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414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Max, Louis, Lukas, Christopher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Code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58496" cy="5257800"/>
          </a:xfrm>
        </p:spPr>
      </p:pic>
    </p:spTree>
    <p:extLst>
      <p:ext uri="{BB962C8B-B14F-4D97-AF65-F5344CB8AC3E}">
        <p14:creationId xmlns:p14="http://schemas.microsoft.com/office/powerpoint/2010/main" val="4013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95362"/>
            <a:ext cx="8153400" cy="4305475"/>
          </a:xfrm>
        </p:spPr>
      </p:pic>
    </p:spTree>
    <p:extLst>
      <p:ext uri="{BB962C8B-B14F-4D97-AF65-F5344CB8AC3E}">
        <p14:creationId xmlns:p14="http://schemas.microsoft.com/office/powerpoint/2010/main" val="15906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Material Design UI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Application Code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5776" y="4953000"/>
            <a:ext cx="3811424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OS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4399" y="4953000"/>
            <a:ext cx="3919671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SQLite 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26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3011" y="2763024"/>
            <a:ext cx="1371600" cy="2743200"/>
            <a:chOff x="663011" y="2763024"/>
            <a:chExt cx="137160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63011" y="2763024"/>
              <a:ext cx="1371600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90600" y="3105924"/>
              <a:ext cx="716422" cy="2057400"/>
              <a:chOff x="1091281" y="3205476"/>
              <a:chExt cx="716422" cy="2057400"/>
            </a:xfrm>
          </p:grpSpPr>
          <p:sp>
            <p:nvSpPr>
              <p:cNvPr id="6" name="Smiley Face 5"/>
              <p:cNvSpPr/>
              <p:nvPr/>
            </p:nvSpPr>
            <p:spPr>
              <a:xfrm>
                <a:off x="1091281" y="3205476"/>
                <a:ext cx="716422" cy="730045"/>
              </a:xfrm>
              <a:prstGeom prst="smileyFac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4"/>
              </p:cNvCxnSpPr>
              <p:nvPr/>
            </p:nvCxnSpPr>
            <p:spPr>
              <a:xfrm>
                <a:off x="1449492" y="3935521"/>
                <a:ext cx="0" cy="79641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117454" y="4731934"/>
                <a:ext cx="332038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9492" y="4731934"/>
                <a:ext cx="254126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449492" y="4068257"/>
                <a:ext cx="358211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117454" y="4068257"/>
                <a:ext cx="332038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505200" y="1706056"/>
            <a:ext cx="5334000" cy="4999544"/>
          </a:xfrm>
          <a:prstGeom prst="rect">
            <a:avLst/>
          </a:prstGeom>
          <a:solidFill>
            <a:srgbClr val="775F55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7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2286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Recipe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86200" y="3188153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86200" y="4058424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4953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Recipe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6942" y="58674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Backup/Restore Database</a:t>
            </a:r>
            <a:endParaRPr lang="en-US" dirty="0"/>
          </a:p>
        </p:txBody>
      </p: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2034611" y="3429000"/>
            <a:ext cx="1851589" cy="63953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2034611" y="2590800"/>
            <a:ext cx="1851589" cy="3810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  <a:endCxn id="30" idx="1"/>
          </p:cNvCxnSpPr>
          <p:nvPr/>
        </p:nvCxnSpPr>
        <p:spPr>
          <a:xfrm>
            <a:off x="2034611" y="4134624"/>
            <a:ext cx="1851589" cy="2286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2034611" y="4800600"/>
            <a:ext cx="1851589" cy="457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>
            <a:off x="2034611" y="5334000"/>
            <a:ext cx="1842331" cy="838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1235" y="2219414"/>
            <a:ext cx="3061531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«system»</a:t>
            </a:r>
          </a:p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581" y="4810214"/>
            <a:ext cx="3352800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«system</a:t>
            </a:r>
            <a:r>
              <a:rPr lang="en-US" dirty="0" smtClean="0"/>
              <a:t>»</a:t>
            </a:r>
          </a:p>
          <a:p>
            <a:pPr algn="ctr"/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6619" y="4810214"/>
            <a:ext cx="3352800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«system»</a:t>
            </a:r>
          </a:p>
          <a:p>
            <a:pPr algn="ctr"/>
            <a:r>
              <a:rPr lang="en-US" dirty="0" smtClean="0"/>
              <a:t>IO for Recipe DB Backup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470981" y="3210014"/>
            <a:ext cx="2101020" cy="1600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572001" y="3210014"/>
            <a:ext cx="2101018" cy="1600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pic>
        <p:nvPicPr>
          <p:cNvPr id="4" name="Picture 2" descr="Image result for stick 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1619250" cy="2286001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1447800" y="4267200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7000" y="35814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4267200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24600" y="36576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4574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998974"/>
            <a:ext cx="6324600" cy="4323514"/>
            <a:chOff x="304800" y="609600"/>
            <a:chExt cx="8248650" cy="5638800"/>
          </a:xfrm>
        </p:grpSpPr>
        <p:pic>
          <p:nvPicPr>
            <p:cNvPr id="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4384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676400" y="1219200"/>
              <a:ext cx="17526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429000" y="6096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35052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9530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Delete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20574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676400" y="2743200"/>
              <a:ext cx="1752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76400" y="3886200"/>
              <a:ext cx="1752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76400" y="4191000"/>
              <a:ext cx="17526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2000" y="46482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pic>
          <p:nvPicPr>
            <p:cNvPr id="1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34200" y="22098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5715000" y="1219200"/>
              <a:ext cx="12954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15000" y="2743200"/>
              <a:ext cx="1219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715000" y="4191000"/>
              <a:ext cx="1295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9000" y="4419600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Data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5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Recipe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34" y="1666570"/>
            <a:ext cx="4877481" cy="4363059"/>
          </a:xfrm>
        </p:spPr>
      </p:pic>
    </p:spTree>
    <p:extLst>
      <p:ext uri="{BB962C8B-B14F-4D97-AF65-F5344CB8AC3E}">
        <p14:creationId xmlns:p14="http://schemas.microsoft.com/office/powerpoint/2010/main" val="23009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55814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Screen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800600" y="4590872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81400" y="20000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 </a:t>
            </a:r>
          </a:p>
          <a:p>
            <a:pPr algn="ctr"/>
            <a:r>
              <a:rPr lang="en-US" dirty="0" smtClean="0"/>
              <a:t>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0" y="2914472"/>
            <a:ext cx="1875804" cy="762000"/>
            <a:chOff x="3657600" y="2133600"/>
            <a:chExt cx="1875804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100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7600" y="2133600"/>
              <a:ext cx="103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2133600"/>
              <a:ext cx="809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086600" y="22286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105400" y="2800172"/>
            <a:ext cx="19812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253347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2"/>
            <a:endCxn id="5" idx="3"/>
          </p:cNvCxnSpPr>
          <p:nvPr/>
        </p:nvCxnSpPr>
        <p:spPr>
          <a:xfrm rot="5400000">
            <a:off x="6191250" y="2285822"/>
            <a:ext cx="7620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6600" y="47432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8" name="Curved Connector 36"/>
          <p:cNvCxnSpPr>
            <a:stCxn id="17" idx="0"/>
          </p:cNvCxnSpPr>
          <p:nvPr/>
        </p:nvCxnSpPr>
        <p:spPr>
          <a:xfrm rot="16200000" flipV="1">
            <a:off x="6343650" y="3047822"/>
            <a:ext cx="4572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382887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Recipe</a:t>
            </a:r>
          </a:p>
          <a:p>
            <a:pPr algn="ctr"/>
            <a:r>
              <a:rPr lang="en-US" dirty="0" smtClean="0"/>
              <a:t> or Cancel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Confirmation</a:t>
            </a:r>
          </a:p>
        </p:txBody>
      </p:sp>
      <p:sp>
        <p:nvSpPr>
          <p:cNvPr id="21" name="TextBox 20"/>
          <p:cNvSpPr txBox="1"/>
          <p:nvPr/>
        </p:nvSpPr>
        <p:spPr>
          <a:xfrm rot="19888140">
            <a:off x="5500379" y="3031573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2152472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4953000" y="4590872"/>
            <a:ext cx="2133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182780">
            <a:off x="5428559" y="4633811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Recipe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Screen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0" y="45146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3424959" y="4061513"/>
            <a:ext cx="8082" cy="10668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5" idx="1"/>
          </p:cNvCxnSpPr>
          <p:nvPr/>
        </p:nvCxnSpPr>
        <p:spPr>
          <a:xfrm>
            <a:off x="3352800" y="413367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2609633" y="3022639"/>
            <a:ext cx="13133" cy="3149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8194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</a:t>
            </a:r>
          </a:p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2479098" y="2645175"/>
            <a:ext cx="20205" cy="3911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6400" y="5810072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Search</a:t>
            </a:r>
          </a:p>
        </p:txBody>
      </p: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2590800" y="2762072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030155">
            <a:off x="2252775" y="2857227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Recipe</a:t>
            </a:r>
          </a:p>
        </p:txBody>
      </p:sp>
      <p:cxnSp>
        <p:nvCxnSpPr>
          <p:cNvPr id="35" name="Shape 157"/>
          <p:cNvCxnSpPr>
            <a:stCxn id="25" idx="0"/>
          </p:cNvCxnSpPr>
          <p:nvPr/>
        </p:nvCxnSpPr>
        <p:spPr>
          <a:xfrm rot="5400000" flipH="1" flipV="1">
            <a:off x="1562100" y="1657172"/>
            <a:ext cx="1371600" cy="266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1600" y="2000072"/>
            <a:ext cx="8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78339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</TotalTime>
  <Words>131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Product ArchitecturE</vt:lpstr>
      <vt:lpstr>Overall Architecture</vt:lpstr>
      <vt:lpstr>System Boundaries</vt:lpstr>
      <vt:lpstr>Context Model</vt:lpstr>
      <vt:lpstr>Activity Diagram</vt:lpstr>
      <vt:lpstr>Use Case 1</vt:lpstr>
      <vt:lpstr>Use Case 2</vt:lpstr>
      <vt:lpstr>Add Recipe Sequence Diagram</vt:lpstr>
      <vt:lpstr>State Diagram</vt:lpstr>
      <vt:lpstr>Simple Code Class Diagram</vt:lpstr>
      <vt:lpstr>Database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ArchitecturE</dc:title>
  <dc:creator>Max Kirkby</dc:creator>
  <cp:lastModifiedBy>Max Kirkby</cp:lastModifiedBy>
  <cp:revision>8</cp:revision>
  <dcterms:created xsi:type="dcterms:W3CDTF">2017-04-02T17:48:19Z</dcterms:created>
  <dcterms:modified xsi:type="dcterms:W3CDTF">2017-04-02T19:27:58Z</dcterms:modified>
</cp:coreProperties>
</file>