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8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9DAB7-3B89-4A57-8757-DF644CAB96C3}" type="datetimeFigureOut">
              <a:rPr lang="en-US" smtClean="0"/>
              <a:t>4/2/2017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D835A-0AD9-4828-A81B-3B2BC58327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9DAB7-3B89-4A57-8757-DF644CAB96C3}" type="datetimeFigureOut">
              <a:rPr lang="en-US" smtClean="0"/>
              <a:t>4/2/2017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D835A-0AD9-4828-A81B-3B2BC58327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9DAB7-3B89-4A57-8757-DF644CAB96C3}" type="datetimeFigureOut">
              <a:rPr lang="en-US" smtClean="0"/>
              <a:t>4/2/2017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D835A-0AD9-4828-A81B-3B2BC58327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9DAB7-3B89-4A57-8757-DF644CAB96C3}" type="datetimeFigureOut">
              <a:rPr lang="en-US" smtClean="0"/>
              <a:t>4/2/2017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D835A-0AD9-4828-A81B-3B2BC58327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9DAB7-3B89-4A57-8757-DF644CAB96C3}" type="datetimeFigureOut">
              <a:rPr lang="en-US" smtClean="0"/>
              <a:t>4/2/2017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D835A-0AD9-4828-A81B-3B2BC58327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9DAB7-3B89-4A57-8757-DF644CAB96C3}" type="datetimeFigureOut">
              <a:rPr lang="en-US" smtClean="0"/>
              <a:t>4/2/2017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D835A-0AD9-4828-A81B-3B2BC58327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9DAB7-3B89-4A57-8757-DF644CAB96C3}" type="datetimeFigureOut">
              <a:rPr lang="en-US" smtClean="0"/>
              <a:t>4/2/2017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D835A-0AD9-4828-A81B-3B2BC58327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9DAB7-3B89-4A57-8757-DF644CAB96C3}" type="datetimeFigureOut">
              <a:rPr lang="en-US" smtClean="0"/>
              <a:t>4/2/2017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D835A-0AD9-4828-A81B-3B2BC58327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9DAB7-3B89-4A57-8757-DF644CAB96C3}" type="datetimeFigureOut">
              <a:rPr lang="en-US" smtClean="0"/>
              <a:t>4/2/2017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D835A-0AD9-4828-A81B-3B2BC58327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9DAB7-3B89-4A57-8757-DF644CAB96C3}" type="datetimeFigureOut">
              <a:rPr lang="en-US" smtClean="0"/>
              <a:t>4/2/2017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D835A-0AD9-4828-A81B-3B2BC58327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9DAB7-3B89-4A57-8757-DF644CAB96C3}" type="datetimeFigureOut">
              <a:rPr lang="en-US" smtClean="0"/>
              <a:t>4/2/2017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D835A-0AD9-4828-A81B-3B2BC58327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59DAB7-3B89-4A57-8757-DF644CAB96C3}" type="datetimeFigureOut">
              <a:rPr lang="en-US" smtClean="0"/>
              <a:t>4/2/2017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D835A-0AD9-4828-A81B-3B2BC583271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4572000" y="48006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3581400" y="2895600"/>
            <a:ext cx="1524000" cy="914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Opening Screen</a:t>
            </a:r>
          </a:p>
        </p:txBody>
      </p:sp>
      <p:cxnSp>
        <p:nvCxnSpPr>
          <p:cNvPr id="9" name="Straight Arrow Connector 8"/>
          <p:cNvCxnSpPr>
            <a:stCxn id="6" idx="0"/>
          </p:cNvCxnSpPr>
          <p:nvPr/>
        </p:nvCxnSpPr>
        <p:spPr>
          <a:xfrm flipV="1">
            <a:off x="4800600" y="3810000"/>
            <a:ext cx="0" cy="990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3581400" y="1219200"/>
            <a:ext cx="1524000" cy="914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Recipe </a:t>
            </a:r>
          </a:p>
          <a:p>
            <a:pPr algn="ctr"/>
            <a:r>
              <a:rPr lang="en-US" dirty="0" smtClean="0"/>
              <a:t>View</a:t>
            </a:r>
          </a:p>
        </p:txBody>
      </p:sp>
      <p:grpSp>
        <p:nvGrpSpPr>
          <p:cNvPr id="140" name="Group 139"/>
          <p:cNvGrpSpPr/>
          <p:nvPr/>
        </p:nvGrpSpPr>
        <p:grpSpPr>
          <a:xfrm>
            <a:off x="3810000" y="2133600"/>
            <a:ext cx="1875804" cy="762000"/>
            <a:chOff x="3657600" y="2133600"/>
            <a:chExt cx="1875804" cy="762000"/>
          </a:xfrm>
        </p:grpSpPr>
        <p:cxnSp>
          <p:nvCxnSpPr>
            <p:cNvPr id="13" name="Straight Arrow Connector 12"/>
            <p:cNvCxnSpPr/>
            <p:nvPr/>
          </p:nvCxnSpPr>
          <p:spPr>
            <a:xfrm flipV="1">
              <a:off x="3810000" y="2133600"/>
              <a:ext cx="0" cy="7620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3657600" y="2133600"/>
              <a:ext cx="103760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View</a:t>
              </a:r>
            </a:p>
            <a:p>
              <a:pPr algn="ctr"/>
              <a:r>
                <a:rPr lang="en-US" dirty="0" smtClean="0"/>
                <a:t>Recipe</a:t>
              </a: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4800600" y="2133600"/>
              <a:ext cx="0" cy="7620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4724400" y="2133600"/>
              <a:ext cx="8090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Exit</a:t>
              </a:r>
            </a:p>
            <a:p>
              <a:pPr algn="ctr"/>
              <a:r>
                <a:rPr lang="en-US" dirty="0" smtClean="0"/>
                <a:t>Recipe</a:t>
              </a:r>
            </a:p>
          </p:txBody>
        </p:sp>
      </p:grpSp>
      <p:sp>
        <p:nvSpPr>
          <p:cNvPr id="22" name="Rounded Rectangle 21"/>
          <p:cNvSpPr/>
          <p:nvPr/>
        </p:nvSpPr>
        <p:spPr>
          <a:xfrm>
            <a:off x="7086600" y="1447800"/>
            <a:ext cx="1905000" cy="1143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Edit</a:t>
            </a:r>
          </a:p>
          <a:p>
            <a:pPr algn="ctr"/>
            <a:r>
              <a:rPr lang="en-US" dirty="0" smtClean="0"/>
              <a:t>Recipe View </a:t>
            </a:r>
          </a:p>
        </p:txBody>
      </p:sp>
      <p:cxnSp>
        <p:nvCxnSpPr>
          <p:cNvPr id="23" name="Straight Arrow Connector 22"/>
          <p:cNvCxnSpPr>
            <a:endCxn id="22" idx="1"/>
          </p:cNvCxnSpPr>
          <p:nvPr/>
        </p:nvCxnSpPr>
        <p:spPr>
          <a:xfrm flipV="1">
            <a:off x="5105400" y="2019300"/>
            <a:ext cx="1981200" cy="11049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5105400" y="1752600"/>
            <a:ext cx="1981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Curved Connector 36"/>
          <p:cNvCxnSpPr>
            <a:stCxn id="22" idx="2"/>
            <a:endCxn id="7" idx="3"/>
          </p:cNvCxnSpPr>
          <p:nvPr/>
        </p:nvCxnSpPr>
        <p:spPr>
          <a:xfrm rot="5400000">
            <a:off x="6191250" y="1504950"/>
            <a:ext cx="762000" cy="2933700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Rounded Rectangle 38"/>
          <p:cNvSpPr/>
          <p:nvPr/>
        </p:nvSpPr>
        <p:spPr>
          <a:xfrm>
            <a:off x="7086600" y="3962400"/>
            <a:ext cx="1905000" cy="1143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</a:t>
            </a:r>
          </a:p>
          <a:p>
            <a:pPr algn="ctr"/>
            <a:r>
              <a:rPr lang="en-US" dirty="0" smtClean="0"/>
              <a:t>Recipe View </a:t>
            </a:r>
          </a:p>
        </p:txBody>
      </p:sp>
      <p:cxnSp>
        <p:nvCxnSpPr>
          <p:cNvPr id="50" name="Curved Connector 36"/>
          <p:cNvCxnSpPr>
            <a:stCxn id="39" idx="0"/>
          </p:cNvCxnSpPr>
          <p:nvPr/>
        </p:nvCxnSpPr>
        <p:spPr>
          <a:xfrm rot="16200000" flipV="1">
            <a:off x="6343650" y="2266950"/>
            <a:ext cx="457200" cy="2933700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7086600" y="3048000"/>
            <a:ext cx="175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Save Recipe</a:t>
            </a:r>
          </a:p>
          <a:p>
            <a:pPr algn="ctr"/>
            <a:r>
              <a:rPr lang="en-US" dirty="0" smtClean="0"/>
              <a:t> or Cancel</a:t>
            </a:r>
          </a:p>
        </p:txBody>
      </p:sp>
      <p:sp>
        <p:nvSpPr>
          <p:cNvPr id="60" name="Rounded Rectangle 59"/>
          <p:cNvSpPr/>
          <p:nvPr/>
        </p:nvSpPr>
        <p:spPr>
          <a:xfrm>
            <a:off x="1828800" y="2895600"/>
            <a:ext cx="1524000" cy="914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Delete Confirmation</a:t>
            </a:r>
          </a:p>
        </p:txBody>
      </p:sp>
      <p:sp>
        <p:nvSpPr>
          <p:cNvPr id="78" name="TextBox 77"/>
          <p:cNvSpPr txBox="1"/>
          <p:nvPr/>
        </p:nvSpPr>
        <p:spPr>
          <a:xfrm rot="19888140">
            <a:off x="5500379" y="2250701"/>
            <a:ext cx="1222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Edit Recipe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5334000" y="1371600"/>
            <a:ext cx="1222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Edit Recipe</a:t>
            </a:r>
          </a:p>
        </p:txBody>
      </p:sp>
      <p:cxnSp>
        <p:nvCxnSpPr>
          <p:cNvPr id="80" name="Straight Arrow Connector 79"/>
          <p:cNvCxnSpPr>
            <a:endCxn id="39" idx="1"/>
          </p:cNvCxnSpPr>
          <p:nvPr/>
        </p:nvCxnSpPr>
        <p:spPr>
          <a:xfrm>
            <a:off x="4953000" y="3810000"/>
            <a:ext cx="2133600" cy="7239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 rot="1182780">
            <a:off x="5428559" y="3852939"/>
            <a:ext cx="1238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Add Recipe</a:t>
            </a:r>
          </a:p>
        </p:txBody>
      </p:sp>
      <p:sp>
        <p:nvSpPr>
          <p:cNvPr id="86" name="Rounded Rectangle 85"/>
          <p:cNvSpPr/>
          <p:nvPr/>
        </p:nvSpPr>
        <p:spPr>
          <a:xfrm>
            <a:off x="152400" y="2895600"/>
            <a:ext cx="1524000" cy="914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Search Screen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2667000" y="3733800"/>
            <a:ext cx="15710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Delete </a:t>
            </a:r>
          </a:p>
          <a:p>
            <a:pPr algn="ctr"/>
            <a:r>
              <a:rPr lang="en-US" dirty="0" smtClean="0"/>
              <a:t>Recipe</a:t>
            </a:r>
          </a:p>
        </p:txBody>
      </p:sp>
      <p:cxnSp>
        <p:nvCxnSpPr>
          <p:cNvPr id="129" name="Curved Connector 128"/>
          <p:cNvCxnSpPr/>
          <p:nvPr/>
        </p:nvCxnSpPr>
        <p:spPr>
          <a:xfrm rot="5400000">
            <a:off x="3424959" y="3280641"/>
            <a:ext cx="8082" cy="1066800"/>
          </a:xfrm>
          <a:prstGeom prst="curvedConnector3">
            <a:avLst>
              <a:gd name="adj1" fmla="val 8113853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>
            <a:stCxn id="60" idx="3"/>
            <a:endCxn id="7" idx="1"/>
          </p:cNvCxnSpPr>
          <p:nvPr/>
        </p:nvCxnSpPr>
        <p:spPr>
          <a:xfrm>
            <a:off x="3352800" y="3352800"/>
            <a:ext cx="228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4" name="Curved Connector 143"/>
          <p:cNvCxnSpPr/>
          <p:nvPr/>
        </p:nvCxnSpPr>
        <p:spPr>
          <a:xfrm rot="5400000">
            <a:off x="2609633" y="2241767"/>
            <a:ext cx="13133" cy="3149600"/>
          </a:xfrm>
          <a:prstGeom prst="curvedConnector3">
            <a:avLst>
              <a:gd name="adj1" fmla="val 8113853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6" name="TextBox 145"/>
          <p:cNvSpPr txBox="1"/>
          <p:nvPr/>
        </p:nvSpPr>
        <p:spPr>
          <a:xfrm>
            <a:off x="1219200" y="4038600"/>
            <a:ext cx="15710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Recipe</a:t>
            </a:r>
          </a:p>
          <a:p>
            <a:pPr algn="ctr"/>
            <a:r>
              <a:rPr lang="en-US" dirty="0" smtClean="0"/>
              <a:t>Search</a:t>
            </a:r>
          </a:p>
        </p:txBody>
      </p:sp>
      <p:cxnSp>
        <p:nvCxnSpPr>
          <p:cNvPr id="148" name="Curved Connector 147"/>
          <p:cNvCxnSpPr/>
          <p:nvPr/>
        </p:nvCxnSpPr>
        <p:spPr>
          <a:xfrm rot="16200000" flipH="1">
            <a:off x="2479098" y="1864303"/>
            <a:ext cx="20205" cy="3911600"/>
          </a:xfrm>
          <a:prstGeom prst="curvedConnector3">
            <a:avLst>
              <a:gd name="adj1" fmla="val 8113853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0" name="TextBox 149"/>
          <p:cNvSpPr txBox="1"/>
          <p:nvPr/>
        </p:nvSpPr>
        <p:spPr>
          <a:xfrm>
            <a:off x="1676400" y="5029200"/>
            <a:ext cx="1571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Exit Search</a:t>
            </a:r>
          </a:p>
        </p:txBody>
      </p:sp>
      <p:cxnSp>
        <p:nvCxnSpPr>
          <p:cNvPr id="151" name="Straight Arrow Connector 150"/>
          <p:cNvCxnSpPr>
            <a:endCxn id="60" idx="0"/>
          </p:cNvCxnSpPr>
          <p:nvPr/>
        </p:nvCxnSpPr>
        <p:spPr>
          <a:xfrm flipH="1">
            <a:off x="2590800" y="1981200"/>
            <a:ext cx="990600" cy="914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4" name="TextBox 153"/>
          <p:cNvSpPr txBox="1"/>
          <p:nvPr/>
        </p:nvSpPr>
        <p:spPr>
          <a:xfrm rot="19030155">
            <a:off x="2252775" y="2076355"/>
            <a:ext cx="1571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Delete Recipe</a:t>
            </a:r>
          </a:p>
        </p:txBody>
      </p:sp>
      <p:cxnSp>
        <p:nvCxnSpPr>
          <p:cNvPr id="158" name="Shape 157"/>
          <p:cNvCxnSpPr>
            <a:stCxn id="86" idx="0"/>
          </p:cNvCxnSpPr>
          <p:nvPr/>
        </p:nvCxnSpPr>
        <p:spPr>
          <a:xfrm rot="5400000" flipH="1" flipV="1">
            <a:off x="1562100" y="876300"/>
            <a:ext cx="1371600" cy="2667000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9" name="TextBox 158"/>
          <p:cNvSpPr txBox="1"/>
          <p:nvPr/>
        </p:nvSpPr>
        <p:spPr>
          <a:xfrm>
            <a:off x="1371600" y="1219200"/>
            <a:ext cx="8090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View </a:t>
            </a:r>
          </a:p>
          <a:p>
            <a:pPr algn="ctr"/>
            <a:r>
              <a:rPr lang="en-US" dirty="0" smtClean="0"/>
              <a:t>Recipe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39</Words>
  <Application>Microsoft Office PowerPoint</Application>
  <PresentationFormat>On-screen Show (4:3)</PresentationFormat>
  <Paragraphs>26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Louis Joseck</dc:creator>
  <cp:lastModifiedBy>Louis Joseck</cp:lastModifiedBy>
  <cp:revision>4</cp:revision>
  <dcterms:created xsi:type="dcterms:W3CDTF">2017-04-02T18:01:40Z</dcterms:created>
  <dcterms:modified xsi:type="dcterms:W3CDTF">2017-04-02T18:40:27Z</dcterms:modified>
</cp:coreProperties>
</file>