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7" r:id="rId3"/>
    <p:sldId id="265" r:id="rId4"/>
    <p:sldId id="264" r:id="rId5"/>
    <p:sldId id="259" r:id="rId6"/>
    <p:sldId id="260" r:id="rId7"/>
    <p:sldId id="261" r:id="rId8"/>
    <p:sldId id="262" r:id="rId9"/>
    <p:sldId id="258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0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A035BE2-8B57-421B-A3F0-969438867093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4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67EAE1-8CCC-4105-B513-1057695FD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80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EAE1-8CCC-4105-B513-1057695FD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11"/>
            <a:ext cx="27432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13"/>
            <a:ext cx="2946400" cy="365125"/>
          </a:xfrm>
        </p:spPr>
        <p:txBody>
          <a:bodyPr/>
          <a:lstStyle/>
          <a:p>
            <a:fld id="{BA035BE2-8B57-421B-A3F0-969438867093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9" y="624821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C167EAE1-8CCC-4105-B513-1057695FD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61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67EAE1-8CCC-4105-B513-1057695FDB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8394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3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167EAE1-8CCC-4105-B513-1057695FDB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27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A035BE2-8B57-421B-A3F0-969438867093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167EAE1-8CCC-4105-B513-1057695FDB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0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A035BE2-8B57-421B-A3F0-969438867093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167EAE1-8CCC-4105-B513-1057695FDB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487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67EAE1-8CCC-4105-B513-1057695FD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0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67EAE1-8CCC-4105-B513-1057695FD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4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67EAE1-8CCC-4105-B513-1057695FDB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490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11"/>
            <a:ext cx="3556000" cy="365125"/>
          </a:xfrm>
        </p:spPr>
        <p:txBody>
          <a:bodyPr rtlCol="0"/>
          <a:lstStyle/>
          <a:p>
            <a:fld id="{BA035BE2-8B57-421B-A3F0-969438867093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167EAE1-8CCC-4105-B513-1057695FDB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1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24643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1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A035BE2-8B57-421B-A3F0-969438867093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7" y="624821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167EAE1-8CCC-4105-B513-1057695FD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2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b="0" i="0" u="none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Pocket Chef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959" y="814145"/>
            <a:ext cx="5350575" cy="401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6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806" y="253815"/>
            <a:ext cx="10515600" cy="1325563"/>
          </a:xfrm>
        </p:spPr>
        <p:txBody>
          <a:bodyPr/>
          <a:lstStyle/>
          <a:p>
            <a:r>
              <a:rPr lang="en-US" dirty="0" smtClean="0"/>
              <a:t>Product Interface and Interface Components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4648446" y="2144290"/>
            <a:ext cx="6984642" cy="3805775"/>
            <a:chOff x="1328670" y="1970399"/>
            <a:chExt cx="8839200" cy="4179332"/>
          </a:xfrm>
        </p:grpSpPr>
        <p:sp>
          <p:nvSpPr>
            <p:cNvPr id="7" name="Rounded Rectangle 6"/>
            <p:cNvSpPr/>
            <p:nvPr/>
          </p:nvSpPr>
          <p:spPr>
            <a:xfrm>
              <a:off x="4757670" y="1970399"/>
              <a:ext cx="1524000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Recipe </a:t>
              </a:r>
            </a:p>
            <a:p>
              <a:pPr algn="ctr"/>
              <a:r>
                <a:rPr lang="en-US" dirty="0" smtClean="0"/>
                <a:t>View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328670" y="2122799"/>
              <a:ext cx="8839200" cy="4026932"/>
              <a:chOff x="1328670" y="2122799"/>
              <a:chExt cx="8839200" cy="402693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5748270" y="5551799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4757670" y="3646799"/>
                <a:ext cx="1524000" cy="9144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Opening Screen</a:t>
                </a:r>
              </a:p>
            </p:txBody>
          </p:sp>
          <p:cxnSp>
            <p:nvCxnSpPr>
              <p:cNvPr id="6" name="Straight Arrow Connector 5"/>
              <p:cNvCxnSpPr>
                <a:stCxn id="4" idx="0"/>
              </p:cNvCxnSpPr>
              <p:nvPr/>
            </p:nvCxnSpPr>
            <p:spPr>
              <a:xfrm flipV="1">
                <a:off x="5976870" y="4561199"/>
                <a:ext cx="0" cy="990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" name="Group 7"/>
              <p:cNvGrpSpPr/>
              <p:nvPr/>
            </p:nvGrpSpPr>
            <p:grpSpPr>
              <a:xfrm>
                <a:off x="4986270" y="2884799"/>
                <a:ext cx="1875804" cy="762000"/>
                <a:chOff x="3657600" y="2133600"/>
                <a:chExt cx="1875804" cy="762000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3810000" y="2133600"/>
                  <a:ext cx="0" cy="7620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9"/>
                <p:cNvSpPr txBox="1"/>
                <p:nvPr/>
              </p:nvSpPr>
              <p:spPr>
                <a:xfrm>
                  <a:off x="3657600" y="2133600"/>
                  <a:ext cx="103760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 smtClean="0"/>
                    <a:t>View</a:t>
                  </a:r>
                </a:p>
                <a:p>
                  <a:pPr algn="ctr"/>
                  <a:r>
                    <a:rPr lang="en-US" dirty="0" smtClean="0"/>
                    <a:t>Recipe</a:t>
                  </a:r>
                </a:p>
              </p:txBody>
            </p: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4800600" y="2133600"/>
                  <a:ext cx="0" cy="7620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11"/>
                <p:cNvSpPr txBox="1"/>
                <p:nvPr/>
              </p:nvSpPr>
              <p:spPr>
                <a:xfrm>
                  <a:off x="4724400" y="2133600"/>
                  <a:ext cx="80900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 smtClean="0"/>
                    <a:t>Exit</a:t>
                  </a:r>
                </a:p>
                <a:p>
                  <a:pPr algn="ctr"/>
                  <a:r>
                    <a:rPr lang="en-US" dirty="0" smtClean="0"/>
                    <a:t>Recipe</a:t>
                  </a:r>
                </a:p>
              </p:txBody>
            </p:sp>
          </p:grpSp>
          <p:sp>
            <p:nvSpPr>
              <p:cNvPr id="9" name="Rounded Rectangle 8"/>
              <p:cNvSpPr/>
              <p:nvPr/>
            </p:nvSpPr>
            <p:spPr>
              <a:xfrm>
                <a:off x="8262870" y="2198999"/>
                <a:ext cx="1905000" cy="11430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Edit</a:t>
                </a:r>
              </a:p>
              <a:p>
                <a:pPr algn="ctr"/>
                <a:r>
                  <a:rPr lang="en-US" dirty="0" smtClean="0"/>
                  <a:t>Recipe View </a:t>
                </a:r>
              </a:p>
            </p:txBody>
          </p:sp>
          <p:cxnSp>
            <p:nvCxnSpPr>
              <p:cNvPr id="10" name="Straight Arrow Connector 9"/>
              <p:cNvCxnSpPr>
                <a:endCxn id="9" idx="1"/>
              </p:cNvCxnSpPr>
              <p:nvPr/>
            </p:nvCxnSpPr>
            <p:spPr>
              <a:xfrm flipV="1">
                <a:off x="6281670" y="2770499"/>
                <a:ext cx="1981200" cy="11049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6281670" y="2503799"/>
                <a:ext cx="19812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Curved Connector 11"/>
              <p:cNvCxnSpPr>
                <a:stCxn id="9" idx="2"/>
                <a:endCxn id="5" idx="3"/>
              </p:cNvCxnSpPr>
              <p:nvPr/>
            </p:nvCxnSpPr>
            <p:spPr>
              <a:xfrm rot="5400000">
                <a:off x="7367520" y="2256149"/>
                <a:ext cx="762000" cy="2933700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/>
              <p:cNvSpPr/>
              <p:nvPr/>
            </p:nvSpPr>
            <p:spPr>
              <a:xfrm>
                <a:off x="8262870" y="4713599"/>
                <a:ext cx="1905000" cy="11430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Add</a:t>
                </a:r>
              </a:p>
              <a:p>
                <a:pPr algn="ctr"/>
                <a:r>
                  <a:rPr lang="en-US" dirty="0" smtClean="0"/>
                  <a:t>Recipe View </a:t>
                </a:r>
              </a:p>
            </p:txBody>
          </p:sp>
          <p:cxnSp>
            <p:nvCxnSpPr>
              <p:cNvPr id="14" name="Curved Connector 13"/>
              <p:cNvCxnSpPr>
                <a:stCxn id="13" idx="0"/>
              </p:cNvCxnSpPr>
              <p:nvPr/>
            </p:nvCxnSpPr>
            <p:spPr>
              <a:xfrm rot="16200000" flipV="1">
                <a:off x="7519920" y="3018149"/>
                <a:ext cx="457200" cy="2933700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8"/>
              <p:cNvSpPr txBox="1"/>
              <p:nvPr/>
            </p:nvSpPr>
            <p:spPr>
              <a:xfrm>
                <a:off x="8262870" y="3799199"/>
                <a:ext cx="1752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Save Recipe</a:t>
                </a:r>
              </a:p>
              <a:p>
                <a:pPr algn="ctr"/>
                <a:r>
                  <a:rPr lang="en-US" dirty="0" smtClean="0"/>
                  <a:t> or Cancel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3005070" y="3646799"/>
                <a:ext cx="1524000" cy="9144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Delete Confirmation</a:t>
                </a:r>
              </a:p>
            </p:txBody>
          </p:sp>
          <p:sp>
            <p:nvSpPr>
              <p:cNvPr id="17" name="TextBox 20"/>
              <p:cNvSpPr txBox="1"/>
              <p:nvPr/>
            </p:nvSpPr>
            <p:spPr>
              <a:xfrm rot="19888140">
                <a:off x="6676649" y="3001900"/>
                <a:ext cx="1222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Edit Recipe</a:t>
                </a:r>
              </a:p>
            </p:txBody>
          </p:sp>
          <p:sp>
            <p:nvSpPr>
              <p:cNvPr id="18" name="TextBox 21"/>
              <p:cNvSpPr txBox="1"/>
              <p:nvPr/>
            </p:nvSpPr>
            <p:spPr>
              <a:xfrm>
                <a:off x="6510270" y="2122799"/>
                <a:ext cx="1222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Edit Recipe</a:t>
                </a:r>
              </a:p>
            </p:txBody>
          </p:sp>
          <p:cxnSp>
            <p:nvCxnSpPr>
              <p:cNvPr id="19" name="Straight Arrow Connector 18"/>
              <p:cNvCxnSpPr>
                <a:endCxn id="13" idx="1"/>
              </p:cNvCxnSpPr>
              <p:nvPr/>
            </p:nvCxnSpPr>
            <p:spPr>
              <a:xfrm>
                <a:off x="6129270" y="4561199"/>
                <a:ext cx="2133600" cy="7239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23"/>
              <p:cNvSpPr txBox="1"/>
              <p:nvPr/>
            </p:nvSpPr>
            <p:spPr>
              <a:xfrm rot="1182780">
                <a:off x="6604829" y="4604138"/>
                <a:ext cx="123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Add Recipe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1328670" y="3646799"/>
                <a:ext cx="1524000" cy="9144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Search Screen</a:t>
                </a:r>
              </a:p>
            </p:txBody>
          </p:sp>
          <p:sp>
            <p:nvSpPr>
              <p:cNvPr id="22" name="TextBox 25"/>
              <p:cNvSpPr txBox="1"/>
              <p:nvPr/>
            </p:nvSpPr>
            <p:spPr>
              <a:xfrm>
                <a:off x="3843270" y="4484999"/>
                <a:ext cx="15710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Delete </a:t>
                </a:r>
              </a:p>
              <a:p>
                <a:pPr algn="ctr"/>
                <a:r>
                  <a:rPr lang="en-US" dirty="0" smtClean="0"/>
                  <a:t>Recipe</a:t>
                </a:r>
              </a:p>
            </p:txBody>
          </p:sp>
          <p:cxnSp>
            <p:nvCxnSpPr>
              <p:cNvPr id="23" name="Curved Connector 22"/>
              <p:cNvCxnSpPr/>
              <p:nvPr/>
            </p:nvCxnSpPr>
            <p:spPr>
              <a:xfrm rot="5400000">
                <a:off x="4601229" y="4031840"/>
                <a:ext cx="8082" cy="1066800"/>
              </a:xfrm>
              <a:prstGeom prst="curvedConnector3">
                <a:avLst>
                  <a:gd name="adj1" fmla="val 8113853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16" idx="3"/>
                <a:endCxn id="5" idx="1"/>
              </p:cNvCxnSpPr>
              <p:nvPr/>
            </p:nvCxnSpPr>
            <p:spPr>
              <a:xfrm>
                <a:off x="4529070" y="4103999"/>
                <a:ext cx="2286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urved Connector 24"/>
              <p:cNvCxnSpPr/>
              <p:nvPr/>
            </p:nvCxnSpPr>
            <p:spPr>
              <a:xfrm rot="5400000">
                <a:off x="3785903" y="2992966"/>
                <a:ext cx="13133" cy="3149600"/>
              </a:xfrm>
              <a:prstGeom prst="curvedConnector3">
                <a:avLst>
                  <a:gd name="adj1" fmla="val 8113853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9"/>
              <p:cNvSpPr txBox="1"/>
              <p:nvPr/>
            </p:nvSpPr>
            <p:spPr>
              <a:xfrm>
                <a:off x="2395470" y="4789799"/>
                <a:ext cx="15710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Recipe</a:t>
                </a:r>
              </a:p>
              <a:p>
                <a:pPr algn="ctr"/>
                <a:r>
                  <a:rPr lang="en-US" dirty="0" smtClean="0"/>
                  <a:t>Search</a:t>
                </a:r>
              </a:p>
            </p:txBody>
          </p:sp>
          <p:cxnSp>
            <p:nvCxnSpPr>
              <p:cNvPr id="27" name="Curved Connector 26"/>
              <p:cNvCxnSpPr/>
              <p:nvPr/>
            </p:nvCxnSpPr>
            <p:spPr>
              <a:xfrm rot="16200000" flipH="1">
                <a:off x="3655368" y="2615502"/>
                <a:ext cx="20205" cy="3911600"/>
              </a:xfrm>
              <a:prstGeom prst="curvedConnector3">
                <a:avLst>
                  <a:gd name="adj1" fmla="val 8113853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Box 31"/>
              <p:cNvSpPr txBox="1"/>
              <p:nvPr/>
            </p:nvSpPr>
            <p:spPr>
              <a:xfrm>
                <a:off x="2852670" y="5780399"/>
                <a:ext cx="1571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Exit Search</a:t>
                </a:r>
              </a:p>
            </p:txBody>
          </p:sp>
          <p:cxnSp>
            <p:nvCxnSpPr>
              <p:cNvPr id="29" name="Straight Arrow Connector 28"/>
              <p:cNvCxnSpPr>
                <a:endCxn id="16" idx="0"/>
              </p:cNvCxnSpPr>
              <p:nvPr/>
            </p:nvCxnSpPr>
            <p:spPr>
              <a:xfrm flipH="1">
                <a:off x="3767070" y="2732399"/>
                <a:ext cx="990600" cy="914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33"/>
              <p:cNvSpPr txBox="1"/>
              <p:nvPr/>
            </p:nvSpPr>
            <p:spPr>
              <a:xfrm rot="19030155">
                <a:off x="3429045" y="2827554"/>
                <a:ext cx="1571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Delete Recipe</a:t>
                </a:r>
              </a:p>
            </p:txBody>
          </p:sp>
          <p:cxnSp>
            <p:nvCxnSpPr>
              <p:cNvPr id="31" name="Shape 157"/>
              <p:cNvCxnSpPr>
                <a:stCxn id="21" idx="0"/>
              </p:cNvCxnSpPr>
              <p:nvPr/>
            </p:nvCxnSpPr>
            <p:spPr>
              <a:xfrm rot="5400000" flipH="1" flipV="1">
                <a:off x="2738370" y="1627499"/>
                <a:ext cx="1371600" cy="2667000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5"/>
            <p:cNvSpPr txBox="1"/>
            <p:nvPr/>
          </p:nvSpPr>
          <p:spPr>
            <a:xfrm>
              <a:off x="2547870" y="1970399"/>
              <a:ext cx="8090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View </a:t>
              </a:r>
            </a:p>
            <a:p>
              <a:pPr algn="ctr"/>
              <a:r>
                <a:rPr lang="en-US" dirty="0" smtClean="0"/>
                <a:t>Recipe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55806" y="2057892"/>
            <a:ext cx="23257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Home Screen: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Add Recipe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View Recipe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Delete Recipe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Search Recipe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Edit Recipe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Add/Edit Recipe: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Save Recipe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Cancel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 Recipe: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Edit Recipe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Delete Recipe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Exit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77042" y="2099796"/>
            <a:ext cx="23257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Delete Recipe: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Confirm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Cancel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Search Recipe: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View Recipe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7780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Execution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app is targeted to phones running Android</a:t>
            </a:r>
          </a:p>
          <a:p>
            <a:r>
              <a:rPr lang="en-US" dirty="0" smtClean="0"/>
              <a:t>SDK version 15 (99.1 % of all Android phones)</a:t>
            </a:r>
          </a:p>
          <a:p>
            <a:r>
              <a:rPr lang="en-US" dirty="0" smtClean="0"/>
              <a:t>ARM and x86_64 systems</a:t>
            </a:r>
          </a:p>
          <a:p>
            <a:r>
              <a:rPr lang="en-US" dirty="0" smtClean="0"/>
              <a:t>The recipes will be stored on a local database and need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Process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Sign keys are generated and secured by password</a:t>
            </a:r>
          </a:p>
          <a:p>
            <a:r>
              <a:rPr lang="en-US" dirty="0" smtClean="0"/>
              <a:t>On release </a:t>
            </a:r>
            <a:r>
              <a:rPr lang="en-US" dirty="0" err="1"/>
              <a:t>G</a:t>
            </a:r>
            <a:r>
              <a:rPr lang="en-US" dirty="0" err="1" smtClean="0"/>
              <a:t>radle</a:t>
            </a:r>
            <a:r>
              <a:rPr lang="en-US" dirty="0" smtClean="0"/>
              <a:t> is run to compile the code</a:t>
            </a:r>
          </a:p>
          <a:p>
            <a:r>
              <a:rPr lang="en-US" dirty="0" smtClean="0"/>
              <a:t>The code obfuscation is then done by </a:t>
            </a:r>
            <a:r>
              <a:rPr lang="en-US" dirty="0" err="1" smtClean="0"/>
              <a:t>Proguard</a:t>
            </a:r>
            <a:endParaRPr lang="en-US" dirty="0" smtClean="0"/>
          </a:p>
          <a:p>
            <a:r>
              <a:rPr lang="en-US" dirty="0" smtClean="0"/>
              <a:t>The resources and the code are combined in an APK file and then digitally signed</a:t>
            </a:r>
          </a:p>
          <a:p>
            <a:r>
              <a:rPr lang="en-US" dirty="0" smtClean="0"/>
              <a:t>Our minimal configuration management system is </a:t>
            </a:r>
            <a:r>
              <a:rPr lang="en-US" dirty="0" err="1" smtClean="0"/>
              <a:t>Github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577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6725"/>
            <a:ext cx="12192000" cy="2495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raw.githubusercontent.com/CS3365-01/PowerPoints/master/Images/class%20dia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210" y="490141"/>
            <a:ext cx="9567581" cy="587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89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</a:t>
            </a:r>
            <a:r>
              <a:rPr lang="en-US" dirty="0" err="1" smtClean="0"/>
              <a:t>AddRecipeFragment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825624"/>
            <a:ext cx="5895975" cy="5032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is the page the user sees to allow adding recipes</a:t>
            </a:r>
          </a:p>
          <a:p>
            <a:r>
              <a:rPr lang="en-US" sz="2400" dirty="0" err="1" smtClean="0"/>
              <a:t>AddRecipeFragment</a:t>
            </a:r>
            <a:r>
              <a:rPr lang="en-US" sz="2400" dirty="0" smtClean="0"/>
              <a:t> constructor creates the object for use in the user interface</a:t>
            </a:r>
          </a:p>
          <a:p>
            <a:r>
              <a:rPr lang="en-US" sz="2400" dirty="0" err="1" smtClean="0"/>
              <a:t>onCreate</a:t>
            </a:r>
            <a:r>
              <a:rPr lang="en-US" sz="2400" dirty="0" smtClean="0"/>
              <a:t> sets initial variables for later use</a:t>
            </a:r>
          </a:p>
          <a:p>
            <a:r>
              <a:rPr lang="en-US" sz="2400" dirty="0" err="1" smtClean="0"/>
              <a:t>onCreateView</a:t>
            </a:r>
            <a:r>
              <a:rPr lang="en-US" sz="2400" dirty="0" smtClean="0"/>
              <a:t> creates the components and attaches listeners to them</a:t>
            </a:r>
          </a:p>
          <a:p>
            <a:r>
              <a:rPr lang="en-US" sz="2400" dirty="0" err="1" smtClean="0"/>
              <a:t>onAttach</a:t>
            </a:r>
            <a:r>
              <a:rPr lang="en-US" sz="2400" dirty="0" smtClean="0"/>
              <a:t> informs us when the fragment is attached to the Activity</a:t>
            </a:r>
            <a:endParaRPr lang="en-US" sz="2400" dirty="0"/>
          </a:p>
        </p:txBody>
      </p:sp>
      <p:pic>
        <p:nvPicPr>
          <p:cNvPr id="4" name="Picture 2" descr="https://raw.githubusercontent.com/CS3365-01/PowerPoints/master/Images/class%20diagra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0" t="20054" r="53" b="56841"/>
          <a:stretch/>
        </p:blipFill>
        <p:spPr bwMode="auto">
          <a:xfrm>
            <a:off x="6954609" y="1825625"/>
            <a:ext cx="4999266" cy="212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734175" y="2047875"/>
            <a:ext cx="371475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Development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app was developed using Android Studio in the language Java</a:t>
            </a:r>
          </a:p>
          <a:p>
            <a:r>
              <a:rPr lang="en-US" dirty="0" smtClean="0"/>
              <a:t>For testing, Android Phone Emulator in Android Studio was used</a:t>
            </a:r>
          </a:p>
          <a:p>
            <a:r>
              <a:rPr lang="en-US" dirty="0" smtClean="0"/>
              <a:t>2,028 </a:t>
            </a:r>
            <a:r>
              <a:rPr lang="en-US" dirty="0" smtClean="0"/>
              <a:t>lines of Java</a:t>
            </a:r>
          </a:p>
          <a:p>
            <a:r>
              <a:rPr lang="en-US" dirty="0" smtClean="0"/>
              <a:t>2,000 </a:t>
            </a:r>
            <a:r>
              <a:rPr lang="en-US" dirty="0" smtClean="0"/>
              <a:t>lines of Layout </a:t>
            </a:r>
            <a:r>
              <a:rPr lang="en-US" dirty="0" smtClean="0"/>
              <a:t>files (not including duplicate files)</a:t>
            </a:r>
            <a:endParaRPr lang="en-US" dirty="0" smtClean="0"/>
          </a:p>
          <a:p>
            <a:r>
              <a:rPr lang="en-US" dirty="0"/>
              <a:t>1</a:t>
            </a:r>
            <a:r>
              <a:rPr lang="en-US" dirty="0" smtClean="0"/>
              <a:t>,000 </a:t>
            </a:r>
            <a:r>
              <a:rPr lang="en-US" dirty="0" smtClean="0"/>
              <a:t>additional lines of Java are expected</a:t>
            </a:r>
          </a:p>
        </p:txBody>
      </p:sp>
    </p:spTree>
    <p:extLst>
      <p:ext uri="{BB962C8B-B14F-4D97-AF65-F5344CB8AC3E}">
        <p14:creationId xmlns:p14="http://schemas.microsoft.com/office/powerpoint/2010/main" val="211772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a SQLite studio the database schema was designed to store recipe information</a:t>
            </a:r>
          </a:p>
          <a:p>
            <a:r>
              <a:rPr lang="en-US" dirty="0" smtClean="0"/>
              <a:t>Using libraries and built in functions allow for easy interaction with the local database</a:t>
            </a:r>
          </a:p>
          <a:p>
            <a:r>
              <a:rPr lang="en-US" dirty="0" smtClean="0"/>
              <a:t>Using SQLite allows for the easy storing of information without error</a:t>
            </a:r>
          </a:p>
          <a:p>
            <a:r>
              <a:rPr lang="en-US" dirty="0"/>
              <a:t>SQLite </a:t>
            </a:r>
            <a:r>
              <a:rPr lang="en-US" dirty="0" smtClean="0"/>
              <a:t>has allowed us to reduce the implementation time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96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licensing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Both Android Studio and SQLite are open source, so no issue is expected from licensing</a:t>
            </a:r>
          </a:p>
          <a:p>
            <a:r>
              <a:rPr lang="en-US" sz="2400" dirty="0" smtClean="0"/>
              <a:t>Google play developer console</a:t>
            </a:r>
          </a:p>
          <a:p>
            <a:r>
              <a:rPr lang="en-US" sz="2400" dirty="0" smtClean="0"/>
              <a:t>Android SDK is released under the Apache software license version 2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AutoShape 2" descr="Image result for android stud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463027" y="3659200"/>
            <a:ext cx="9265947" cy="2370675"/>
            <a:chOff x="838200" y="3506152"/>
            <a:chExt cx="9864144" cy="2523723"/>
          </a:xfrm>
        </p:grpSpPr>
        <p:pic>
          <p:nvPicPr>
            <p:cNvPr id="1030" name="Picture 6" descr="https://tctechcrunch2011.files.wordpress.com/2017/02/android-studio-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506152"/>
              <a:ext cx="5047445" cy="2523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upload.wikimedia.org/wikipedia/commons/thumb/3/38/SQLite370.svg/1200px-SQLite370.s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845700"/>
              <a:ext cx="4606344" cy="2184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8018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2 - &amp;quot;Product Interface and Interface Components&amp;quot;&quot;/&gt;&lt;property id=&quot;20307&quot; value=&quot;257&quot;/&gt;&lt;/object&gt;&lt;object type=&quot;3&quot; unique_id=&quot;10004&quot;&gt;&lt;property id=&quot;20148&quot; value=&quot;5&quot;/&gt;&lt;property id=&quot;20300&quot; value=&quot;Slide 9 - &amp;quot;Software and licensing&amp;quot;&quot;/&gt;&lt;property id=&quot;20307&quot; value=&quot;258&quot;/&gt;&lt;/object&gt;&lt;object type=&quot;3&quot; unique_id=&quot;10415&quot;&gt;&lt;property id=&quot;20148&quot; value=&quot;5&quot;/&gt;&lt;property id=&quot;20300&quot; value=&quot;Slide 1 - &amp;quot;Pocket Chef&amp;quot;&quot;/&gt;&lt;property id=&quot;20307&quot; value=&quot;268&quot;/&gt;&lt;/object&gt;&lt;object type=&quot;3&quot; unique_id=&quot;10416&quot;&gt;&lt;property id=&quot;20148&quot; value=&quot;5&quot;/&gt;&lt;property id=&quot;20300&quot; value=&quot;Slide 3 - &amp;quot;Target Execution System&amp;quot;&quot;/&gt;&lt;property id=&quot;20307&quot; value=&quot;265&quot;/&gt;&lt;/object&gt;&lt;object type=&quot;3&quot; unique_id=&quot;10417&quot;&gt;&lt;property id=&quot;20148&quot; value=&quot;5&quot;/&gt;&lt;property id=&quot;20300&quot; value=&quot;Slide 4 - &amp;quot;Build Process &amp;quot;&quot;/&gt;&lt;property id=&quot;20307&quot; value=&quot;264&quot;/&gt;&lt;/object&gt;&lt;object type=&quot;3&quot; unique_id=&quot;10418&quot;&gt;&lt;property id=&quot;20148&quot; value=&quot;5&quot;/&gt;&lt;property id=&quot;20300&quot; value=&quot;Slide 5&quot;/&gt;&lt;property id=&quot;20307&quot; value=&quot;259&quot;/&gt;&lt;/object&gt;&lt;object type=&quot;3&quot; unique_id=&quot;10419&quot;&gt;&lt;property id=&quot;20148&quot; value=&quot;5&quot;/&gt;&lt;property id=&quot;20300&quot; value=&quot;Slide 6 - &amp;quot;Design of AddRecipeFragment&amp;quot;&quot;/&gt;&lt;property id=&quot;20307&quot; value=&quot;260&quot;/&gt;&lt;/object&gt;&lt;object type=&quot;3&quot; unique_id=&quot;10420&quot;&gt;&lt;property id=&quot;20148&quot; value=&quot;5&quot;/&gt;&lt;property id=&quot;20300&quot; value=&quot;Slide 7 - &amp;quot;Host Development Platform&amp;quot;&quot;/&gt;&lt;property id=&quot;20307&quot; value=&quot;261&quot;/&gt;&lt;/object&gt;&lt;object type=&quot;3&quot; unique_id=&quot;10421&quot;&gt;&lt;property id=&quot;20148&quot; value=&quot;5&quot;/&gt;&lt;property id=&quot;20300&quot; value=&quot;Slide 8 - &amp;quot;SQLite Subsystem&amp;quot;&quot;/&gt;&lt;property id=&quot;20307&quot; value=&quot;262&quot;/&gt;&lt;/object&gt;&lt;/object&gt;&lt;object type=&quot;8&quot; unique_id=&quot;10008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354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Courier New</vt:lpstr>
      <vt:lpstr>Tw Cen MT</vt:lpstr>
      <vt:lpstr>Wingdings</vt:lpstr>
      <vt:lpstr>Wingdings 2</vt:lpstr>
      <vt:lpstr>Median</vt:lpstr>
      <vt:lpstr>Pocket Chef</vt:lpstr>
      <vt:lpstr>Product Interface and Interface Components</vt:lpstr>
      <vt:lpstr>Target Execution System</vt:lpstr>
      <vt:lpstr>Build Process </vt:lpstr>
      <vt:lpstr>PowerPoint Presentation</vt:lpstr>
      <vt:lpstr>Design of AddRecipeFragment</vt:lpstr>
      <vt:lpstr>Host Development Platform</vt:lpstr>
      <vt:lpstr>SQLite Subsystem</vt:lpstr>
      <vt:lpstr>Software and licensing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Little</dc:creator>
  <cp:lastModifiedBy>Little, Christopher</cp:lastModifiedBy>
  <cp:revision>16</cp:revision>
  <dcterms:created xsi:type="dcterms:W3CDTF">2017-04-25T17:24:32Z</dcterms:created>
  <dcterms:modified xsi:type="dcterms:W3CDTF">2017-05-02T21:53:55Z</dcterms:modified>
</cp:coreProperties>
</file>