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9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06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3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68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2410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54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6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43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7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2253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37336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035BE2-8B57-421B-A3F0-96943886709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9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i="0" u="none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4" name="AutoShape 2" descr="Image result for zip file icon"/>
          <p:cNvSpPr>
            <a:spLocks noChangeAspect="1" noChangeArrowheads="1"/>
          </p:cNvSpPr>
          <p:nvPr/>
        </p:nvSpPr>
        <p:spPr bwMode="auto">
          <a:xfrm>
            <a:off x="3898106" y="4122741"/>
            <a:ext cx="2286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51962"/>
              </p:ext>
            </p:extLst>
          </p:nvPr>
        </p:nvGraphicFramePr>
        <p:xfrm>
          <a:off x="816865" y="1676400"/>
          <a:ext cx="7730788" cy="439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42"/>
                <a:gridCol w="5860946"/>
              </a:tblGrid>
              <a:tr h="807432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User should be able to perform an advanced search by category of food and ingredients used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11149"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text field near the top of the home page should allow the user to enter categories of food and ingredients to search the recipes in the database.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smtClean="0"/>
                        <a:t>Requires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local database</a:t>
                      </a:r>
                      <a:r>
                        <a:rPr lang="en-US" baseline="0" dirty="0" smtClean="0"/>
                        <a:t> and</a:t>
                      </a:r>
                      <a:r>
                        <a:rPr lang="en-US" dirty="0" smtClean="0"/>
                        <a:t> file access permissions</a:t>
                      </a:r>
                      <a:r>
                        <a:rPr lang="en-US" baseline="0" dirty="0" smtClean="0"/>
                        <a:t> from the user.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mtClean="0"/>
                        <a:t>Pre-Condition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An existing database.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mtClean="0"/>
                        <a:t>Post-Condition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copy</a:t>
                      </a:r>
                      <a:r>
                        <a:rPr lang="en-US" baseline="0" dirty="0" smtClean="0"/>
                        <a:t> of the database that is in the desired location.</a:t>
                      </a:r>
                      <a:endParaRPr lang="en-US" dirty="0"/>
                    </a:p>
                  </a:txBody>
                  <a:tcPr/>
                </a:tc>
              </a:tr>
              <a:tr h="1192696">
                <a:tc>
                  <a:txBody>
                    <a:bodyPr/>
                    <a:lstStyle/>
                    <a:p>
                      <a:r>
                        <a:rPr lang="en-US" smtClean="0"/>
                        <a:t>Side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Effects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Depending</a:t>
                      </a:r>
                      <a:r>
                        <a:rPr lang="en-US" baseline="0" dirty="0" smtClean="0"/>
                        <a:t> on how the database system serves information, it may leave the database in read-only mode if we have to close existing connections.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300784" y="1676400"/>
            <a:ext cx="2328110" cy="4138863"/>
            <a:chOff x="5334556" y="2606842"/>
            <a:chExt cx="2328110" cy="4138863"/>
          </a:xfrm>
        </p:grpSpPr>
        <p:pic>
          <p:nvPicPr>
            <p:cNvPr id="8" name="Picture 2" descr="Menu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556" y="2606842"/>
              <a:ext cx="2328110" cy="4138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388769" y="3938588"/>
              <a:ext cx="885825" cy="2857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658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4" name="AutoShape 2" descr="Image result for zip file icon"/>
          <p:cNvSpPr>
            <a:spLocks noChangeAspect="1" noChangeArrowheads="1"/>
          </p:cNvSpPr>
          <p:nvPr/>
        </p:nvSpPr>
        <p:spPr bwMode="auto">
          <a:xfrm>
            <a:off x="3898106" y="4122741"/>
            <a:ext cx="2286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20645"/>
              </p:ext>
            </p:extLst>
          </p:nvPr>
        </p:nvGraphicFramePr>
        <p:xfrm>
          <a:off x="816865" y="1676400"/>
          <a:ext cx="7730788" cy="439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42"/>
                <a:gridCol w="5860946"/>
              </a:tblGrid>
              <a:tr h="807432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User should be able to depend on the quick performance of the app (to improve productivity)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11149"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app should</a:t>
                      </a:r>
                      <a:r>
                        <a:rPr lang="en-US" baseline="0" dirty="0" smtClean="0"/>
                        <a:t> be quickly responsive to all commands of the user, enabling the user to easily navigate and use the app.</a:t>
                      </a:r>
                      <a:endParaRPr lang="en-US" dirty="0"/>
                    </a:p>
                  </a:txBody>
                  <a:tcPr/>
                </a:tc>
              </a:tr>
              <a:tr h="373811">
                <a:tc>
                  <a:txBody>
                    <a:bodyPr/>
                    <a:lstStyle/>
                    <a:p>
                      <a:r>
                        <a:rPr lang="en-US" smtClean="0"/>
                        <a:t>Requires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mtClean="0"/>
                        <a:t>Pre-Condition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mtClean="0"/>
                        <a:t>Post-Condition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1192696">
                <a:tc>
                  <a:txBody>
                    <a:bodyPr/>
                    <a:lstStyle/>
                    <a:p>
                      <a:r>
                        <a:rPr lang="en-US" smtClean="0"/>
                        <a:t>Side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Effects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2" descr="Men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784" y="1803516"/>
            <a:ext cx="2328110" cy="413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3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365&quot;&gt;&lt;/object&gt;&lt;object type=&quot;2&quot; unique_id=&quot;10366&quot;&gt;&lt;object type=&quot;3&quot; unique_id=&quot;10367&quot;&gt;&lt;property id=&quot;20148&quot; value=&quot;5&quot;/&gt;&lt;property id=&quot;20300&quot; value=&quot;Slide 1 - &amp;quot;Pocket Chef&amp;quot;&quot;/&gt;&lt;property id=&quot;20307&quot; value=&quot;258&quot;/&gt;&lt;/object&gt;&lt;object type=&quot;3&quot; unique_id=&quot;10368&quot;&gt;&lt;property id=&quot;20148&quot; value=&quot;5&quot;/&gt;&lt;property id=&quot;20300&quot; value=&quot;Slide 2 - &amp;quot;Target Users&amp;quot;&quot;/&gt;&lt;property id=&quot;20307&quot; value=&quot;264&quot;/&gt;&lt;/object&gt;&lt;object type=&quot;3&quot; unique_id=&quot;10369&quot;&gt;&lt;property id=&quot;20148&quot; value=&quot;5&quot;/&gt;&lt;property id=&quot;20300&quot; value=&quot;Slide 3 - &amp;quot;User Requirement&amp;quot;&quot;/&gt;&lt;property id=&quot;20307&quot; value=&quot;259&quot;/&gt;&lt;/object&gt;&lt;object type=&quot;3&quot; unique_id=&quot;10370&quot;&gt;&lt;property id=&quot;20148&quot; value=&quot;5&quot;/&gt;&lt;property id=&quot;20300&quot; value=&quot;Slide 4 - &amp;quot;Minimum System Requirement&amp;quot;&quot;/&gt;&lt;property id=&quot;20307&quot; value=&quot;260&quot;/&gt;&lt;/object&gt;&lt;object type=&quot;3&quot; unique_id=&quot;10371&quot;&gt;&lt;property id=&quot;20148&quot; value=&quot;5&quot;/&gt;&lt;property id=&quot;20300&quot; value=&quot;Slide 5 - &amp;quot;Minimum System Requirement&amp;quot;&quot;/&gt;&lt;property id=&quot;20307&quot; value=&quot;261&quot;/&gt;&lt;/object&gt;&lt;object type=&quot;3&quot; unique_id=&quot;10372&quot;&gt;&lt;property id=&quot;20148&quot; value=&quot;5&quot;/&gt;&lt;property id=&quot;20300&quot; value=&quot;Slide 6 - &amp;quot;System Requirement&amp;quot;&quot;/&gt;&lt;property id=&quot;20307&quot; value=&quot;262&quot;/&gt;&lt;/object&gt;&lt;object type=&quot;3&quot; unique_id=&quot;10373&quot;&gt;&lt;property id=&quot;20148&quot; value=&quot;5&quot;/&gt;&lt;property id=&quot;20300&quot; value=&quot;Slide 7 - &amp;quot;System Requirement&amp;quot;&quot;/&gt;&lt;property id=&quot;20307&quot; value=&quot;265&quot;/&gt;&lt;/object&gt;&lt;object type=&quot;3&quot; unique_id=&quot;10374&quot;&gt;&lt;property id=&quot;20148&quot; value=&quot;5&quot;/&gt;&lt;property id=&quot;20300&quot; value=&quot;Slide 8 - &amp;quot;System Requirement&amp;quot;&quot;/&gt;&lt;property id=&quot;20307&quot; value=&quot;263&quot;/&gt;&lt;/object&gt;&lt;object type=&quot;3&quot; unique_id=&quot;10375&quot;&gt;&lt;property id=&quot;20148&quot; value=&quot;5&quot;/&gt;&lt;property id=&quot;20300&quot; value=&quot;Slide 9 - &amp;quot;System Requirement&amp;quot;&quot;/&gt;&lt;property id=&quot;20307&quot; value=&quot;266&quot;/&gt;&lt;/object&gt;&lt;object type=&quot;3&quot; unique_id=&quot;10376&quot;&gt;&lt;property id=&quot;20148&quot; value=&quot;5&quot;/&gt;&lt;property id=&quot;20300&quot; value=&quot;Slide 10 - &amp;quot;System Requirement&amp;quot;&quot;/&gt;&lt;property id=&quot;20307&quot; value=&quot;267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123</TotalTime>
  <Words>159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Wingdings</vt:lpstr>
      <vt:lpstr>Wingdings 2</vt:lpstr>
      <vt:lpstr>Median</vt:lpstr>
      <vt:lpstr>System Requirement</vt:lpstr>
      <vt:lpstr>System Requirement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Joseck, Louis</dc:creator>
  <cp:lastModifiedBy>Lukas</cp:lastModifiedBy>
  <cp:revision>12</cp:revision>
  <dcterms:created xsi:type="dcterms:W3CDTF">2017-03-05T19:22:24Z</dcterms:created>
  <dcterms:modified xsi:type="dcterms:W3CDTF">2017-03-24T22:00:38Z</dcterms:modified>
</cp:coreProperties>
</file>