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Mobile apps require highly optimized algorithms to run smoothly.</a:t>
            </a:r>
          </a:p>
          <a:p>
            <a:pPr lvl="1"/>
            <a:r>
              <a:rPr lang="en-US" dirty="0" smtClean="0"/>
              <a:t>This issue could be resolved through rigorous testing and careful planning.</a:t>
            </a:r>
          </a:p>
          <a:p>
            <a:r>
              <a:rPr lang="en-US" dirty="0" smtClean="0"/>
              <a:t>Failure to implement all requirements</a:t>
            </a:r>
          </a:p>
          <a:p>
            <a:pPr lvl="1"/>
            <a:r>
              <a:rPr lang="en-US" dirty="0" smtClean="0"/>
              <a:t>This risk could be resolved through careful planning, research, and organization.</a:t>
            </a:r>
          </a:p>
          <a:p>
            <a:r>
              <a:rPr lang="en-US" dirty="0" smtClean="0"/>
              <a:t>Local Storage of Recipes</a:t>
            </a:r>
          </a:p>
          <a:p>
            <a:pPr lvl="1"/>
            <a:r>
              <a:rPr lang="en-US" dirty="0" smtClean="0"/>
              <a:t>Migrating to a new phone would cause recipes to be lost.</a:t>
            </a:r>
          </a:p>
          <a:p>
            <a:pPr lvl="1"/>
            <a:r>
              <a:rPr lang="en-US" dirty="0" smtClean="0"/>
              <a:t>This risk could be resolved by adding a backup feature or cloud save feature, if time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smtClean="0"/>
              <a:t>Assessment/Mitigation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Team will make use of </a:t>
            </a:r>
            <a:r>
              <a:rPr lang="en-US" dirty="0" err="1" smtClean="0"/>
              <a:t>Github</a:t>
            </a:r>
            <a:r>
              <a:rPr lang="en-US" dirty="0" smtClean="0"/>
              <a:t>, which is source control software, to keep track of issues and risks that may </a:t>
            </a:r>
            <a:r>
              <a:rPr lang="en-US" dirty="0" err="1" smtClean="0"/>
              <a:t>arrise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bugs or issues are found, new tickets will be opened in </a:t>
            </a:r>
            <a:r>
              <a:rPr lang="en-US" dirty="0" err="1" smtClean="0"/>
              <a:t>Github</a:t>
            </a:r>
            <a:r>
              <a:rPr lang="en-US" dirty="0" smtClean="0"/>
              <a:t> as an organizational tactic.</a:t>
            </a:r>
          </a:p>
          <a:p>
            <a:r>
              <a:rPr lang="en-US" dirty="0" smtClean="0"/>
              <a:t>Communication will be our strongest application for ensuring that our project is developed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objective is to engineer an Android app designed to organize and digitalize a user’s collection of personal recipes.</a:t>
            </a:r>
          </a:p>
          <a:p>
            <a:r>
              <a:rPr lang="en-US" dirty="0" smtClean="0"/>
              <a:t>Our motivation is driven behind a desire to modernize how cookbooks are maintained.</a:t>
            </a:r>
          </a:p>
          <a:p>
            <a:r>
              <a:rPr lang="en-US" dirty="0" smtClean="0"/>
              <a:t>We plan to construct an app that targets Android with API Level 15 and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Max Kirkby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Java Development</a:t>
            </a:r>
          </a:p>
          <a:p>
            <a:pPr lvl="2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Java Developer for Project</a:t>
            </a:r>
          </a:p>
          <a:p>
            <a:pPr lvl="2"/>
            <a:r>
              <a:rPr lang="en-US" dirty="0" smtClean="0"/>
              <a:t>Android UI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Little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Familiarity with Team Projects</a:t>
            </a:r>
          </a:p>
          <a:p>
            <a:pPr lvl="2"/>
            <a:r>
              <a:rPr lang="en-US" dirty="0" smtClean="0"/>
              <a:t>Experience with post development testing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Assistance with Development,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Team, Continued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Louis Joseck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User Interface Development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Java Developer for Project</a:t>
            </a:r>
          </a:p>
          <a:p>
            <a:pPr lvl="2"/>
            <a:r>
              <a:rPr lang="en-US" dirty="0"/>
              <a:t>Android UI Design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Lukas Neuber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Experience with the C language</a:t>
            </a:r>
          </a:p>
          <a:p>
            <a:pPr lvl="2"/>
            <a:r>
              <a:rPr lang="en-US" dirty="0" smtClean="0"/>
              <a:t>Electrical Engineering Project Labs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Documentation</a:t>
            </a:r>
          </a:p>
          <a:p>
            <a:pPr lvl="2"/>
            <a:r>
              <a:rPr lang="en-US" dirty="0"/>
              <a:t>Assistance with Development, as needed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users that are expected to use our apps are limitless, however we anticipate an older demographic to use our app more.</a:t>
            </a:r>
          </a:p>
          <a:p>
            <a:r>
              <a:rPr lang="en-US" dirty="0" smtClean="0"/>
              <a:t>Users could expect to see an increased in kitchen productivity with improved accessibility.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our app to meet the previously listed description, we will encompass the following features:</a:t>
            </a:r>
          </a:p>
          <a:p>
            <a:pPr lvl="1"/>
            <a:r>
              <a:rPr lang="en-US" dirty="0" smtClean="0"/>
              <a:t>Add and remove recipes</a:t>
            </a:r>
          </a:p>
          <a:p>
            <a:pPr lvl="1"/>
            <a:r>
              <a:rPr lang="en-US" dirty="0" smtClean="0"/>
              <a:t>Include picture of recipe and ingredients.</a:t>
            </a:r>
          </a:p>
          <a:p>
            <a:pPr lvl="1"/>
            <a:r>
              <a:rPr lang="en-US" dirty="0" smtClean="0"/>
              <a:t>Search for recipes or by ingredients.</a:t>
            </a:r>
          </a:p>
          <a:p>
            <a:pPr lvl="1"/>
            <a:r>
              <a:rPr lang="en-US" dirty="0" smtClean="0"/>
              <a:t>Display a list of recipes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commercial resources will be required. Development will be conducted in Android Studio, which is a free Android development suite.</a:t>
            </a:r>
          </a:p>
          <a:p>
            <a:r>
              <a:rPr lang="en-US" dirty="0" smtClean="0"/>
              <a:t>Additional resources and libraries are expected to be free and open sourced.</a:t>
            </a:r>
          </a:p>
        </p:txBody>
      </p:sp>
    </p:spTree>
    <p:extLst>
      <p:ext uri="{BB962C8B-B14F-4D97-AF65-F5344CB8AC3E}">
        <p14:creationId xmlns:p14="http://schemas.microsoft.com/office/powerpoint/2010/main" val="17383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Development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plan to use an incremental development model, as we believe that it will flow more efficiently for a small team.</a:t>
            </a:r>
          </a:p>
          <a:p>
            <a:r>
              <a:rPr lang="en-US" dirty="0" smtClean="0"/>
              <a:t>Our first steps has been to step up all team members’ development environment, which consists </a:t>
            </a:r>
            <a:r>
              <a:rPr lang="en-US" smtClean="0"/>
              <a:t>of GitHub </a:t>
            </a:r>
            <a:r>
              <a:rPr lang="en-US" dirty="0" smtClean="0"/>
              <a:t>for Windows and Android Studio.</a:t>
            </a:r>
          </a:p>
          <a:p>
            <a:r>
              <a:rPr lang="en-US" dirty="0" smtClean="0"/>
              <a:t>We will develop our specification more as we fulfill the criteria of our current basic specification. As a result, we plan to incorporate all our features and requirements prior to the project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Costs/Revenue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costs of development will strictly be our team’s labor.</a:t>
                </a:r>
              </a:p>
              <a:p>
                <a:r>
                  <a:rPr lang="en-US" dirty="0" smtClean="0"/>
                  <a:t>This form of app in a professional environment would follow a free-to-use (Freeware) model.</a:t>
                </a:r>
              </a:p>
              <a:p>
                <a:r>
                  <a:rPr lang="en-US" dirty="0" smtClean="0"/>
                  <a:t>Revenue would be derived from in-app advertising.</a:t>
                </a:r>
              </a:p>
              <a:p>
                <a:r>
                  <a:rPr lang="en-US" dirty="0" smtClean="0"/>
                  <a:t>An estimated revenue model could be as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𝑈𝑠𝑒𝑟𝑠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𝑒𝐶𝑃𝑀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dirty="0" err="1" smtClean="0"/>
                  <a:t>eCPM</a:t>
                </a:r>
                <a:r>
                  <a:rPr lang="en-US" dirty="0" smtClean="0"/>
                  <a:t> (estimated cost per mile) could be between $0.50 and $8.00 depending on the advertisement density.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3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</TotalTime>
  <Words>556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Pocket Chef</vt:lpstr>
      <vt:lpstr>Goals and Outcomes</vt:lpstr>
      <vt:lpstr>Team</vt:lpstr>
      <vt:lpstr>Team, Continued </vt:lpstr>
      <vt:lpstr>Target</vt:lpstr>
      <vt:lpstr>Requirements</vt:lpstr>
      <vt:lpstr>Development</vt:lpstr>
      <vt:lpstr>Planned Development Structure</vt:lpstr>
      <vt:lpstr>Costs/Revenue</vt:lpstr>
      <vt:lpstr>Risks</vt:lpstr>
      <vt:lpstr>Risk Assessment/Mitigation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Kirkby</dc:creator>
  <cp:lastModifiedBy>Max Kirkby</cp:lastModifiedBy>
  <cp:revision>11</cp:revision>
  <dcterms:created xsi:type="dcterms:W3CDTF">2017-02-12T18:51:18Z</dcterms:created>
  <dcterms:modified xsi:type="dcterms:W3CDTF">2017-02-20T18:08:48Z</dcterms:modified>
</cp:coreProperties>
</file>