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DF7C-4008-4E47-80A8-C2A6DB71357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4D06-B981-41BC-BD9A-AF704BBE09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" y="1600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1371600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inputs / changes</a:t>
            </a:r>
            <a:r>
              <a:rPr lang="en-US" sz="1000" dirty="0" smtClean="0"/>
              <a:t> </a:t>
            </a:r>
            <a:r>
              <a:rPr lang="en-US" sz="1600" dirty="0" smtClean="0"/>
              <a:t>search parameters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1371600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base</a:t>
            </a:r>
            <a:r>
              <a:rPr lang="en-US" sz="1600" dirty="0" smtClean="0"/>
              <a:t> displays</a:t>
            </a:r>
            <a:r>
              <a:rPr lang="en-US" sz="1600" dirty="0" smtClean="0"/>
              <a:t> filters recipes</a:t>
            </a:r>
          </a:p>
        </p:txBody>
      </p:sp>
      <p:cxnSp>
        <p:nvCxnSpPr>
          <p:cNvPr id="8" name="Straight Arrow Connector 7"/>
          <p:cNvCxnSpPr>
            <a:stCxn id="4" idx="6"/>
            <a:endCxn id="5" idx="1"/>
          </p:cNvCxnSpPr>
          <p:nvPr/>
        </p:nvCxnSpPr>
        <p:spPr>
          <a:xfrm>
            <a:off x="838200" y="1828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200400" y="1828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2"/>
            <a:endCxn id="5" idx="2"/>
          </p:cNvCxnSpPr>
          <p:nvPr/>
        </p:nvCxnSpPr>
        <p:spPr>
          <a:xfrm rot="5400000">
            <a:off x="3619500" y="1104900"/>
            <a:ext cx="12700" cy="2362200"/>
          </a:xfrm>
          <a:prstGeom prst="curvedConnector3">
            <a:avLst>
              <a:gd name="adj1" fmla="val 556615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858000" y="1371600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Recipe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62600" y="1828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40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28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48200" y="3200400"/>
            <a:ext cx="3276600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800" y="1219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find recipe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81600" y="22860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Recipe does not exist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352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191000" y="4419600"/>
            <a:ext cx="533400" cy="533400"/>
            <a:chOff x="0" y="0"/>
            <a:chExt cx="6858000" cy="6858000"/>
          </a:xfrm>
        </p:grpSpPr>
        <p:sp>
          <p:nvSpPr>
            <p:cNvPr id="28" name="Oval 27"/>
            <p:cNvSpPr/>
            <p:nvPr/>
          </p:nvSpPr>
          <p:spPr>
            <a:xfrm>
              <a:off x="533400" y="533400"/>
              <a:ext cx="5791200" cy="5791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0" y="0"/>
              <a:ext cx="6858000" cy="685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819400" y="2971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does not find recipe 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724400" y="4648200"/>
            <a:ext cx="1828800" cy="45719"/>
            <a:chOff x="4724400" y="4648200"/>
            <a:chExt cx="1060026" cy="38101"/>
          </a:xfrm>
        </p:grpSpPr>
        <p:cxnSp>
          <p:nvCxnSpPr>
            <p:cNvPr id="30" name="Straight Arrow Connector 29"/>
            <p:cNvCxnSpPr>
              <a:stCxn id="28" idx="2"/>
              <a:endCxn id="29" idx="6"/>
            </p:cNvCxnSpPr>
            <p:nvPr/>
          </p:nvCxnSpPr>
          <p:spPr>
            <a:xfrm flipV="1">
              <a:off x="4724400" y="4686300"/>
              <a:ext cx="491913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292513" y="4648200"/>
              <a:ext cx="49191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ounded Rectangle 25"/>
          <p:cNvSpPr/>
          <p:nvPr/>
        </p:nvSpPr>
        <p:spPr>
          <a:xfrm>
            <a:off x="5562600" y="4267200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Louis Joseck</dc:creator>
  <cp:lastModifiedBy>Louis Joseck</cp:lastModifiedBy>
  <cp:revision>3</cp:revision>
  <dcterms:created xsi:type="dcterms:W3CDTF">2017-04-02T19:10:07Z</dcterms:created>
  <dcterms:modified xsi:type="dcterms:W3CDTF">2017-04-02T19:39:33Z</dcterms:modified>
</cp:coreProperties>
</file>