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4" r:id="rId3"/>
    <p:sldId id="259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410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4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25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733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3" y="814135"/>
            <a:ext cx="5350574" cy="40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Users </a:t>
            </a:r>
            <a:r>
              <a:rPr lang="en-US" dirty="0"/>
              <a:t>that these requirements could potentially originate </a:t>
            </a:r>
            <a:r>
              <a:rPr lang="en-US" dirty="0" smtClean="0"/>
              <a:t>from:</a:t>
            </a:r>
          </a:p>
          <a:p>
            <a:r>
              <a:rPr lang="en-US" dirty="0" smtClean="0"/>
              <a:t>An </a:t>
            </a:r>
            <a:r>
              <a:rPr lang="en-US" dirty="0"/>
              <a:t>older </a:t>
            </a:r>
            <a:r>
              <a:rPr lang="en-US" dirty="0" smtClean="0"/>
              <a:t>demographic is expected to use our app more, placing emphasis on ease of access, simplicity of design, and straightforward features that are both intuitive and well documented</a:t>
            </a:r>
            <a:endParaRPr lang="en-US" dirty="0"/>
          </a:p>
        </p:txBody>
      </p:sp>
      <p:pic>
        <p:nvPicPr>
          <p:cNvPr id="2050" name="Picture 2" descr="https://thumbs.dreamstime.com/z/smiling-old-man-having-coffee-portrait-looking-happy-3347167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9" b="1086"/>
          <a:stretch/>
        </p:blipFill>
        <p:spPr bwMode="auto">
          <a:xfrm>
            <a:off x="3676028" y="3966945"/>
            <a:ext cx="1939161" cy="28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tock old man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50" y="3966945"/>
            <a:ext cx="1923304" cy="28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Pocket Chef app shall hold and easily display recipes entered by the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Future re	</a:t>
            </a:r>
            <a:r>
              <a:rPr lang="en-US" dirty="0" err="1" smtClean="0"/>
              <a:t>quirements</a:t>
            </a:r>
            <a:r>
              <a:rPr lang="en-US" dirty="0" smtClean="0"/>
              <a:t> include being </a:t>
            </a:r>
          </a:p>
          <a:p>
            <a:pPr marL="0" indent="0">
              <a:buNone/>
            </a:pPr>
            <a:r>
              <a:rPr lang="en-US" dirty="0" smtClean="0"/>
              <a:t>able to send and receive recipes</a:t>
            </a:r>
          </a:p>
          <a:p>
            <a:pPr marL="0" indent="0">
              <a:buNone/>
            </a:pPr>
            <a:r>
              <a:rPr lang="en-US" dirty="0" smtClean="0"/>
              <a:t>between devices, and being able to </a:t>
            </a:r>
          </a:p>
          <a:p>
            <a:pPr marL="0" indent="0">
              <a:buNone/>
            </a:pPr>
            <a:r>
              <a:rPr lang="en-US" dirty="0" smtClean="0"/>
              <a:t>modify app settings to assist with user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preferences and disabilities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37422" y="2705196"/>
            <a:ext cx="4778614" cy="4152804"/>
            <a:chOff x="3499112" y="2491585"/>
            <a:chExt cx="4778614" cy="4152804"/>
          </a:xfrm>
        </p:grpSpPr>
        <p:pic>
          <p:nvPicPr>
            <p:cNvPr id="4" name="Picture 2" descr="Menu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112" y="2491585"/>
              <a:ext cx="2330368" cy="4152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74" y="2491585"/>
              <a:ext cx="2335952" cy="4152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4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365&quot;&gt;&lt;/object&gt;&lt;object type=&quot;2&quot; unique_id=&quot;10366&quot;&gt;&lt;object type=&quot;3&quot; unique_id=&quot;10367&quot;&gt;&lt;property id=&quot;20148&quot; value=&quot;5&quot;/&gt;&lt;property id=&quot;20300&quot; value=&quot;Slide 1 - &amp;quot;Pocket Chef&amp;quot;&quot;/&gt;&lt;property id=&quot;20307&quot; value=&quot;258&quot;/&gt;&lt;/object&gt;&lt;object type=&quot;3&quot; unique_id=&quot;10368&quot;&gt;&lt;property id=&quot;20148&quot; value=&quot;5&quot;/&gt;&lt;property id=&quot;20300&quot; value=&quot;Slide 2 - &amp;quot;Target Users&amp;quot;&quot;/&gt;&lt;property id=&quot;20307&quot; value=&quot;264&quot;/&gt;&lt;/object&gt;&lt;object type=&quot;3&quot; unique_id=&quot;10369&quot;&gt;&lt;property id=&quot;20148&quot; value=&quot;5&quot;/&gt;&lt;property id=&quot;20300&quot; value=&quot;Slide 3 - &amp;quot;User Requirement&amp;quot;&quot;/&gt;&lt;property id=&quot;20307&quot; value=&quot;259&quot;/&gt;&lt;/object&gt;&lt;object type=&quot;3&quot; unique_id=&quot;10370&quot;&gt;&lt;property id=&quot;20148&quot; value=&quot;5&quot;/&gt;&lt;property id=&quot;20300&quot; value=&quot;Slide 4 - &amp;quot;Minimum System Requirement&amp;quot;&quot;/&gt;&lt;property id=&quot;20307&quot; value=&quot;260&quot;/&gt;&lt;/object&gt;&lt;object type=&quot;3&quot; unique_id=&quot;10371&quot;&gt;&lt;property id=&quot;20148&quot; value=&quot;5&quot;/&gt;&lt;property id=&quot;20300&quot; value=&quot;Slide 5 - &amp;quot;Minimum System Requirement&amp;quot;&quot;/&gt;&lt;property id=&quot;20307&quot; value=&quot;261&quot;/&gt;&lt;/object&gt;&lt;object type=&quot;3&quot; unique_id=&quot;10372&quot;&gt;&lt;property id=&quot;20148&quot; value=&quot;5&quot;/&gt;&lt;property id=&quot;20300&quot; value=&quot;Slide 6 - &amp;quot;System Requirement&amp;quot;&quot;/&gt;&lt;property id=&quot;20307&quot; value=&quot;262&quot;/&gt;&lt;/object&gt;&lt;object type=&quot;3&quot; unique_id=&quot;10373&quot;&gt;&lt;property id=&quot;20148&quot; value=&quot;5&quot;/&gt;&lt;property id=&quot;20300&quot; value=&quot;Slide 7 - &amp;quot;System Requirement&amp;quot;&quot;/&gt;&lt;property id=&quot;20307&quot; value=&quot;265&quot;/&gt;&lt;/object&gt;&lt;object type=&quot;3&quot; unique_id=&quot;10374&quot;&gt;&lt;property id=&quot;20148&quot; value=&quot;5&quot;/&gt;&lt;property id=&quot;20300&quot; value=&quot;Slide 8 - &amp;quot;System Requirement&amp;quot;&quot;/&gt;&lt;property id=&quot;20307&quot; value=&quot;263&quot;/&gt;&lt;/object&gt;&lt;object type=&quot;3&quot; unique_id=&quot;10375&quot;&gt;&lt;property id=&quot;20148&quot; value=&quot;5&quot;/&gt;&lt;property id=&quot;20300&quot; value=&quot;Slide 9 - &amp;quot;System Requirement&amp;quot;&quot;/&gt;&lt;property id=&quot;20307&quot; value=&quot;266&quot;/&gt;&lt;/object&gt;&lt;object type=&quot;3&quot; unique_id=&quot;10376&quot;&gt;&lt;property id=&quot;20148&quot; value=&quot;5&quot;/&gt;&lt;property id=&quot;20300&quot; value=&quot;Slide 10 - &amp;quot;System Requirement&amp;quot;&quot;/&gt;&lt;property id=&quot;20307&quot; value=&quot;26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117</TotalTime>
  <Words>64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Wingdings</vt:lpstr>
      <vt:lpstr>Wingdings 2</vt:lpstr>
      <vt:lpstr>Median</vt:lpstr>
      <vt:lpstr>Pocket Chef</vt:lpstr>
      <vt:lpstr>Target Users</vt:lpstr>
      <vt:lpstr>User Requirement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Joseck, Louis</dc:creator>
  <cp:lastModifiedBy>Christopher Little</cp:lastModifiedBy>
  <cp:revision>11</cp:revision>
  <dcterms:created xsi:type="dcterms:W3CDTF">2017-03-05T19:22:24Z</dcterms:created>
  <dcterms:modified xsi:type="dcterms:W3CDTF">2017-03-23T22:17:20Z</dcterms:modified>
</cp:coreProperties>
</file>