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6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E030-6ECE-4EA5-9E39-6BD77111B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637F-0FF6-4243-96B5-F029ECD30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98" y="461203"/>
            <a:ext cx="10515600" cy="1325563"/>
          </a:xfrm>
        </p:spPr>
        <p:txBody>
          <a:bodyPr/>
          <a:lstStyle/>
          <a:p>
            <a:r>
              <a:rPr lang="en-US" dirty="0" smtClean="0"/>
              <a:t>Product Interface and Interface Components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648446" y="2144290"/>
            <a:ext cx="6984642" cy="3805775"/>
            <a:chOff x="1328670" y="1970399"/>
            <a:chExt cx="8839200" cy="4179332"/>
          </a:xfrm>
        </p:grpSpPr>
        <p:sp>
          <p:nvSpPr>
            <p:cNvPr id="7" name="Rounded Rectangle 6"/>
            <p:cNvSpPr/>
            <p:nvPr/>
          </p:nvSpPr>
          <p:spPr>
            <a:xfrm>
              <a:off x="4757670" y="1970399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Recipe </a:t>
              </a:r>
            </a:p>
            <a:p>
              <a:pPr algn="ctr"/>
              <a:r>
                <a:rPr lang="en-US" dirty="0" smtClean="0"/>
                <a:t>View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328670" y="2122799"/>
              <a:ext cx="8839200" cy="4026932"/>
              <a:chOff x="1328670" y="2122799"/>
              <a:chExt cx="8839200" cy="402693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748270" y="555179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757670" y="3646799"/>
                <a:ext cx="1524000" cy="914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Opening Screen</a:t>
                </a:r>
              </a:p>
            </p:txBody>
          </p:sp>
          <p:cxnSp>
            <p:nvCxnSpPr>
              <p:cNvPr id="6" name="Straight Arrow Connector 5"/>
              <p:cNvCxnSpPr>
                <a:stCxn id="4" idx="0"/>
              </p:cNvCxnSpPr>
              <p:nvPr/>
            </p:nvCxnSpPr>
            <p:spPr>
              <a:xfrm flipV="1">
                <a:off x="5976870" y="4561199"/>
                <a:ext cx="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4986270" y="2884799"/>
                <a:ext cx="1875804" cy="762000"/>
                <a:chOff x="3657600" y="2133600"/>
                <a:chExt cx="1875804" cy="76200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3810000" y="2133600"/>
                  <a:ext cx="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9"/>
                <p:cNvSpPr txBox="1"/>
                <p:nvPr/>
              </p:nvSpPr>
              <p:spPr>
                <a:xfrm>
                  <a:off x="3657600" y="2133600"/>
                  <a:ext cx="10376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/>
                    <a:t>View</a:t>
                  </a:r>
                </a:p>
                <a:p>
                  <a:pPr algn="ctr"/>
                  <a:r>
                    <a:rPr lang="en-US" dirty="0" smtClean="0"/>
                    <a:t>Recipe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800600" y="2133600"/>
                  <a:ext cx="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11"/>
                <p:cNvSpPr txBox="1"/>
                <p:nvPr/>
              </p:nvSpPr>
              <p:spPr>
                <a:xfrm>
                  <a:off x="4724400" y="2133600"/>
                  <a:ext cx="8090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/>
                    <a:t>Exit</a:t>
                  </a:r>
                </a:p>
                <a:p>
                  <a:pPr algn="ctr"/>
                  <a:r>
                    <a:rPr lang="en-US" dirty="0" smtClean="0"/>
                    <a:t>Recipe</a:t>
                  </a:r>
                </a:p>
              </p:txBody>
            </p:sp>
          </p:grpSp>
          <p:sp>
            <p:nvSpPr>
              <p:cNvPr id="9" name="Rounded Rectangle 8"/>
              <p:cNvSpPr/>
              <p:nvPr/>
            </p:nvSpPr>
            <p:spPr>
              <a:xfrm>
                <a:off x="8262870" y="2198999"/>
                <a:ext cx="1905000" cy="1143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Edit</a:t>
                </a:r>
              </a:p>
              <a:p>
                <a:pPr algn="ctr"/>
                <a:r>
                  <a:rPr lang="en-US" dirty="0" smtClean="0"/>
                  <a:t>Recipe View </a:t>
                </a:r>
              </a:p>
            </p:txBody>
          </p:sp>
          <p:cxnSp>
            <p:nvCxnSpPr>
              <p:cNvPr id="10" name="Straight Arrow Connector 9"/>
              <p:cNvCxnSpPr>
                <a:endCxn id="9" idx="1"/>
              </p:cNvCxnSpPr>
              <p:nvPr/>
            </p:nvCxnSpPr>
            <p:spPr>
              <a:xfrm flipV="1">
                <a:off x="6281670" y="2770499"/>
                <a:ext cx="1981200" cy="1104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281670" y="2503799"/>
                <a:ext cx="1981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9" idx="2"/>
                <a:endCxn id="5" idx="3"/>
              </p:cNvCxnSpPr>
              <p:nvPr/>
            </p:nvCxnSpPr>
            <p:spPr>
              <a:xfrm rot="5400000">
                <a:off x="7367520" y="2256149"/>
                <a:ext cx="762000" cy="29337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8262870" y="4713599"/>
                <a:ext cx="1905000" cy="1143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Add</a:t>
                </a:r>
              </a:p>
              <a:p>
                <a:pPr algn="ctr"/>
                <a:r>
                  <a:rPr lang="en-US" dirty="0" smtClean="0"/>
                  <a:t>Recipe View </a:t>
                </a:r>
              </a:p>
            </p:txBody>
          </p:sp>
          <p:cxnSp>
            <p:nvCxnSpPr>
              <p:cNvPr id="14" name="Curved Connector 13"/>
              <p:cNvCxnSpPr>
                <a:stCxn id="13" idx="0"/>
              </p:cNvCxnSpPr>
              <p:nvPr/>
            </p:nvCxnSpPr>
            <p:spPr>
              <a:xfrm rot="16200000" flipV="1">
                <a:off x="7519920" y="3018149"/>
                <a:ext cx="457200" cy="29337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8"/>
              <p:cNvSpPr txBox="1"/>
              <p:nvPr/>
            </p:nvSpPr>
            <p:spPr>
              <a:xfrm>
                <a:off x="8262870" y="3799199"/>
                <a:ext cx="1752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Save Recipe</a:t>
                </a:r>
              </a:p>
              <a:p>
                <a:pPr algn="ctr"/>
                <a:r>
                  <a:rPr lang="en-US" dirty="0" smtClean="0"/>
                  <a:t> or Cancel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05070" y="3646799"/>
                <a:ext cx="1524000" cy="914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Delete Confirmation</a:t>
                </a:r>
              </a:p>
            </p:txBody>
          </p:sp>
          <p:sp>
            <p:nvSpPr>
              <p:cNvPr id="17" name="TextBox 20"/>
              <p:cNvSpPr txBox="1"/>
              <p:nvPr/>
            </p:nvSpPr>
            <p:spPr>
              <a:xfrm rot="19888140">
                <a:off x="6676649" y="3001900"/>
                <a:ext cx="1222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Edit Recipe</a:t>
                </a:r>
              </a:p>
            </p:txBody>
          </p:sp>
          <p:sp>
            <p:nvSpPr>
              <p:cNvPr id="18" name="TextBox 21"/>
              <p:cNvSpPr txBox="1"/>
              <p:nvPr/>
            </p:nvSpPr>
            <p:spPr>
              <a:xfrm>
                <a:off x="6510270" y="2122799"/>
                <a:ext cx="1222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Edit Recipe</a:t>
                </a:r>
              </a:p>
            </p:txBody>
          </p:sp>
          <p:cxnSp>
            <p:nvCxnSpPr>
              <p:cNvPr id="19" name="Straight Arrow Connector 18"/>
              <p:cNvCxnSpPr>
                <a:endCxn id="13" idx="1"/>
              </p:cNvCxnSpPr>
              <p:nvPr/>
            </p:nvCxnSpPr>
            <p:spPr>
              <a:xfrm>
                <a:off x="6129270" y="4561199"/>
                <a:ext cx="2133600" cy="723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23"/>
              <p:cNvSpPr txBox="1"/>
              <p:nvPr/>
            </p:nvSpPr>
            <p:spPr>
              <a:xfrm rot="1182780">
                <a:off x="6604829" y="4604138"/>
                <a:ext cx="123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Add Recipe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328670" y="3646799"/>
                <a:ext cx="1524000" cy="914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Search Screen</a:t>
                </a: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>
                <a:off x="3843270" y="4484999"/>
                <a:ext cx="15710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Delete </a:t>
                </a:r>
              </a:p>
              <a:p>
                <a:pPr algn="ctr"/>
                <a:r>
                  <a:rPr lang="en-US" dirty="0" smtClean="0"/>
                  <a:t>Recipe</a:t>
                </a:r>
              </a:p>
            </p:txBody>
          </p:sp>
          <p:cxnSp>
            <p:nvCxnSpPr>
              <p:cNvPr id="23" name="Curved Connector 22"/>
              <p:cNvCxnSpPr/>
              <p:nvPr/>
            </p:nvCxnSpPr>
            <p:spPr>
              <a:xfrm rot="5400000">
                <a:off x="4601229" y="4031840"/>
                <a:ext cx="8082" cy="1066800"/>
              </a:xfrm>
              <a:prstGeom prst="curvedConnector3">
                <a:avLst>
                  <a:gd name="adj1" fmla="val 8113853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6" idx="3"/>
                <a:endCxn id="5" idx="1"/>
              </p:cNvCxnSpPr>
              <p:nvPr/>
            </p:nvCxnSpPr>
            <p:spPr>
              <a:xfrm>
                <a:off x="4529070" y="4103999"/>
                <a:ext cx="228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5400000">
                <a:off x="3785903" y="2992966"/>
                <a:ext cx="13133" cy="3149600"/>
              </a:xfrm>
              <a:prstGeom prst="curvedConnector3">
                <a:avLst>
                  <a:gd name="adj1" fmla="val 8113853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9"/>
              <p:cNvSpPr txBox="1"/>
              <p:nvPr/>
            </p:nvSpPr>
            <p:spPr>
              <a:xfrm>
                <a:off x="2395470" y="4789799"/>
                <a:ext cx="15710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Recipe</a:t>
                </a:r>
              </a:p>
              <a:p>
                <a:pPr algn="ctr"/>
                <a:r>
                  <a:rPr lang="en-US" dirty="0" smtClean="0"/>
                  <a:t>Search</a:t>
                </a:r>
              </a:p>
            </p:txBody>
          </p:sp>
          <p:cxnSp>
            <p:nvCxnSpPr>
              <p:cNvPr id="27" name="Curved Connector 26"/>
              <p:cNvCxnSpPr/>
              <p:nvPr/>
            </p:nvCxnSpPr>
            <p:spPr>
              <a:xfrm rot="16200000" flipH="1">
                <a:off x="3655368" y="2615502"/>
                <a:ext cx="20205" cy="3911600"/>
              </a:xfrm>
              <a:prstGeom prst="curvedConnector3">
                <a:avLst>
                  <a:gd name="adj1" fmla="val 8113853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31"/>
              <p:cNvSpPr txBox="1"/>
              <p:nvPr/>
            </p:nvSpPr>
            <p:spPr>
              <a:xfrm>
                <a:off x="2852670" y="5780399"/>
                <a:ext cx="157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Exit Search</a:t>
                </a:r>
              </a:p>
            </p:txBody>
          </p:sp>
          <p:cxnSp>
            <p:nvCxnSpPr>
              <p:cNvPr id="29" name="Straight Arrow Connector 28"/>
              <p:cNvCxnSpPr>
                <a:endCxn id="16" idx="0"/>
              </p:cNvCxnSpPr>
              <p:nvPr/>
            </p:nvCxnSpPr>
            <p:spPr>
              <a:xfrm flipH="1">
                <a:off x="3767070" y="2732399"/>
                <a:ext cx="99060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33"/>
              <p:cNvSpPr txBox="1"/>
              <p:nvPr/>
            </p:nvSpPr>
            <p:spPr>
              <a:xfrm rot="19030155">
                <a:off x="3429045" y="2827554"/>
                <a:ext cx="157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Delete Recipe</a:t>
                </a:r>
              </a:p>
            </p:txBody>
          </p:sp>
          <p:cxnSp>
            <p:nvCxnSpPr>
              <p:cNvPr id="31" name="Shape 157"/>
              <p:cNvCxnSpPr>
                <a:stCxn id="21" idx="0"/>
              </p:cNvCxnSpPr>
              <p:nvPr/>
            </p:nvCxnSpPr>
            <p:spPr>
              <a:xfrm rot="5400000" flipH="1" flipV="1">
                <a:off x="2738370" y="1627499"/>
                <a:ext cx="1371600" cy="26670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5"/>
            <p:cNvSpPr txBox="1"/>
            <p:nvPr/>
          </p:nvSpPr>
          <p:spPr>
            <a:xfrm>
              <a:off x="2547870" y="1970399"/>
              <a:ext cx="809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View 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5806" y="2057892"/>
            <a:ext cx="2325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Screen: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Add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View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Delete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Search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Edit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Add/Edit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Save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Edit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Delete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Exit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77042" y="2099796"/>
            <a:ext cx="2325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Confirm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View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Exit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809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Both Android Studio and SQLite are open source, so no issue is expected from licensing</a:t>
            </a:r>
            <a:endParaRPr lang="en-US" sz="1800" dirty="0"/>
          </a:p>
        </p:txBody>
      </p:sp>
      <p:sp>
        <p:nvSpPr>
          <p:cNvPr id="4" name="AutoShape 2" descr="Image result for android stud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tctechcrunch2011.files.wordpress.com/2017/02/android-studi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6152"/>
            <a:ext cx="5047445" cy="25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3/38/SQLite370.svg/1200px-SQLite370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45700"/>
            <a:ext cx="4606344" cy="21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99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Product Interface and Interface Components</vt:lpstr>
      <vt:lpstr>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Little</dc:creator>
  <cp:lastModifiedBy>Christopher Little</cp:lastModifiedBy>
  <cp:revision>4</cp:revision>
  <dcterms:created xsi:type="dcterms:W3CDTF">2017-04-25T17:24:32Z</dcterms:created>
  <dcterms:modified xsi:type="dcterms:W3CDTF">2017-04-25T18:08:07Z</dcterms:modified>
</cp:coreProperties>
</file>