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0" r:id="rId4"/>
    <p:sldId id="261" r:id="rId5"/>
    <p:sldId id="263" r:id="rId6"/>
    <p:sldId id="264" r:id="rId7"/>
    <p:sldId id="259" r:id="rId8"/>
    <p:sldId id="269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5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414" autoAdjust="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30FE80D-5E74-40FB-A2BF-534CF180AA2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0FE80D-5E74-40FB-A2BF-534CF180AA2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0FE80D-5E74-40FB-A2BF-534CF180AA2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0FE80D-5E74-40FB-A2BF-534CF180AA2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30FE80D-5E74-40FB-A2BF-534CF180AA2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0FE80D-5E74-40FB-A2BF-534CF180AA2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err="1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Max, Louis, Lukas, Christopher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Code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558496" cy="5257800"/>
          </a:xfrm>
        </p:spPr>
      </p:pic>
    </p:spTree>
    <p:extLst>
      <p:ext uri="{BB962C8B-B14F-4D97-AF65-F5344CB8AC3E}">
        <p14:creationId xmlns:p14="http://schemas.microsoft.com/office/powerpoint/2010/main" val="40134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95362"/>
            <a:ext cx="8153400" cy="4305475"/>
          </a:xfrm>
        </p:spPr>
      </p:pic>
    </p:spTree>
    <p:extLst>
      <p:ext uri="{BB962C8B-B14F-4D97-AF65-F5344CB8AC3E}">
        <p14:creationId xmlns:p14="http://schemas.microsoft.com/office/powerpoint/2010/main" val="1590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5776" y="2209800"/>
            <a:ext cx="8188294" cy="3886200"/>
            <a:chOff x="455776" y="2209800"/>
            <a:chExt cx="8188294" cy="3886200"/>
          </a:xfrm>
        </p:grpSpPr>
        <p:sp>
          <p:nvSpPr>
            <p:cNvPr id="4" name="Rectangle 3"/>
            <p:cNvSpPr/>
            <p:nvPr/>
          </p:nvSpPr>
          <p:spPr>
            <a:xfrm>
              <a:off x="457200" y="2209800"/>
              <a:ext cx="8153400" cy="1143000"/>
            </a:xfrm>
            <a:prstGeom prst="rect">
              <a:avLst/>
            </a:prstGeom>
            <a:solidFill>
              <a:srgbClr val="775F55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Android Material Design UI</a:t>
              </a:r>
              <a:endParaRPr lang="en-US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" y="3581400"/>
              <a:ext cx="8153400" cy="1143000"/>
            </a:xfrm>
            <a:prstGeom prst="rect">
              <a:avLst/>
            </a:prstGeom>
            <a:solidFill>
              <a:srgbClr val="775F55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Application Code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5776" y="4953000"/>
              <a:ext cx="3811424" cy="1143000"/>
            </a:xfrm>
            <a:prstGeom prst="rect">
              <a:avLst/>
            </a:prstGeom>
            <a:solidFill>
              <a:srgbClr val="775F55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Android OS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24399" y="4953000"/>
              <a:ext cx="3919671" cy="1143000"/>
            </a:xfrm>
            <a:prstGeom prst="rect">
              <a:avLst/>
            </a:prstGeom>
            <a:solidFill>
              <a:srgbClr val="775F55"/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SQLite DB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26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Boundaries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3011" y="2763024"/>
            <a:ext cx="1371600" cy="2743200"/>
            <a:chOff x="663011" y="2763024"/>
            <a:chExt cx="1371600" cy="2743200"/>
          </a:xfrm>
        </p:grpSpPr>
        <p:sp>
          <p:nvSpPr>
            <p:cNvPr id="22" name="Rectangle 21"/>
            <p:cNvSpPr/>
            <p:nvPr/>
          </p:nvSpPr>
          <p:spPr>
            <a:xfrm>
              <a:off x="663011" y="2763024"/>
              <a:ext cx="1371600" cy="2743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90600" y="3105924"/>
              <a:ext cx="716422" cy="2057400"/>
              <a:chOff x="1091281" y="3205476"/>
              <a:chExt cx="716422" cy="2057400"/>
            </a:xfrm>
          </p:grpSpPr>
          <p:sp>
            <p:nvSpPr>
              <p:cNvPr id="6" name="Smiley Face 5"/>
              <p:cNvSpPr/>
              <p:nvPr/>
            </p:nvSpPr>
            <p:spPr>
              <a:xfrm>
                <a:off x="1091281" y="3205476"/>
                <a:ext cx="716422" cy="730045"/>
              </a:xfrm>
              <a:prstGeom prst="smileyFace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6" idx="4"/>
              </p:cNvCxnSpPr>
              <p:nvPr/>
            </p:nvCxnSpPr>
            <p:spPr>
              <a:xfrm>
                <a:off x="1449492" y="3935521"/>
                <a:ext cx="0" cy="79641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1117454" y="4731934"/>
                <a:ext cx="332038" cy="530942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449492" y="4731934"/>
                <a:ext cx="254126" cy="530942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449492" y="4068257"/>
                <a:ext cx="358211" cy="19910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1117454" y="4068257"/>
                <a:ext cx="332038" cy="19910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24"/>
          <p:cNvSpPr/>
          <p:nvPr/>
        </p:nvSpPr>
        <p:spPr>
          <a:xfrm>
            <a:off x="3505200" y="1706056"/>
            <a:ext cx="5334000" cy="4999544"/>
          </a:xfrm>
          <a:prstGeom prst="rect">
            <a:avLst/>
          </a:prstGeom>
          <a:solidFill>
            <a:srgbClr val="775F55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1766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86200" y="22860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86200" y="3188153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Recipe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86200" y="4058424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Recipe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86200" y="49530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Recipe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76942" y="58674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Backup/Restore Database</a:t>
            </a:r>
            <a:endParaRPr lang="en-US" dirty="0"/>
          </a:p>
        </p:txBody>
      </p:sp>
      <p:cxnSp>
        <p:nvCxnSpPr>
          <p:cNvPr id="36" name="Straight Connector 35"/>
          <p:cNvCxnSpPr>
            <a:endCxn id="29" idx="1"/>
          </p:cNvCxnSpPr>
          <p:nvPr/>
        </p:nvCxnSpPr>
        <p:spPr>
          <a:xfrm>
            <a:off x="2034611" y="3429000"/>
            <a:ext cx="1851589" cy="63953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1"/>
          </p:cNvCxnSpPr>
          <p:nvPr/>
        </p:nvCxnSpPr>
        <p:spPr>
          <a:xfrm flipV="1">
            <a:off x="2034611" y="2590800"/>
            <a:ext cx="1851589" cy="3810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3"/>
            <a:endCxn id="30" idx="1"/>
          </p:cNvCxnSpPr>
          <p:nvPr/>
        </p:nvCxnSpPr>
        <p:spPr>
          <a:xfrm>
            <a:off x="2034611" y="4134624"/>
            <a:ext cx="1851589" cy="2286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1" idx="1"/>
          </p:cNvCxnSpPr>
          <p:nvPr/>
        </p:nvCxnSpPr>
        <p:spPr>
          <a:xfrm>
            <a:off x="2034611" y="4800600"/>
            <a:ext cx="1851589" cy="457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2" idx="1"/>
          </p:cNvCxnSpPr>
          <p:nvPr/>
        </p:nvCxnSpPr>
        <p:spPr>
          <a:xfrm>
            <a:off x="2034611" y="5334000"/>
            <a:ext cx="1842331" cy="838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1235" y="2219414"/>
            <a:ext cx="3061531" cy="990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«system»</a:t>
            </a:r>
          </a:p>
          <a:p>
            <a:pPr algn="ctr"/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581" y="4810214"/>
            <a:ext cx="3352800" cy="990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«system</a:t>
            </a:r>
            <a:r>
              <a:rPr lang="en-US" dirty="0" smtClean="0"/>
              <a:t>»</a:t>
            </a:r>
          </a:p>
          <a:p>
            <a:pPr algn="ctr"/>
            <a:r>
              <a:rPr lang="en-US" dirty="0" smtClean="0"/>
              <a:t>SQLite 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96619" y="4810214"/>
            <a:ext cx="3352800" cy="990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«system»</a:t>
            </a:r>
          </a:p>
          <a:p>
            <a:pPr algn="ctr"/>
            <a:r>
              <a:rPr lang="en-US" dirty="0" smtClean="0"/>
              <a:t>IO for Recipe DB Backup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2470981" y="3210014"/>
            <a:ext cx="2101020" cy="1600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4572001" y="3210014"/>
            <a:ext cx="2101018" cy="1600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  <p:pic>
        <p:nvPicPr>
          <p:cNvPr id="4" name="Picture 2" descr="Image result for stick 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1619250" cy="2286001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>
            <a:off x="1447800" y="4267200"/>
            <a:ext cx="1219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67000" y="3581400"/>
            <a:ext cx="2286000" cy="1295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</a:p>
          <a:p>
            <a:pPr algn="ctr"/>
            <a:r>
              <a:rPr lang="en-US" dirty="0" smtClean="0"/>
              <a:t>Recipe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3000" y="4267200"/>
            <a:ext cx="1371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24600" y="3657600"/>
            <a:ext cx="2286000" cy="1295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34574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1998974"/>
            <a:ext cx="6324600" cy="4323514"/>
            <a:chOff x="304800" y="609600"/>
            <a:chExt cx="8248650" cy="5638800"/>
          </a:xfrm>
        </p:grpSpPr>
        <p:pic>
          <p:nvPicPr>
            <p:cNvPr id="5" name="Picture 2" descr="Image result for stick 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2438400"/>
              <a:ext cx="1619250" cy="2286001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676400" y="1219200"/>
              <a:ext cx="1752600" cy="2057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429000" y="6096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429000" y="35052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49530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Delete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20574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Edit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676400" y="2743200"/>
              <a:ext cx="17526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676400" y="3886200"/>
              <a:ext cx="1752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676400" y="4191000"/>
              <a:ext cx="17526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62000" y="464820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  <p:pic>
          <p:nvPicPr>
            <p:cNvPr id="15" name="Picture 2" descr="Image result for stick 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34200" y="2209800"/>
              <a:ext cx="1619250" cy="2286001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5715000" y="1219200"/>
              <a:ext cx="1295400" cy="1600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715000" y="2743200"/>
              <a:ext cx="1219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715000" y="4191000"/>
              <a:ext cx="12954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39000" y="4419600"/>
              <a:ext cx="1114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Recipe </a:t>
              </a:r>
            </a:p>
            <a:p>
              <a:pPr algn="ctr"/>
              <a:r>
                <a:rPr lang="en-US" dirty="0" smtClean="0"/>
                <a:t>Data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5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Recipe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34" y="1666570"/>
            <a:ext cx="4877481" cy="4363059"/>
          </a:xfrm>
        </p:spPr>
      </p:pic>
    </p:spTree>
    <p:extLst>
      <p:ext uri="{BB962C8B-B14F-4D97-AF65-F5344CB8AC3E}">
        <p14:creationId xmlns:p14="http://schemas.microsoft.com/office/powerpoint/2010/main" val="230098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2057400"/>
            <a:ext cx="8001000" cy="3962400"/>
            <a:chOff x="381000" y="1219200"/>
            <a:chExt cx="8001000" cy="3962400"/>
          </a:xfrm>
        </p:grpSpPr>
        <p:sp>
          <p:nvSpPr>
            <p:cNvPr id="5" name="Oval 4"/>
            <p:cNvSpPr/>
            <p:nvPr/>
          </p:nvSpPr>
          <p:spPr>
            <a:xfrm>
              <a:off x="381000" y="1600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1371600"/>
              <a:ext cx="15240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User inputs / changes</a:t>
              </a:r>
              <a:r>
                <a:rPr lang="en-US" sz="1000" dirty="0" smtClean="0"/>
                <a:t> </a:t>
              </a:r>
              <a:r>
                <a:rPr lang="en-US" sz="1600" dirty="0" smtClean="0"/>
                <a:t>search parameters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38600" y="1371600"/>
              <a:ext cx="15240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 base displays filters recipes</a:t>
              </a:r>
            </a:p>
          </p:txBody>
        </p:sp>
        <p:cxnSp>
          <p:nvCxnSpPr>
            <p:cNvPr id="8" name="Straight Arrow Connector 7"/>
            <p:cNvCxnSpPr>
              <a:stCxn id="5" idx="6"/>
              <a:endCxn id="6" idx="1"/>
            </p:cNvCxnSpPr>
            <p:nvPr/>
          </p:nvCxnSpPr>
          <p:spPr>
            <a:xfrm>
              <a:off x="838200" y="1828800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3200400" y="1828800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7" idx="2"/>
              <a:endCxn id="6" idx="2"/>
            </p:cNvCxnSpPr>
            <p:nvPr/>
          </p:nvCxnSpPr>
          <p:spPr>
            <a:xfrm rot="5400000">
              <a:off x="3619500" y="1104900"/>
              <a:ext cx="12700" cy="2362200"/>
            </a:xfrm>
            <a:prstGeom prst="curvedConnector3">
              <a:avLst>
                <a:gd name="adj1" fmla="val 5566159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6858000" y="1371600"/>
              <a:ext cx="15240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View Recipe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562600" y="1828800"/>
              <a:ext cx="1295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334000" y="2286000"/>
              <a:ext cx="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162800" y="2286000"/>
              <a:ext cx="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648200" y="3200400"/>
              <a:ext cx="32766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800" y="12192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 find recipe 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600" y="2286000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Recipe does not exist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324600" y="3352800"/>
              <a:ext cx="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191000" y="4419600"/>
              <a:ext cx="533400" cy="533400"/>
              <a:chOff x="0" y="0"/>
              <a:chExt cx="6858000" cy="68580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33400" y="533400"/>
                <a:ext cx="5791200" cy="5791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0" y="0"/>
                <a:ext cx="6858000" cy="685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19400" y="29718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 does not find recipe 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724400" y="4648200"/>
              <a:ext cx="1828800" cy="45719"/>
              <a:chOff x="4724400" y="4648200"/>
              <a:chExt cx="1060026" cy="38101"/>
            </a:xfrm>
          </p:grpSpPr>
          <p:cxnSp>
            <p:nvCxnSpPr>
              <p:cNvPr id="23" name="Straight Arrow Connector 22"/>
              <p:cNvCxnSpPr>
                <a:stCxn id="25" idx="2"/>
                <a:endCxn id="26" idx="6"/>
              </p:cNvCxnSpPr>
              <p:nvPr/>
            </p:nvCxnSpPr>
            <p:spPr>
              <a:xfrm flipV="1">
                <a:off x="4724400" y="4686300"/>
                <a:ext cx="491913" cy="1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5292513" y="4648200"/>
                <a:ext cx="49191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ounded Rectangle 21"/>
            <p:cNvSpPr/>
            <p:nvPr/>
          </p:nvSpPr>
          <p:spPr>
            <a:xfrm>
              <a:off x="5562600" y="4267200"/>
              <a:ext cx="15240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Main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0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0" y="55814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814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Screen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4800600" y="4590872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581400" y="20000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Recipe </a:t>
            </a:r>
          </a:p>
          <a:p>
            <a:pPr algn="ctr"/>
            <a:r>
              <a:rPr lang="en-US" dirty="0" smtClean="0"/>
              <a:t>View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00" y="2914472"/>
            <a:ext cx="1875804" cy="762000"/>
            <a:chOff x="3657600" y="2133600"/>
            <a:chExt cx="1875804" cy="762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810000" y="21336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7600" y="2133600"/>
              <a:ext cx="1037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800600" y="21336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4400" y="2133600"/>
              <a:ext cx="809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Exit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086600" y="2228672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</a:p>
          <a:p>
            <a:pPr algn="ctr"/>
            <a:r>
              <a:rPr lang="en-US" dirty="0" smtClean="0"/>
              <a:t>Recipe View 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5105400" y="2800172"/>
            <a:ext cx="19812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2533472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2"/>
            <a:endCxn id="5" idx="3"/>
          </p:cNvCxnSpPr>
          <p:nvPr/>
        </p:nvCxnSpPr>
        <p:spPr>
          <a:xfrm rot="5400000">
            <a:off x="6191250" y="2285822"/>
            <a:ext cx="762000" cy="2933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086600" y="4743272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Recipe View </a:t>
            </a:r>
          </a:p>
        </p:txBody>
      </p:sp>
      <p:cxnSp>
        <p:nvCxnSpPr>
          <p:cNvPr id="18" name="Curved Connector 36"/>
          <p:cNvCxnSpPr>
            <a:stCxn id="17" idx="0"/>
          </p:cNvCxnSpPr>
          <p:nvPr/>
        </p:nvCxnSpPr>
        <p:spPr>
          <a:xfrm rot="16200000" flipV="1">
            <a:off x="6343650" y="3047822"/>
            <a:ext cx="457200" cy="2933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00" y="382887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Recipe</a:t>
            </a:r>
          </a:p>
          <a:p>
            <a:pPr algn="ctr"/>
            <a:r>
              <a:rPr lang="en-US" dirty="0" smtClean="0"/>
              <a:t> or Cancel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288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Confirmation</a:t>
            </a:r>
          </a:p>
        </p:txBody>
      </p:sp>
      <p:sp>
        <p:nvSpPr>
          <p:cNvPr id="21" name="TextBox 20"/>
          <p:cNvSpPr txBox="1"/>
          <p:nvPr/>
        </p:nvSpPr>
        <p:spPr>
          <a:xfrm rot="19888140">
            <a:off x="5500379" y="3031573"/>
            <a:ext cx="122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Recipe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0" y="2152472"/>
            <a:ext cx="122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Recipe</a:t>
            </a:r>
          </a:p>
        </p:txBody>
      </p: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4953000" y="4590872"/>
            <a:ext cx="21336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182780">
            <a:off x="5428559" y="4633811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Recipe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24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Screen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7000" y="4514672"/>
            <a:ext cx="15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 </a:t>
            </a:r>
          </a:p>
          <a:p>
            <a:pPr algn="ctr"/>
            <a:r>
              <a:rPr lang="en-US" dirty="0" smtClean="0"/>
              <a:t>Recipe</a:t>
            </a:r>
          </a:p>
        </p:txBody>
      </p:sp>
      <p:cxnSp>
        <p:nvCxnSpPr>
          <p:cNvPr id="27" name="Curved Connector 26"/>
          <p:cNvCxnSpPr/>
          <p:nvPr/>
        </p:nvCxnSpPr>
        <p:spPr>
          <a:xfrm rot="5400000">
            <a:off x="3424959" y="4061513"/>
            <a:ext cx="8082" cy="10668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5" idx="1"/>
          </p:cNvCxnSpPr>
          <p:nvPr/>
        </p:nvCxnSpPr>
        <p:spPr>
          <a:xfrm>
            <a:off x="3352800" y="413367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>
            <a:off x="2609633" y="3022639"/>
            <a:ext cx="13133" cy="31496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4819472"/>
            <a:ext cx="15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Recipe</a:t>
            </a:r>
          </a:p>
          <a:p>
            <a:pPr algn="ctr"/>
            <a:r>
              <a:rPr lang="en-US" dirty="0" smtClean="0"/>
              <a:t>Search</a:t>
            </a:r>
          </a:p>
        </p:txBody>
      </p:sp>
      <p:cxnSp>
        <p:nvCxnSpPr>
          <p:cNvPr id="31" name="Curved Connector 30"/>
          <p:cNvCxnSpPr/>
          <p:nvPr/>
        </p:nvCxnSpPr>
        <p:spPr>
          <a:xfrm rot="16200000" flipH="1">
            <a:off x="2479098" y="2645175"/>
            <a:ext cx="20205" cy="39116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76400" y="5810072"/>
            <a:ext cx="15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 Search</a:t>
            </a:r>
          </a:p>
        </p:txBody>
      </p:sp>
      <p:cxnSp>
        <p:nvCxnSpPr>
          <p:cNvPr id="33" name="Straight Arrow Connector 32"/>
          <p:cNvCxnSpPr>
            <a:endCxn id="20" idx="0"/>
          </p:cNvCxnSpPr>
          <p:nvPr/>
        </p:nvCxnSpPr>
        <p:spPr>
          <a:xfrm flipH="1">
            <a:off x="2590800" y="2762072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030155">
            <a:off x="2252775" y="2857227"/>
            <a:ext cx="15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 Recipe</a:t>
            </a:r>
          </a:p>
        </p:txBody>
      </p:sp>
      <p:cxnSp>
        <p:nvCxnSpPr>
          <p:cNvPr id="35" name="Shape 157"/>
          <p:cNvCxnSpPr>
            <a:stCxn id="25" idx="0"/>
          </p:cNvCxnSpPr>
          <p:nvPr/>
        </p:nvCxnSpPr>
        <p:spPr>
          <a:xfrm rot="5400000" flipH="1" flipV="1">
            <a:off x="1562100" y="1657172"/>
            <a:ext cx="1371600" cy="2667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71600" y="2000072"/>
            <a:ext cx="80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 </a:t>
            </a:r>
          </a:p>
          <a:p>
            <a:pPr algn="ctr"/>
            <a:r>
              <a:rPr lang="en-US" dirty="0" smtClean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37833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141</TotalTime>
  <Words>158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Product ArchitecturE</vt:lpstr>
      <vt:lpstr>Overall Architecture</vt:lpstr>
      <vt:lpstr>System Boundaries</vt:lpstr>
      <vt:lpstr>Context Model</vt:lpstr>
      <vt:lpstr>Use Case 1</vt:lpstr>
      <vt:lpstr>Use Case 2</vt:lpstr>
      <vt:lpstr>Add Recipe Sequence Diagram</vt:lpstr>
      <vt:lpstr>Activity Diagram</vt:lpstr>
      <vt:lpstr>State Diagram</vt:lpstr>
      <vt:lpstr>Simple Code Class Diagram</vt:lpstr>
      <vt:lpstr>Database 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ArchitecturE</dc:title>
  <dc:creator>Max Kirkby</dc:creator>
  <cp:lastModifiedBy>Max Kirkby</cp:lastModifiedBy>
  <cp:revision>11</cp:revision>
  <dcterms:created xsi:type="dcterms:W3CDTF">2017-04-02T17:48:19Z</dcterms:created>
  <dcterms:modified xsi:type="dcterms:W3CDTF">2017-04-09T18:04:13Z</dcterms:modified>
</cp:coreProperties>
</file>