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414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4013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15906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Material Design UI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 Code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5776" y="4953000"/>
            <a:ext cx="3811424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OS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4399" y="4953000"/>
            <a:ext cx="3919671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SQLite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rgbClr val="775F55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1619250" cy="2286001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1447800" y="426720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7000" y="35814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4267200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24600" y="36576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998974"/>
            <a:ext cx="6324600" cy="4323514"/>
            <a:chOff x="304800" y="609600"/>
            <a:chExt cx="8248650" cy="5638800"/>
          </a:xfrm>
        </p:grpSpPr>
        <p:pic>
          <p:nvPicPr>
            <p:cNvPr id="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1219200"/>
              <a:ext cx="17526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429000" y="6096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35052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9530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Delete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20574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76400" y="2743200"/>
              <a:ext cx="1752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76400" y="3886200"/>
              <a:ext cx="1752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76400" y="4191000"/>
              <a:ext cx="17526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2000" y="46482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pic>
          <p:nvPicPr>
            <p:cNvPr id="1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34200" y="22098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5715000" y="1219200"/>
              <a:ext cx="12954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15000" y="2743200"/>
              <a:ext cx="1219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715000" y="4191000"/>
              <a:ext cx="1295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9000" y="4419600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Data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55814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800600" y="4590872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0000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2914472"/>
            <a:ext cx="1875804" cy="762000"/>
            <a:chOff x="3657600" y="2133600"/>
            <a:chExt cx="1875804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086600" y="22286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105400" y="2800172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253347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2"/>
            <a:endCxn id="5" idx="3"/>
          </p:cNvCxnSpPr>
          <p:nvPr/>
        </p:nvCxnSpPr>
        <p:spPr>
          <a:xfrm rot="5400000">
            <a:off x="6191250" y="2285822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6600" y="47432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8" name="Curved Connector 36"/>
          <p:cNvCxnSpPr>
            <a:stCxn id="17" idx="0"/>
          </p:cNvCxnSpPr>
          <p:nvPr/>
        </p:nvCxnSpPr>
        <p:spPr>
          <a:xfrm rot="16200000" flipV="1">
            <a:off x="6343650" y="3047822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382887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21" name="TextBox 20"/>
          <p:cNvSpPr txBox="1"/>
          <p:nvPr/>
        </p:nvSpPr>
        <p:spPr>
          <a:xfrm rot="19888140">
            <a:off x="5500379" y="3031573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2152472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953000" y="4590872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182780">
            <a:off x="5428559" y="4633811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5146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424959" y="4061513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5" idx="1"/>
          </p:cNvCxnSpPr>
          <p:nvPr/>
        </p:nvCxnSpPr>
        <p:spPr>
          <a:xfrm>
            <a:off x="3352800" y="413367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609633" y="3022639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194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2479098" y="2645175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6400" y="5810072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2590800" y="276207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30155">
            <a:off x="2252775" y="2857227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35" name="Shape 157"/>
          <p:cNvCxnSpPr>
            <a:stCxn id="25" idx="0"/>
          </p:cNvCxnSpPr>
          <p:nvPr/>
        </p:nvCxnSpPr>
        <p:spPr>
          <a:xfrm rot="5400000" flipH="1" flipV="1">
            <a:off x="1562100" y="1657172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2000072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</TotalTime>
  <Words>113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Product ArchitecturE</vt:lpstr>
      <vt:lpstr>Overall Architecture</vt:lpstr>
      <vt:lpstr>System Boundaries</vt:lpstr>
      <vt:lpstr>Context Model</vt:lpstr>
      <vt:lpstr>Activity Diagram</vt:lpstr>
      <vt:lpstr>Use Case 1</vt:lpstr>
      <vt:lpstr>Use Case 2</vt:lpstr>
      <vt:lpstr>Add Recipe Sequence Diagram</vt:lpstr>
      <vt:lpstr>State Diagram</vt:lpstr>
      <vt:lpstr>Simple Code Class Diagram</vt:lpstr>
      <vt:lpstr>Database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7</cp:revision>
  <dcterms:created xsi:type="dcterms:W3CDTF">2017-04-02T17:48:19Z</dcterms:created>
  <dcterms:modified xsi:type="dcterms:W3CDTF">2017-04-02T19:15:48Z</dcterms:modified>
</cp:coreProperties>
</file>