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89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885C-498F-7C43-B8E4-332B84128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61958-A6CF-834C-A028-B104BFAC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2952-EFDF-5948-808A-0CED067E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8875-B148-E14B-AA98-754FF9B5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9E22-7C59-B646-BBBB-2F265CEF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4798-F2E9-4A43-9941-804138EE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255A4-EFD1-0743-AB1B-3537B08F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7FDA-D47F-2043-844A-ABC07BF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412A-696E-0147-91A2-9C95A67F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10C7-F650-724D-9DA4-9F5B00A6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42DD9-5448-4A44-A49B-0A5CB17D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FDFE1-693F-9843-B5B0-04101A05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2F84-4320-C04D-9E61-29BBAAE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077A-826C-AF43-81C5-9065046F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4A56-9DA8-AB40-BA7C-AB0C16CC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A8C6-26E7-FE48-820B-76FFF4CF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8356-8B12-6F41-AA56-93C02711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89BE-22C2-F540-AF41-8B2241F0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6D27-7B5C-0846-8421-C25C8A9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1721-E61B-8C4C-A1EB-513946FA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EEC8-6062-674A-840E-F35C7E86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513A-91E1-F148-8E06-6B1F924E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0434-4B06-EC44-9CB0-CC1A20AF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2F99-B517-E542-9CB6-6529A98E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B5AA-649F-2446-87C3-36AA882F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8FF5-85D1-D94C-95F2-115A2ADF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D32A-4F33-1546-9D6A-2C3DABCA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1A01B-C6D6-9948-934B-66AF64B2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243EF-B9DF-FA4A-A864-EDCFE93A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4C6D-4567-5A42-BFCC-2E2AD7C4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A1E23-477F-2640-95A4-ECB7BF3D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A1B8-DD5F-1647-9EE8-B4F0632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035D-BC0E-2F40-9F92-AAC5A08E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09FEF-FE39-BB42-870D-B8C6F37CD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8912-33F7-6941-B08C-186CCFF27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757C2-13D3-6048-BCC3-8C9E3220C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A7DBF-EBFB-E24D-AC8B-D9A9D964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C4C71-CD28-F24C-BC3E-D4A5A71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78933-5914-0043-ACDE-05A4889F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D729-3D2A-564F-B0EE-988FE7FA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9BE12-E0CE-BB4D-B5B1-799CD198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70BEA-AF76-2B40-9A54-47083D34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EB123-5009-3041-8613-7E22F3F7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AC704-0EE8-6D44-A665-53F0B5C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8707E-36A5-C246-A1C2-28E07DA1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9D055-B7C9-044D-B3FE-347D5140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13D9-43D4-EF4E-A556-B9FC6B49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3A6C-0228-5740-B79F-CAB2BF33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97B9F-1571-EB48-94AE-2B942D7FF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42D3B-E168-454C-9207-B60FB99A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B69D5-1A75-7748-9575-D68EE921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E249-4D26-1147-80A2-7F19047E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ECA-3AA5-2A4C-831F-AB31E646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2ED66-F201-2D4A-8419-B76B7359E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69B1F-89B5-C644-9648-B59F6F41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7174-41CC-C64A-A44F-4E46B299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EEE48-38DE-3D4D-8B5D-EB80D04B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E012-17C6-DD4C-9655-4314E23F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C6FA6-F734-7F48-9E0C-3807080D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0D20A-2474-C647-A620-E139E4F0C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63C7-AFBE-EA4A-AFD8-F67EC3382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FE50-C3EC-E544-85A8-6A2D729F2C56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1194-9B98-864C-BAFC-50701BD9E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FF6D-7A44-6748-A310-AD597AD79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53F7-1E4A-A542-A831-FE1D8EF1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B2C6-473A-0547-9394-29331B7F4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1 - Retro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D485-3E16-9B4F-9581-64ACDBAD0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33653-2E39-4C46-A12C-9EBFFC79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Edosians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354EA-892C-754E-98A6-A3715F56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5"/>
          </a:xfrm>
        </p:spPr>
        <p:txBody>
          <a:bodyPr/>
          <a:lstStyle/>
          <a:p>
            <a:r>
              <a:rPr lang="en-US" dirty="0"/>
              <a:t>What went well</a:t>
            </a:r>
          </a:p>
        </p:txBody>
      </p:sp>
    </p:spTree>
    <p:extLst>
      <p:ext uri="{BB962C8B-B14F-4D97-AF65-F5344CB8AC3E}">
        <p14:creationId xmlns:p14="http://schemas.microsoft.com/office/powerpoint/2010/main" val="425270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33653-2E39-4C46-A12C-9EBFFC79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Edosians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354EA-892C-754E-98A6-A3715F56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5"/>
          </a:xfrm>
        </p:spPr>
        <p:txBody>
          <a:bodyPr/>
          <a:lstStyle/>
          <a:p>
            <a:r>
              <a:rPr lang="en-US" dirty="0"/>
              <a:t>What can we do to improve?</a:t>
            </a:r>
          </a:p>
        </p:txBody>
      </p:sp>
    </p:spTree>
    <p:extLst>
      <p:ext uri="{BB962C8B-B14F-4D97-AF65-F5344CB8AC3E}">
        <p14:creationId xmlns:p14="http://schemas.microsoft.com/office/powerpoint/2010/main" val="5790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33653-2E39-4C46-A12C-9EBFFC79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Edosians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354EA-892C-754E-98A6-A3715F56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5"/>
          </a:xfrm>
        </p:spPr>
        <p:txBody>
          <a:bodyPr/>
          <a:lstStyle/>
          <a:p>
            <a:r>
              <a:rPr lang="en-US" dirty="0"/>
              <a:t>What might be impeding us from performing better?</a:t>
            </a:r>
          </a:p>
        </p:txBody>
      </p:sp>
    </p:spTree>
    <p:extLst>
      <p:ext uri="{BB962C8B-B14F-4D97-AF65-F5344CB8AC3E}">
        <p14:creationId xmlns:p14="http://schemas.microsoft.com/office/powerpoint/2010/main" val="244449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Sprint 1 - Retro</vt:lpstr>
      <vt:lpstr>Edosians</vt:lpstr>
      <vt:lpstr>Edosians</vt:lpstr>
      <vt:lpstr>Edosians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1 - Retro</dc:title>
  <dc:creator>Richard Hale</dc:creator>
  <cp:lastModifiedBy>Richard Hale</cp:lastModifiedBy>
  <cp:revision>1</cp:revision>
  <dcterms:created xsi:type="dcterms:W3CDTF">2020-02-26T23:17:25Z</dcterms:created>
  <dcterms:modified xsi:type="dcterms:W3CDTF">2020-02-26T23:18:53Z</dcterms:modified>
</cp:coreProperties>
</file>