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6"/>
    </p:cViewPr>
  </p:sorterViewPr>
  <p:notesViewPr>
    <p:cSldViewPr snapToGrid="0" snapToObjects="1">
      <p:cViewPr varScale="1">
        <p:scale>
          <a:sx n="55" d="100"/>
          <a:sy n="55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DA8288-666D-40DD-9515-73330107FA88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6AB65-C9D1-4BAD-83A4-2D6A49341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0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7229905-FE30-47A5-94A9-528C8BFC49B1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3F087-4964-4B21-AD45-D836F9E53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41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843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3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384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5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7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9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782387"/>
          </a:xfrm>
        </p:spPr>
        <p:txBody>
          <a:bodyPr/>
          <a:lstStyle/>
          <a:p>
            <a:r>
              <a:rPr lang="en-US" sz="4000" dirty="0"/>
              <a:t>Miranda </a:t>
            </a:r>
            <a:r>
              <a:rPr lang="en-US" sz="4000" dirty="0" err="1"/>
              <a:t>Cosgroves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90336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Went Well?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Great teamwork on Slack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Sufficient communication between the team members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Efficient collaboration for expansion of features, collaboration on changes/updates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Team got to work quickly, no one lagging behind on pushes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Can We do to Improve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We need to come together to efficiently go over what we can do with the Twitch bot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Communicate more about each other’s code, a lot of obfuscation on what the modules do/can do currently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Might Be Impeding Us from Performing Better?</a:t>
            </a:r>
            <a:endParaRPr lang="en-US" sz="1600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Roadmap with obtainable goals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Lack of complex Twitch bot API knowledge</a:t>
            </a:r>
          </a:p>
          <a:p>
            <a:pPr lvl="2">
              <a:spcBef>
                <a:spcPts val="1200"/>
              </a:spcBef>
            </a:pPr>
            <a:r>
              <a:rPr lang="en-US" sz="1600" dirty="0" err="1">
                <a:solidFill>
                  <a:schemeClr val="tx1"/>
                </a:solidFill>
              </a:rPr>
              <a:t>Javascript</a:t>
            </a:r>
            <a:r>
              <a:rPr lang="en-US" sz="1600" dirty="0">
                <a:solidFill>
                  <a:schemeClr val="tx1"/>
                </a:solidFill>
              </a:rPr>
              <a:t> does not easily conform to OOP design, takes a lot of getting used to </a:t>
            </a:r>
            <a:r>
              <a:rPr lang="en-US" sz="1600">
                <a:solidFill>
                  <a:schemeClr val="tx1"/>
                </a:solidFill>
              </a:rPr>
              <a:t>designing under</a:t>
            </a:r>
            <a:endParaRPr lang="en-US" sz="1600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93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reez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26176</TotalTime>
  <Words>122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Wingdings 2</vt:lpstr>
      <vt:lpstr>Breeze</vt:lpstr>
      <vt:lpstr>Miranda Cosgroves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Griffith, Michael C</cp:lastModifiedBy>
  <cp:revision>149</cp:revision>
  <dcterms:created xsi:type="dcterms:W3CDTF">2010-01-06T20:28:26Z</dcterms:created>
  <dcterms:modified xsi:type="dcterms:W3CDTF">2018-10-10T21:01:50Z</dcterms:modified>
</cp:coreProperties>
</file>