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365" r:id="rId2"/>
    <p:sldId id="366" r:id="rId3"/>
    <p:sldId id="367" r:id="rId4"/>
    <p:sldId id="368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16"/>
    </p:cViewPr>
  </p:sorterViewPr>
  <p:notesViewPr>
    <p:cSldViewPr snapToGrid="0" snapToObjects="1">
      <p:cViewPr varScale="1">
        <p:scale>
          <a:sx n="55" d="100"/>
          <a:sy n="55" d="100"/>
        </p:scale>
        <p:origin x="23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6DA8288-666D-40DD-9515-73330107FA88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C6AB65-C9D1-4BAD-83A4-2D6A49341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9033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97229905-FE30-47A5-94A9-528C8BFC49B1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83F087-4964-4B21-AD45-D836F9E53C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241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91440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4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8434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8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233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53841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0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81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5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271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97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alibri" pitchFamily="34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4D264D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+mn-ea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+mn-ea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4D264D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B870B8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782387"/>
          </a:xfrm>
        </p:spPr>
        <p:txBody>
          <a:bodyPr/>
          <a:lstStyle/>
          <a:p>
            <a:r>
              <a:rPr lang="en-US" sz="4000" dirty="0"/>
              <a:t>Miranda </a:t>
            </a:r>
            <a:r>
              <a:rPr lang="en-US" sz="4000" dirty="0" err="1"/>
              <a:t>Cosgroves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90336"/>
            <a:ext cx="8042275" cy="5702375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Went Well?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Great teamwork on Slack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Sufficient communication between the team members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Efficient collaboration for expansion of features, collaboration on changes/updates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Team got to work quickly, no one lagging behind on pushes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Can We do to Improve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We need to come together to efficiently go over what we can do with the Twitch bot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Communicate more about each other’s code, a lot of obfuscation on what the modules do/can do currently</a:t>
            </a:r>
          </a:p>
          <a:p>
            <a:pPr lvl="1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What Might Be Impeding Us from Performing Better?</a:t>
            </a:r>
            <a:endParaRPr lang="en-US" sz="1600" dirty="0">
              <a:solidFill>
                <a:schemeClr val="tx1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Roadmap with obtainable goals</a:t>
            </a:r>
          </a:p>
          <a:p>
            <a:pPr lvl="2"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</a:rPr>
              <a:t>Lack of complex Twitch bot API knowledge</a:t>
            </a:r>
          </a:p>
          <a:p>
            <a:pPr lvl="2">
              <a:spcBef>
                <a:spcPts val="1200"/>
              </a:spcBef>
            </a:pPr>
            <a:r>
              <a:rPr lang="en-US" sz="1600" dirty="0" err="1">
                <a:solidFill>
                  <a:schemeClr val="tx1"/>
                </a:solidFill>
              </a:rPr>
              <a:t>Javascript</a:t>
            </a:r>
            <a:r>
              <a:rPr lang="en-US" sz="1600" dirty="0">
                <a:solidFill>
                  <a:schemeClr val="tx1"/>
                </a:solidFill>
              </a:rPr>
              <a:t> does not easily conform to OOP design, takes a lot of getting used to designing under</a:t>
            </a:r>
          </a:p>
          <a:p>
            <a:pPr lvl="2">
              <a:spcBef>
                <a:spcPts val="1200"/>
              </a:spcBef>
            </a:pPr>
            <a:endParaRPr lang="en-US" sz="1800" dirty="0"/>
          </a:p>
          <a:p>
            <a:pPr lvl="2">
              <a:spcBef>
                <a:spcPts val="1200"/>
              </a:spcBef>
            </a:pPr>
            <a:endParaRPr lang="en-US" sz="1800" dirty="0"/>
          </a:p>
          <a:p>
            <a:pPr lvl="1">
              <a:spcBef>
                <a:spcPts val="1200"/>
              </a:spcBef>
            </a:pPr>
            <a:endParaRPr lang="en-US" sz="1600" dirty="0"/>
          </a:p>
          <a:p>
            <a:pPr lvl="1">
              <a:spcBef>
                <a:spcPts val="1200"/>
              </a:spcBef>
            </a:pPr>
            <a:endParaRPr lang="en-US" sz="1400" dirty="0"/>
          </a:p>
          <a:p>
            <a:pPr lvl="2"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493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FC6D-82F5-4A1A-B2E1-9EB14463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Portions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B800-3477-4AD9-91AC-DF1379F5E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impeding us?</a:t>
            </a:r>
          </a:p>
          <a:p>
            <a:pPr lvl="1"/>
            <a:r>
              <a:rPr lang="en-US" dirty="0"/>
              <a:t>Cody- Use a </a:t>
            </a:r>
            <a:r>
              <a:rPr lang="en-US" dirty="0" err="1"/>
              <a:t>calender</a:t>
            </a:r>
            <a:r>
              <a:rPr lang="en-US" dirty="0"/>
              <a:t> or set dates on </a:t>
            </a:r>
            <a:r>
              <a:rPr lang="en-US" dirty="0" err="1"/>
              <a:t>Zenhub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Levi- Once We understand JavaScript functionality, we can make a working UML, making code cleaner and more efficient to code.</a:t>
            </a:r>
          </a:p>
          <a:p>
            <a:pPr lvl="1"/>
            <a:r>
              <a:rPr lang="en-US" dirty="0"/>
              <a:t>Eric- Better communication on my part.</a:t>
            </a:r>
          </a:p>
          <a:p>
            <a:pPr lvl="1"/>
            <a:r>
              <a:rPr lang="en-US" dirty="0"/>
              <a:t>Joel-</a:t>
            </a:r>
          </a:p>
          <a:p>
            <a:pPr lvl="1"/>
            <a:r>
              <a:rPr lang="en-US" dirty="0"/>
              <a:t>Michael- Create a convention for how our code is formatted, and more documentation on pre/post conditions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1753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1DEE-1E26-4350-B394-19624F1A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0F8E7-647F-4EFC-B9B4-4B9F37EF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to improve?</a:t>
            </a:r>
          </a:p>
          <a:p>
            <a:pPr lvl="1"/>
            <a:r>
              <a:rPr lang="en-US" dirty="0"/>
              <a:t>Cody- I know that I have a problem with spacing out projects, I need to spread out my time more efficiently by spacing my projects out and using </a:t>
            </a:r>
            <a:r>
              <a:rPr lang="en-US" dirty="0" err="1"/>
              <a:t>Zenhub</a:t>
            </a:r>
            <a:r>
              <a:rPr lang="en-US" dirty="0"/>
              <a:t> more effectively would help.</a:t>
            </a:r>
          </a:p>
          <a:p>
            <a:pPr lvl="1"/>
            <a:r>
              <a:rPr lang="en-US" dirty="0"/>
              <a:t>Levi- Further understanding JavaScript and backends working with JavaScript will increase productivity. Once my desktop is built, I will be able to increase productivity as it wont take 10 minuets to turn on my computer and 5 minuets to open an IDE. Better weekend time management.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5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FE9F-E52C-4616-AE5F-80D2F763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68AA-A1A9-490F-A00E-A7403ABA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Eric- Since </a:t>
            </a:r>
            <a:r>
              <a:rPr lang="en-US" dirty="0" err="1"/>
              <a:t>i'm</a:t>
            </a:r>
            <a:r>
              <a:rPr lang="en-US" dirty="0"/>
              <a:t> not the only one working on the Spotify API, it might be good for me to reach out to other team mates and discuss what </a:t>
            </a:r>
            <a:r>
              <a:rPr lang="en-US" dirty="0" err="1"/>
              <a:t>i've</a:t>
            </a:r>
            <a:r>
              <a:rPr lang="en-US" dirty="0"/>
              <a:t> learned, and see what they've learned, and approach this more cooperatively. And this applies to all aspects of the project, not just the Spotify API.</a:t>
            </a:r>
          </a:p>
          <a:p>
            <a:pPr lvl="1"/>
            <a:r>
              <a:rPr lang="en-US" dirty="0"/>
              <a:t>Joel-</a:t>
            </a:r>
          </a:p>
          <a:p>
            <a:pPr lvl="1"/>
            <a:r>
              <a:rPr lang="en-US" dirty="0"/>
              <a:t>Michael- Need to implement "fail fast", try to get small working pieces in progress to find roadblocks/issues faster instead of planning all resources and libraries ahead of time</a:t>
            </a:r>
          </a:p>
        </p:txBody>
      </p:sp>
    </p:spTree>
    <p:extLst>
      <p:ext uri="{BB962C8B-B14F-4D97-AF65-F5344CB8AC3E}">
        <p14:creationId xmlns:p14="http://schemas.microsoft.com/office/powerpoint/2010/main" val="2792543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reez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26189</TotalTime>
  <Words>376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Wingdings 2</vt:lpstr>
      <vt:lpstr>Breeze</vt:lpstr>
      <vt:lpstr>Miranda Cosgroves</vt:lpstr>
      <vt:lpstr>Individual Portions</vt:lpstr>
      <vt:lpstr>PowerPoint Presentation</vt:lpstr>
      <vt:lpstr>PowerPoint Presentation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Griffith, Michael C</cp:lastModifiedBy>
  <cp:revision>150</cp:revision>
  <dcterms:created xsi:type="dcterms:W3CDTF">2010-01-06T20:28:26Z</dcterms:created>
  <dcterms:modified xsi:type="dcterms:W3CDTF">2018-10-10T21:37:08Z</dcterms:modified>
</cp:coreProperties>
</file>