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5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B45FC-1EB5-264F-AB04-7805A91C3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Dolphyn</a:t>
            </a:r>
            <a:r>
              <a:rPr lang="en-US" sz="4400" dirty="0"/>
              <a:t> Small Business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62D25-166C-8C4D-9498-AAED2217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Team Math Majors Unite:</a:t>
            </a:r>
          </a:p>
          <a:p>
            <a:pPr algn="l"/>
            <a:r>
              <a:rPr lang="en-US" dirty="0"/>
              <a:t>Georgia Channing, Harry Channing, Shannon Hall, Owen Queen</a:t>
            </a:r>
          </a:p>
        </p:txBody>
      </p:sp>
      <p:pic>
        <p:nvPicPr>
          <p:cNvPr id="18" name="Picture 3" descr="A digitally rendered city with numbers">
            <a:extLst>
              <a:ext uri="{FF2B5EF4-FFF2-40B4-BE49-F238E27FC236}">
                <a16:creationId xmlns:a16="http://schemas.microsoft.com/office/drawing/2014/main" id="{272A10DE-123E-4B64-8F53-5DE20F510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1" r="35723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109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A0985-00A3-CD41-A77C-EFBCD3A9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829" y="195262"/>
            <a:ext cx="4572000" cy="919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BE3B309-8B14-4E99-8D84-81B47E879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F2B99F-ADE4-8840-A739-834EF488386D}"/>
              </a:ext>
            </a:extLst>
          </p:cNvPr>
          <p:cNvSpPr txBox="1"/>
          <p:nvPr/>
        </p:nvSpPr>
        <p:spPr>
          <a:xfrm>
            <a:off x="6243204" y="1413255"/>
            <a:ext cx="5143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is becoming an increasingly prevalent tool in business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SMBs don’t always have access to competent data practitioners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was to develop an easy to use and understand tool for delivering data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Approach: make a readable UI that gives a basic overview of ML tools, then accepts data input for model computation (done on the back 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Pivoted away from image processing so as to create a more diversely usable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RESULTS – SUMMARIZE RESULTS</a:t>
            </a:r>
          </a:p>
        </p:txBody>
      </p:sp>
    </p:spTree>
    <p:extLst>
      <p:ext uri="{BB962C8B-B14F-4D97-AF65-F5344CB8AC3E}">
        <p14:creationId xmlns:p14="http://schemas.microsoft.com/office/powerpoint/2010/main" val="397628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3C800-7956-B04D-8346-D641571C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2" y="538777"/>
            <a:ext cx="4572000" cy="7810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Value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55A7D8E3-9BC8-4F74-9FBD-07E1FDFD2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525" y="753762"/>
            <a:ext cx="5330949" cy="5330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81F51-5F67-1C4A-8964-30756DA1B219}"/>
              </a:ext>
            </a:extLst>
          </p:cNvPr>
          <p:cNvSpPr txBox="1"/>
          <p:nvPr/>
        </p:nvSpPr>
        <p:spPr>
          <a:xfrm>
            <a:off x="546388" y="1676397"/>
            <a:ext cx="4371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every business has money to throw at 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business collects a deluge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Easy-to-understand business insight computation could provide tremendous value to cash-strapped SMBs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Pivoted away from image processing around Sprint 3 – less widely applicable</a:t>
            </a:r>
          </a:p>
        </p:txBody>
      </p:sp>
    </p:spTree>
    <p:extLst>
      <p:ext uri="{BB962C8B-B14F-4D97-AF65-F5344CB8AC3E}">
        <p14:creationId xmlns:p14="http://schemas.microsoft.com/office/powerpoint/2010/main" val="340540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7E4-8048-6A42-BE49-8FDF7B9C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915" y="688126"/>
            <a:ext cx="5334000" cy="7181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</a:t>
            </a:r>
          </a:p>
        </p:txBody>
      </p:sp>
      <p:pic>
        <p:nvPicPr>
          <p:cNvPr id="25" name="Picture 4" descr="Blurred financial stock market data and graph">
            <a:extLst>
              <a:ext uri="{FF2B5EF4-FFF2-40B4-BE49-F238E27FC236}">
                <a16:creationId xmlns:a16="http://schemas.microsoft.com/office/drawing/2014/main" id="{BEDA27C2-33E2-4F47-A631-741BA822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1" r="11222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D7222-D5AF-5C48-B5DD-3BA34B0A552F}"/>
              </a:ext>
            </a:extLst>
          </p:cNvPr>
          <p:cNvSpPr txBox="1"/>
          <p:nvPr/>
        </p:nvSpPr>
        <p:spPr>
          <a:xfrm>
            <a:off x="5334001" y="1999212"/>
            <a:ext cx="651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Django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(pandas,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matplotlib, skit-learn) backend</a:t>
            </a:r>
          </a:p>
        </p:txBody>
      </p:sp>
    </p:spTree>
    <p:extLst>
      <p:ext uri="{BB962C8B-B14F-4D97-AF65-F5344CB8AC3E}">
        <p14:creationId xmlns:p14="http://schemas.microsoft.com/office/powerpoint/2010/main" val="70743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8331F-FF17-654D-A164-E27616DC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351" y="520090"/>
            <a:ext cx="1912843" cy="718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pic>
        <p:nvPicPr>
          <p:cNvPr id="7" name="Graphic 6" descr="Cheers">
            <a:extLst>
              <a:ext uri="{FF2B5EF4-FFF2-40B4-BE49-F238E27FC236}">
                <a16:creationId xmlns:a16="http://schemas.microsoft.com/office/drawing/2014/main" id="{E23388E2-A2BF-45B9-9FBA-963358EE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762000"/>
            <a:ext cx="5334000" cy="533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65D0F-911E-2443-A6CE-BA293DDA9BAE}"/>
              </a:ext>
            </a:extLst>
          </p:cNvPr>
          <p:cNvSpPr txBox="1"/>
          <p:nvPr/>
        </p:nvSpPr>
        <p:spPr>
          <a:xfrm>
            <a:off x="6164081" y="2128837"/>
            <a:ext cx="5563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design -- Ms. Channing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small contributions from Mr. Channing and Mr. Queen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development, graphical design, and communication between frontend/backend groups -- Mr. Channing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UI design implementation -- Mr. Hall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Frontend-backend merger – Mr. Queen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Largely static roles</a:t>
            </a:r>
          </a:p>
        </p:txBody>
      </p:sp>
    </p:spTree>
    <p:extLst>
      <p:ext uri="{BB962C8B-B14F-4D97-AF65-F5344CB8AC3E}">
        <p14:creationId xmlns:p14="http://schemas.microsoft.com/office/powerpoint/2010/main" val="7579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3" name="Picture 4" descr="Desk with productivity items">
            <a:extLst>
              <a:ext uri="{FF2B5EF4-FFF2-40B4-BE49-F238E27FC236}">
                <a16:creationId xmlns:a16="http://schemas.microsoft.com/office/drawing/2014/main" id="{7BCB02D6-1DF0-4A6C-91BC-D3486E972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2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F38DD-093B-E945-82E1-CFEC26F9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4" y="357848"/>
            <a:ext cx="4572000" cy="13096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771EA-2F44-7C44-BDB5-CAF6090E6F13}"/>
              </a:ext>
            </a:extLst>
          </p:cNvPr>
          <p:cNvSpPr txBox="1"/>
          <p:nvPr/>
        </p:nvSpPr>
        <p:spPr>
          <a:xfrm>
            <a:off x="346365" y="2347238"/>
            <a:ext cx="5368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goals were not completed 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Underestimated difficulty of certain undertakings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new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Busy semesters for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cramming in final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goals were met of creating an easy-to-use ML tool</a:t>
            </a:r>
          </a:p>
        </p:txBody>
      </p:sp>
    </p:spTree>
    <p:extLst>
      <p:ext uri="{BB962C8B-B14F-4D97-AF65-F5344CB8AC3E}">
        <p14:creationId xmlns:p14="http://schemas.microsoft.com/office/powerpoint/2010/main" val="34400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6FE9D-4E58-7944-B325-ECD67F46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676" y="358583"/>
            <a:ext cx="4572000" cy="798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Reflection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954EA46-6867-41E2-BD0F-D659D6F90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5" r="-2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1ED92-78D6-6844-B184-F0A2689797B5}"/>
              </a:ext>
            </a:extLst>
          </p:cNvPr>
          <p:cNvSpPr txBox="1"/>
          <p:nvPr/>
        </p:nvSpPr>
        <p:spPr>
          <a:xfrm>
            <a:off x="6244792" y="1309074"/>
            <a:ext cx="5169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that went well: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Friendly 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willing to lend a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got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Difficulties: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Siloed work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Busy schedules all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Interim steps for improvement sometimes unclear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052B9-7B1E-0543-B353-BA8C559EB650}"/>
              </a:ext>
            </a:extLst>
          </p:cNvPr>
          <p:cNvSpPr txBox="1"/>
          <p:nvPr/>
        </p:nvSpPr>
        <p:spPr>
          <a:xfrm>
            <a:off x="6244792" y="4600509"/>
            <a:ext cx="5169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was largely a success: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Easy-to-use ML turn for 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 the base of what we set out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for model improvement or additional </a:t>
            </a:r>
            <a:r>
              <a:rPr lang="en-US" dirty="0" err="1"/>
              <a:t>explainability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70973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_2SEEDS">
      <a:dk1>
        <a:srgbClr val="000000"/>
      </a:dk1>
      <a:lt1>
        <a:srgbClr val="FFFFFF"/>
      </a:lt1>
      <a:dk2>
        <a:srgbClr val="1E2A35"/>
      </a:dk2>
      <a:lt2>
        <a:srgbClr val="E8E7E2"/>
      </a:lt2>
      <a:accent1>
        <a:srgbClr val="2C4EC1"/>
      </a:accent1>
      <a:accent2>
        <a:srgbClr val="3D9ED2"/>
      </a:accent2>
      <a:accent3>
        <a:srgbClr val="593DD2"/>
      </a:accent3>
      <a:accent4>
        <a:srgbClr val="C12CA8"/>
      </a:accent4>
      <a:accent5>
        <a:srgbClr val="D23D7C"/>
      </a:accent5>
      <a:accent6>
        <a:srgbClr val="C12C2C"/>
      </a:accent6>
      <a:hlink>
        <a:srgbClr val="BF3F9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314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Dolphyn Small Business Insights</vt:lpstr>
      <vt:lpstr>Introduction</vt:lpstr>
      <vt:lpstr>Customer Value</vt:lpstr>
      <vt:lpstr>Technology</vt:lpstr>
      <vt:lpstr>Team</vt:lpstr>
      <vt:lpstr>Project Management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Dolphyn Small Business Insights</dc:title>
  <dc:creator>Channing, Harry Moses</dc:creator>
  <cp:lastModifiedBy>Channing, Harry Moses</cp:lastModifiedBy>
  <cp:revision>5</cp:revision>
  <dcterms:created xsi:type="dcterms:W3CDTF">2021-04-23T05:07:43Z</dcterms:created>
  <dcterms:modified xsi:type="dcterms:W3CDTF">2021-04-23T05:33:06Z</dcterms:modified>
</cp:coreProperties>
</file>