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73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1" dt="2021-10-16T01:25:5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addSld modSld">
      <pc:chgData name="Stephen Behnke" userId="8cc806eab17d0c7e" providerId="LiveId" clId="{CAAAB649-59F9-431D-96F9-722ADF3A5E14}" dt="2021-10-16T01:25:56.165" v="0"/>
      <pc:docMkLst>
        <pc:docMk/>
      </pc:docMkLst>
      <pc:sldChg chg="add">
        <pc:chgData name="Stephen Behnke" userId="8cc806eab17d0c7e" providerId="LiveId" clId="{CAAAB649-59F9-431D-96F9-722ADF3A5E14}" dt="2021-10-16T01:25:56.165" v="0"/>
        <pc:sldMkLst>
          <pc:docMk/>
          <pc:sldMk cId="3482667229" sldId="282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12335006" sldId="283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371731533" sldId="284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3143617926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F5D003-6671-41B8-854D-B3D5D5A7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78497"/>
            <a:ext cx="7011988" cy="3979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F4F22-CD33-4D85-8C89-2C289ED2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09" y="1066800"/>
            <a:ext cx="638980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CE52E81-4654-4C47-95B6-91134671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" y="1676400"/>
            <a:ext cx="6883516" cy="419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CB8-1FDA-4EB5-A9A8-29316F75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422228"/>
            <a:ext cx="3122613" cy="1828800"/>
          </a:xfrm>
        </p:spPr>
        <p:txBody>
          <a:bodyPr/>
          <a:lstStyle/>
          <a:p>
            <a:r>
              <a:rPr lang="en-US" dirty="0"/>
              <a:t>User-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B96D-18C4-46F3-A2A0-8566224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2587" y="2514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Account Settings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user is logged in, they can change their name, username, or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Account deletion will trigger a warning window that has the user confirm password one last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F5BCE1-0A2D-4446-B074-CADDDA59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228"/>
            <a:ext cx="3726498" cy="6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143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9520" y="3276600"/>
            <a:ext cx="3124161" cy="3200401"/>
          </a:xfrm>
        </p:spPr>
        <p:txBody>
          <a:bodyPr>
            <a:normAutofit/>
          </a:bodyPr>
          <a:lstStyle/>
          <a:p>
            <a:r>
              <a:rPr lang="en-US" sz="1800" b="1" dirty="0"/>
              <a:t>Window Name: </a:t>
            </a:r>
            <a:r>
              <a:rPr lang="en-US" sz="1800" dirty="0"/>
              <a:t>Upload Scripts</a:t>
            </a:r>
          </a:p>
          <a:p>
            <a:endParaRPr lang="en-US" sz="1800" b="1" dirty="0"/>
          </a:p>
          <a:p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Upload script file to the community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a title, description, and community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Public or private access to 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, letter&#10;&#10;Description automatically generated">
            <a:extLst>
              <a:ext uri="{FF2B5EF4-FFF2-40B4-BE49-F238E27FC236}">
                <a16:creationId xmlns:a16="http://schemas.microsoft.com/office/drawing/2014/main" id="{6ED35C30-7F9A-4EF2-9495-08132579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4860"/>
            <a:ext cx="7119938" cy="49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520" y="10668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User-Interface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0650E1B-39C9-4FDC-BAB7-6707753E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1" y="1484758"/>
            <a:ext cx="6837933" cy="41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C651B27-40A8-40C5-9397-1732B064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453" y="2971800"/>
            <a:ext cx="3124161" cy="2819400"/>
          </a:xfrm>
        </p:spPr>
        <p:txBody>
          <a:bodyPr>
            <a:normAutofit/>
          </a:bodyPr>
          <a:lstStyle/>
          <a:p>
            <a:r>
              <a:rPr lang="en-US" sz="1900" b="1" dirty="0"/>
              <a:t>Window Name: </a:t>
            </a:r>
            <a:r>
              <a:rPr lang="en-US" sz="1900" dirty="0"/>
              <a:t>Community Scripts Menu</a:t>
            </a:r>
          </a:p>
          <a:p>
            <a:endParaRPr lang="en-US" sz="1900" b="1" dirty="0"/>
          </a:p>
          <a:p>
            <a:r>
              <a:rPr lang="en-US" sz="19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Browse public scripts from other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Search by title or sort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Download and use script in a new or existing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E585B0-4DF1-4FDC-9CE1-9A1CD595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1447800"/>
            <a:ext cx="9766738" cy="4956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95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2A4761-4C37-4449-94B9-6D423FE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Window Sequence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6D1089-1689-4BD7-B0FC-C5C4094E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94" y="1219200"/>
            <a:ext cx="8826812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 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</TotalTime>
  <Words>1054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 Interface</vt:lpstr>
      <vt:lpstr>User-Interface</vt:lpstr>
      <vt:lpstr>User-Interface</vt:lpstr>
      <vt:lpstr>Window Sequence</vt:lpstr>
      <vt:lpstr>Window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Hailey Vadnais</cp:lastModifiedBy>
  <cp:revision>8</cp:revision>
  <dcterms:created xsi:type="dcterms:W3CDTF">2021-10-15T22:58:15Z</dcterms:created>
  <dcterms:modified xsi:type="dcterms:W3CDTF">2021-10-16T01:57:06Z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