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71" r:id="rId4"/>
    <p:sldId id="266" r:id="rId5"/>
    <p:sldId id="270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/>
  </p:normalViewPr>
  <p:slideViewPr>
    <p:cSldViewPr>
      <p:cViewPr varScale="1">
        <p:scale>
          <a:sx n="114" d="100"/>
          <a:sy n="114" d="100"/>
        </p:scale>
        <p:origin x="19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ehnke" userId="8cc806eab17d0c7e" providerId="LiveId" clId="{961B50DF-DFC0-4979-8ABB-6A69B32EB4EB}"/>
    <pc:docChg chg="undo custSel addSld delSld modSld">
      <pc:chgData name="Stephen Behnke" userId="8cc806eab17d0c7e" providerId="LiveId" clId="{961B50DF-DFC0-4979-8ABB-6A69B32EB4EB}" dt="2021-10-15T23:57:27.323" v="225" actId="20577"/>
      <pc:docMkLst>
        <pc:docMk/>
      </pc:docMkLst>
      <pc:sldChg chg="modSp mod">
        <pc:chgData name="Stephen Behnke" userId="8cc806eab17d0c7e" providerId="LiveId" clId="{961B50DF-DFC0-4979-8ABB-6A69B32EB4EB}" dt="2021-10-15T23:52:48.118" v="140" actId="20577"/>
        <pc:sldMkLst>
          <pc:docMk/>
          <pc:sldMk cId="3042826300" sldId="265"/>
        </pc:sldMkLst>
        <pc:spChg chg="mod">
          <ac:chgData name="Stephen Behnke" userId="8cc806eab17d0c7e" providerId="LiveId" clId="{961B50DF-DFC0-4979-8ABB-6A69B32EB4EB}" dt="2021-10-15T23:52:48.118" v="140" actId="20577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Stephen Behnke" userId="8cc806eab17d0c7e" providerId="LiveId" clId="{961B50DF-DFC0-4979-8ABB-6A69B32EB4EB}" dt="2021-10-15T23:51:46.517" v="89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modSp new mod">
        <pc:chgData name="Stephen Behnke" userId="8cc806eab17d0c7e" providerId="LiveId" clId="{961B50DF-DFC0-4979-8ABB-6A69B32EB4EB}" dt="2021-10-15T23:51:54.035" v="105" actId="20577"/>
        <pc:sldMkLst>
          <pc:docMk/>
          <pc:sldMk cId="4226687088" sldId="266"/>
        </pc:sldMkLst>
        <pc:spChg chg="mod">
          <ac:chgData name="Stephen Behnke" userId="8cc806eab17d0c7e" providerId="LiveId" clId="{961B50DF-DFC0-4979-8ABB-6A69B32EB4EB}" dt="2021-10-15T23:51:54.035" v="105" actId="20577"/>
          <ac:spMkLst>
            <pc:docMk/>
            <pc:sldMk cId="4226687088" sldId="266"/>
            <ac:spMk id="2" creationId="{C64FC370-064A-4BFB-AE32-51EBB76E51D0}"/>
          </ac:spMkLst>
        </pc:spChg>
      </pc:sldChg>
      <pc:sldChg chg="new del">
        <pc:chgData name="Stephen Behnke" userId="8cc806eab17d0c7e" providerId="LiveId" clId="{961B50DF-DFC0-4979-8ABB-6A69B32EB4EB}" dt="2021-10-15T23:53:48.993" v="141" actId="47"/>
        <pc:sldMkLst>
          <pc:docMk/>
          <pc:sldMk cId="1629812092" sldId="267"/>
        </pc:sldMkLst>
      </pc:sldChg>
      <pc:sldChg chg="new del">
        <pc:chgData name="Stephen Behnke" userId="8cc806eab17d0c7e" providerId="LiveId" clId="{961B50DF-DFC0-4979-8ABB-6A69B32EB4EB}" dt="2021-10-15T23:53:50.203" v="142" actId="47"/>
        <pc:sldMkLst>
          <pc:docMk/>
          <pc:sldMk cId="693804656" sldId="268"/>
        </pc:sldMkLst>
      </pc:sldChg>
      <pc:sldChg chg="new del">
        <pc:chgData name="Stephen Behnke" userId="8cc806eab17d0c7e" providerId="LiveId" clId="{961B50DF-DFC0-4979-8ABB-6A69B32EB4EB}" dt="2021-10-15T23:53:51.079" v="143" actId="47"/>
        <pc:sldMkLst>
          <pc:docMk/>
          <pc:sldMk cId="3214678800" sldId="269"/>
        </pc:sldMkLst>
      </pc:sldChg>
      <pc:sldChg chg="modSp new mod">
        <pc:chgData name="Stephen Behnke" userId="8cc806eab17d0c7e" providerId="LiveId" clId="{961B50DF-DFC0-4979-8ABB-6A69B32EB4EB}" dt="2021-10-15T23:54:44.984" v="148" actId="20577"/>
        <pc:sldMkLst>
          <pc:docMk/>
          <pc:sldMk cId="2220903198" sldId="270"/>
        </pc:sldMkLst>
        <pc:spChg chg="mod">
          <ac:chgData name="Stephen Behnke" userId="8cc806eab17d0c7e" providerId="LiveId" clId="{961B50DF-DFC0-4979-8ABB-6A69B32EB4EB}" dt="2021-10-15T23:54:28.466" v="145" actId="20577"/>
          <ac:spMkLst>
            <pc:docMk/>
            <pc:sldMk cId="2220903198" sldId="270"/>
            <ac:spMk id="2" creationId="{781557B2-2FDD-492C-B3A1-89B6EF9BB98C}"/>
          </ac:spMkLst>
        </pc:spChg>
        <pc:spChg chg="mod">
          <ac:chgData name="Stephen Behnke" userId="8cc806eab17d0c7e" providerId="LiveId" clId="{961B50DF-DFC0-4979-8ABB-6A69B32EB4EB}" dt="2021-10-15T23:54:44.984" v="148" actId="20577"/>
          <ac:spMkLst>
            <pc:docMk/>
            <pc:sldMk cId="2220903198" sldId="270"/>
            <ac:spMk id="3" creationId="{5B311A54-7774-4D5D-A865-D395DE1ACF90}"/>
          </ac:spMkLst>
        </pc:spChg>
      </pc:sldChg>
      <pc:sldChg chg="modSp new mod">
        <pc:chgData name="Stephen Behnke" userId="8cc806eab17d0c7e" providerId="LiveId" clId="{961B50DF-DFC0-4979-8ABB-6A69B32EB4EB}" dt="2021-10-15T23:52:03.068" v="123" actId="20577"/>
        <pc:sldMkLst>
          <pc:docMk/>
          <pc:sldMk cId="1444804413" sldId="271"/>
        </pc:sldMkLst>
        <pc:spChg chg="mod">
          <ac:chgData name="Stephen Behnke" userId="8cc806eab17d0c7e" providerId="LiveId" clId="{961B50DF-DFC0-4979-8ABB-6A69B32EB4EB}" dt="2021-10-15T23:52:03.068" v="123" actId="20577"/>
          <ac:spMkLst>
            <pc:docMk/>
            <pc:sldMk cId="1444804413" sldId="271"/>
            <ac:spMk id="2" creationId="{340A77AB-528D-4FFF-A8BF-173690077639}"/>
          </ac:spMkLst>
        </pc:spChg>
      </pc:sldChg>
      <pc:sldChg chg="modSp new mod">
        <pc:chgData name="Stephen Behnke" userId="8cc806eab17d0c7e" providerId="LiveId" clId="{961B50DF-DFC0-4979-8ABB-6A69B32EB4EB}" dt="2021-10-15T23:57:07.700" v="184" actId="20577"/>
        <pc:sldMkLst>
          <pc:docMk/>
          <pc:sldMk cId="309347661" sldId="272"/>
        </pc:sldMkLst>
        <pc:spChg chg="mod">
          <ac:chgData name="Stephen Behnke" userId="8cc806eab17d0c7e" providerId="LiveId" clId="{961B50DF-DFC0-4979-8ABB-6A69B32EB4EB}" dt="2021-10-15T23:55:11.896" v="167" actId="20577"/>
          <ac:spMkLst>
            <pc:docMk/>
            <pc:sldMk cId="309347661" sldId="272"/>
            <ac:spMk id="2" creationId="{0C7A1735-0AE2-48F6-BBB8-054C1E3726F0}"/>
          </ac:spMkLst>
        </pc:spChg>
        <pc:spChg chg="mod">
          <ac:chgData name="Stephen Behnke" userId="8cc806eab17d0c7e" providerId="LiveId" clId="{961B50DF-DFC0-4979-8ABB-6A69B32EB4EB}" dt="2021-10-15T23:57:07.700" v="184" actId="20577"/>
          <ac:spMkLst>
            <pc:docMk/>
            <pc:sldMk cId="309347661" sldId="272"/>
            <ac:spMk id="3" creationId="{DC75FD96-9EEF-4A2B-87B6-CC4B48F67548}"/>
          </ac:spMkLst>
        </pc:spChg>
      </pc:sldChg>
      <pc:sldChg chg="modSp new mod">
        <pc:chgData name="Stephen Behnke" userId="8cc806eab17d0c7e" providerId="LiveId" clId="{961B50DF-DFC0-4979-8ABB-6A69B32EB4EB}" dt="2021-10-15T23:57:27.323" v="225" actId="20577"/>
        <pc:sldMkLst>
          <pc:docMk/>
          <pc:sldMk cId="271590805" sldId="273"/>
        </pc:sldMkLst>
        <pc:spChg chg="mod">
          <ac:chgData name="Stephen Behnke" userId="8cc806eab17d0c7e" providerId="LiveId" clId="{961B50DF-DFC0-4979-8ABB-6A69B32EB4EB}" dt="2021-10-15T23:57:14.274" v="199" actId="20577"/>
          <ac:spMkLst>
            <pc:docMk/>
            <pc:sldMk cId="271590805" sldId="273"/>
            <ac:spMk id="2" creationId="{A02A87B9-A947-47EA-AFCC-801325E43868}"/>
          </ac:spMkLst>
        </pc:spChg>
        <pc:spChg chg="mod">
          <ac:chgData name="Stephen Behnke" userId="8cc806eab17d0c7e" providerId="LiveId" clId="{961B50DF-DFC0-4979-8ABB-6A69B32EB4EB}" dt="2021-10-15T23:57:27.323" v="225" actId="20577"/>
          <ac:spMkLst>
            <pc:docMk/>
            <pc:sldMk cId="271590805" sldId="273"/>
            <ac:spMk id="3" creationId="{E36B15B4-F193-46AF-8E0A-4B003EFBC8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Rationale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product is a software that makes it easy to make scripts in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scripting language.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target audience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anyone who has work that requires doing repetitive tasks on computers, but who are not great with computers.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with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that inexperienced people are intimidated by coding and so they never get to experience the power of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their daily lives. Our product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solves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problem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turning scripting into a task that’s as easy to do as clicking a button.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77AB-528D-4FFF-A8BF-17369007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4C1C-E350-470F-9F3E-89A0C0DE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0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8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7B2-2FDD-492C-B3A1-89B6EF9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Technical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A54-7774-4D5D-A865-D395DE1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team will implement this project in .NET using a MySQL database and WPF.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FD96-9EEF-4A2B-87B6-CC4B48F6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(Stephen 1-4)</a:t>
            </a:r>
          </a:p>
        </p:txBody>
      </p:sp>
    </p:spTree>
    <p:extLst>
      <p:ext uri="{BB962C8B-B14F-4D97-AF65-F5344CB8AC3E}">
        <p14:creationId xmlns:p14="http://schemas.microsoft.com/office/powerpoint/2010/main" val="30934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15B4-F193-46AF-8E0A-4B003EFB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(Hailey does the REST)</a:t>
            </a:r>
          </a:p>
        </p:txBody>
      </p:sp>
    </p:spTree>
    <p:extLst>
      <p:ext uri="{BB962C8B-B14F-4D97-AF65-F5344CB8AC3E}">
        <p14:creationId xmlns:p14="http://schemas.microsoft.com/office/powerpoint/2010/main" val="27159080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32</TotalTime>
  <Words>145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Cambria</vt:lpstr>
      <vt:lpstr>Candara</vt:lpstr>
      <vt:lpstr>Consolas</vt:lpstr>
      <vt:lpstr>Harlow Solid Italic</vt:lpstr>
      <vt:lpstr>Times New Roman</vt:lpstr>
      <vt:lpstr>Tech Computer 16x9</vt:lpstr>
      <vt:lpstr>Script Buddy</vt:lpstr>
      <vt:lpstr>Product Rationale</vt:lpstr>
      <vt:lpstr>Feature Breakdown</vt:lpstr>
      <vt:lpstr>User Stories</vt:lpstr>
      <vt:lpstr>Proposed Technical Setup</vt:lpstr>
      <vt:lpstr>User-Interface</vt:lpstr>
      <vt:lpstr>User-Interface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Stephen Behnke</cp:lastModifiedBy>
  <cp:revision>1</cp:revision>
  <dcterms:created xsi:type="dcterms:W3CDTF">2021-10-15T22:58:15Z</dcterms:created>
  <dcterms:modified xsi:type="dcterms:W3CDTF">2021-10-16T00:02:10Z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