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81" r:id="rId6"/>
    <p:sldId id="265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70" r:id="rId15"/>
    <p:sldId id="282" r:id="rId16"/>
    <p:sldId id="294" r:id="rId17"/>
    <p:sldId id="293" r:id="rId18"/>
    <p:sldId id="284" r:id="rId19"/>
    <p:sldId id="285" r:id="rId20"/>
    <p:sldId id="286" r:id="rId21"/>
    <p:sldId id="288" r:id="rId22"/>
    <p:sldId id="289" r:id="rId23"/>
    <p:sldId id="273" r:id="rId24"/>
    <p:sldId id="291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AAB649-59F9-431D-96F9-722ADF3A5E14}" v="7" dt="2021-10-19T04:46:14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 autoAdjust="0"/>
    <p:restoredTop sz="94660"/>
  </p:normalViewPr>
  <p:slideViewPr>
    <p:cSldViewPr>
      <p:cViewPr varScale="1">
        <p:scale>
          <a:sx n="86" d="100"/>
          <a:sy n="86" d="100"/>
        </p:scale>
        <p:origin x="341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Behnke" userId="8cc806eab17d0c7e" providerId="LiveId" clId="{CAAAB649-59F9-431D-96F9-722ADF3A5E14}"/>
    <pc:docChg chg="undo redo custSel addSld delSld modSld sldOrd">
      <pc:chgData name="Stephen Behnke" userId="8cc806eab17d0c7e" providerId="LiveId" clId="{CAAAB649-59F9-431D-96F9-722ADF3A5E14}" dt="2021-10-19T04:47:46.629" v="433" actId="20577"/>
      <pc:docMkLst>
        <pc:docMk/>
      </pc:docMkLst>
      <pc:sldChg chg="addSp delSp modSp add mod">
        <pc:chgData name="Stephen Behnke" userId="8cc806eab17d0c7e" providerId="LiveId" clId="{CAAAB649-59F9-431D-96F9-722ADF3A5E14}" dt="2021-10-19T04:33:40.894" v="391" actId="14100"/>
        <pc:sldMkLst>
          <pc:docMk/>
          <pc:sldMk cId="3482667229" sldId="282"/>
        </pc:sldMkLst>
        <pc:spChg chg="mod">
          <ac:chgData name="Stephen Behnke" userId="8cc806eab17d0c7e" providerId="LiveId" clId="{CAAAB649-59F9-431D-96F9-722ADF3A5E14}" dt="2021-10-19T03:28:13.012" v="9" actId="1076"/>
          <ac:spMkLst>
            <pc:docMk/>
            <pc:sldMk cId="3482667229" sldId="282"/>
            <ac:spMk id="2" creationId="{0C7A1735-0AE2-48F6-BBB8-054C1E3726F0}"/>
          </ac:spMkLst>
        </pc:spChg>
        <pc:spChg chg="mod">
          <ac:chgData name="Stephen Behnke" userId="8cc806eab17d0c7e" providerId="LiveId" clId="{CAAAB649-59F9-431D-96F9-722ADF3A5E14}" dt="2021-10-19T04:33:40.894" v="391" actId="14100"/>
          <ac:spMkLst>
            <pc:docMk/>
            <pc:sldMk cId="3482667229" sldId="282"/>
            <ac:spMk id="5" creationId="{792A2F4B-3E44-4DC5-B241-1D40572E25D4}"/>
          </ac:spMkLst>
        </pc:spChg>
        <pc:picChg chg="del">
          <ac:chgData name="Stephen Behnke" userId="8cc806eab17d0c7e" providerId="LiveId" clId="{CAAAB649-59F9-431D-96F9-722ADF3A5E14}" dt="2021-10-19T02:56:19.920" v="1" actId="478"/>
          <ac:picMkLst>
            <pc:docMk/>
            <pc:sldMk cId="3482667229" sldId="282"/>
            <ac:picMk id="4" creationId="{68F5D003-6671-41B8-854D-B3D5D5A7B359}"/>
          </ac:picMkLst>
        </pc:picChg>
        <pc:picChg chg="add mod">
          <ac:chgData name="Stephen Behnke" userId="8cc806eab17d0c7e" providerId="LiveId" clId="{CAAAB649-59F9-431D-96F9-722ADF3A5E14}" dt="2021-10-19T03:28:21.636" v="11" actId="1076"/>
          <ac:picMkLst>
            <pc:docMk/>
            <pc:sldMk cId="3482667229" sldId="282"/>
            <ac:picMk id="6" creationId="{4330E510-8B6C-4CEB-9D9B-5C9A99EA7CF1}"/>
          </ac:picMkLst>
        </pc:picChg>
      </pc:sldChg>
      <pc:sldChg chg="add del">
        <pc:chgData name="Stephen Behnke" userId="8cc806eab17d0c7e" providerId="LiveId" clId="{CAAAB649-59F9-431D-96F9-722ADF3A5E14}" dt="2021-10-19T03:16:27.495" v="7" actId="47"/>
        <pc:sldMkLst>
          <pc:docMk/>
          <pc:sldMk cId="112335006" sldId="283"/>
        </pc:sldMkLst>
      </pc:sldChg>
      <pc:sldChg chg="modSp add mod">
        <pc:chgData name="Stephen Behnke" userId="8cc806eab17d0c7e" providerId="LiveId" clId="{CAAAB649-59F9-431D-96F9-722ADF3A5E14}" dt="2021-10-19T04:33:03.307" v="387" actId="20577"/>
        <pc:sldMkLst>
          <pc:docMk/>
          <pc:sldMk cId="1371731533" sldId="284"/>
        </pc:sldMkLst>
        <pc:spChg chg="mod">
          <ac:chgData name="Stephen Behnke" userId="8cc806eab17d0c7e" providerId="LiveId" clId="{CAAAB649-59F9-431D-96F9-722ADF3A5E14}" dt="2021-10-19T04:33:03.307" v="387" actId="20577"/>
          <ac:spMkLst>
            <pc:docMk/>
            <pc:sldMk cId="1371731533" sldId="284"/>
            <ac:spMk id="3" creationId="{132010CD-B63B-4045-BDEB-F246D2296B4F}"/>
          </ac:spMkLst>
        </pc:spChg>
      </pc:sldChg>
      <pc:sldChg chg="add">
        <pc:chgData name="Stephen Behnke" userId="8cc806eab17d0c7e" providerId="LiveId" clId="{CAAAB649-59F9-431D-96F9-722ADF3A5E14}" dt="2021-10-16T01:25:56.165" v="0"/>
        <pc:sldMkLst>
          <pc:docMk/>
          <pc:sldMk cId="819303457" sldId="285"/>
        </pc:sldMkLst>
      </pc:sldChg>
      <pc:sldChg chg="addSp delSp modSp add mod">
        <pc:chgData name="Stephen Behnke" userId="8cc806eab17d0c7e" providerId="LiveId" clId="{CAAAB649-59F9-431D-96F9-722ADF3A5E14}" dt="2021-10-19T04:47:46.629" v="433" actId="20577"/>
        <pc:sldMkLst>
          <pc:docMk/>
          <pc:sldMk cId="3143617926" sldId="286"/>
        </pc:sldMkLst>
        <pc:spChg chg="add del">
          <ac:chgData name="Stephen Behnke" userId="8cc806eab17d0c7e" providerId="LiveId" clId="{CAAAB649-59F9-431D-96F9-722ADF3A5E14}" dt="2021-10-19T04:46:08.739" v="395" actId="22"/>
          <ac:spMkLst>
            <pc:docMk/>
            <pc:sldMk cId="3143617926" sldId="286"/>
            <ac:spMk id="7" creationId="{97650021-1E05-49FE-9FDE-D7FE49AB374C}"/>
          </ac:spMkLst>
        </pc:spChg>
        <pc:spChg chg="mod">
          <ac:chgData name="Stephen Behnke" userId="8cc806eab17d0c7e" providerId="LiveId" clId="{CAAAB649-59F9-431D-96F9-722ADF3A5E14}" dt="2021-10-19T04:47:46.629" v="433" actId="20577"/>
          <ac:spMkLst>
            <pc:docMk/>
            <pc:sldMk cId="3143617926" sldId="286"/>
            <ac:spMk id="9" creationId="{7B045A13-AAE8-49BA-B72B-4449861AACC7}"/>
          </ac:spMkLst>
        </pc:spChg>
        <pc:picChg chg="add del mod">
          <ac:chgData name="Stephen Behnke" userId="8cc806eab17d0c7e" providerId="LiveId" clId="{CAAAB649-59F9-431D-96F9-722ADF3A5E14}" dt="2021-10-19T04:46:28.312" v="403" actId="478"/>
          <ac:picMkLst>
            <pc:docMk/>
            <pc:sldMk cId="3143617926" sldId="286"/>
            <ac:picMk id="5" creationId="{966E3EE4-6ECB-4168-824B-24C1C367554E}"/>
          </ac:picMkLst>
        </pc:picChg>
        <pc:picChg chg="add mod">
          <ac:chgData name="Stephen Behnke" userId="8cc806eab17d0c7e" providerId="LiveId" clId="{CAAAB649-59F9-431D-96F9-722ADF3A5E14}" dt="2021-10-19T04:46:31.052" v="404" actId="1076"/>
          <ac:picMkLst>
            <pc:docMk/>
            <pc:sldMk cId="3143617926" sldId="286"/>
            <ac:picMk id="8" creationId="{17658F22-0A8C-44BA-A7B5-3A370629500F}"/>
          </ac:picMkLst>
        </pc:picChg>
        <pc:picChg chg="del">
          <ac:chgData name="Stephen Behnke" userId="8cc806eab17d0c7e" providerId="LiveId" clId="{CAAAB649-59F9-431D-96F9-722ADF3A5E14}" dt="2021-10-19T03:52:46.290" v="12" actId="478"/>
          <ac:picMkLst>
            <pc:docMk/>
            <pc:sldMk cId="3143617926" sldId="286"/>
            <ac:picMk id="10" creationId="{ECE52E81-4654-4C47-95B6-91134671CD5A}"/>
          </ac:picMkLst>
        </pc:picChg>
      </pc:sldChg>
      <pc:sldChg chg="modSp mod">
        <pc:chgData name="Stephen Behnke" userId="8cc806eab17d0c7e" providerId="LiveId" clId="{CAAAB649-59F9-431D-96F9-722ADF3A5E14}" dt="2021-10-19T04:31:05.191" v="377" actId="1076"/>
        <pc:sldMkLst>
          <pc:docMk/>
          <pc:sldMk cId="782956656" sldId="291"/>
        </pc:sldMkLst>
        <pc:picChg chg="mod">
          <ac:chgData name="Stephen Behnke" userId="8cc806eab17d0c7e" providerId="LiveId" clId="{CAAAB649-59F9-431D-96F9-722ADF3A5E14}" dt="2021-10-19T04:31:05.191" v="377" actId="1076"/>
          <ac:picMkLst>
            <pc:docMk/>
            <pc:sldMk cId="782956656" sldId="291"/>
            <ac:picMk id="5" creationId="{37E585B0-4DF1-4FDC-9CE1-9A1CD5956097}"/>
          </ac:picMkLst>
        </pc:picChg>
      </pc:sldChg>
      <pc:sldChg chg="addSp delSp modSp add mod ord">
        <pc:chgData name="Stephen Behnke" userId="8cc806eab17d0c7e" providerId="LiveId" clId="{CAAAB649-59F9-431D-96F9-722ADF3A5E14}" dt="2021-10-19T04:46:41.805" v="409" actId="20577"/>
        <pc:sldMkLst>
          <pc:docMk/>
          <pc:sldMk cId="2409381941" sldId="293"/>
        </pc:sldMkLst>
        <pc:spChg chg="mod">
          <ac:chgData name="Stephen Behnke" userId="8cc806eab17d0c7e" providerId="LiveId" clId="{CAAAB649-59F9-431D-96F9-722ADF3A5E14}" dt="2021-10-19T04:32:40.030" v="384" actId="1076"/>
          <ac:spMkLst>
            <pc:docMk/>
            <pc:sldMk cId="2409381941" sldId="293"/>
            <ac:spMk id="2" creationId="{A1253FD3-20CF-4D1A-891F-647C0E08F64B}"/>
          </ac:spMkLst>
        </pc:spChg>
        <pc:spChg chg="mod">
          <ac:chgData name="Stephen Behnke" userId="8cc806eab17d0c7e" providerId="LiveId" clId="{CAAAB649-59F9-431D-96F9-722ADF3A5E14}" dt="2021-10-19T04:46:41.805" v="409" actId="20577"/>
          <ac:spMkLst>
            <pc:docMk/>
            <pc:sldMk cId="2409381941" sldId="293"/>
            <ac:spMk id="4" creationId="{8669B0C4-6C4F-49F2-882C-F44F073B12CF}"/>
          </ac:spMkLst>
        </pc:spChg>
        <pc:picChg chg="add del mod">
          <ac:chgData name="Stephen Behnke" userId="8cc806eab17d0c7e" providerId="LiveId" clId="{CAAAB649-59F9-431D-96F9-722ADF3A5E14}" dt="2021-10-19T04:31:04.536" v="376" actId="1076"/>
          <ac:picMkLst>
            <pc:docMk/>
            <pc:sldMk cId="2409381941" sldId="293"/>
            <ac:picMk id="5" creationId="{329DBAD5-7E27-4DF6-9BBD-6FBDFC9EC52B}"/>
          </ac:picMkLst>
        </pc:picChg>
        <pc:picChg chg="del">
          <ac:chgData name="Stephen Behnke" userId="8cc806eab17d0c7e" providerId="LiveId" clId="{CAAAB649-59F9-431D-96F9-722ADF3A5E14}" dt="2021-10-19T04:03:44.913" v="31" actId="478"/>
          <ac:picMkLst>
            <pc:docMk/>
            <pc:sldMk cId="2409381941" sldId="293"/>
            <ac:picMk id="5" creationId="{778BB1F2-3326-4BC3-A522-D0B8CFB18CE4}"/>
          </ac:picMkLst>
        </pc:picChg>
        <pc:picChg chg="add del mod">
          <ac:chgData name="Stephen Behnke" userId="8cc806eab17d0c7e" providerId="LiveId" clId="{CAAAB649-59F9-431D-96F9-722ADF3A5E14}" dt="2021-10-19T04:17:47.874" v="356" actId="478"/>
          <ac:picMkLst>
            <pc:docMk/>
            <pc:sldMk cId="2409381941" sldId="293"/>
            <ac:picMk id="6" creationId="{3A0DB839-D642-4083-AC4C-D08E6A592512}"/>
          </ac:picMkLst>
        </pc:picChg>
        <pc:picChg chg="add del mod">
          <ac:chgData name="Stephen Behnke" userId="8cc806eab17d0c7e" providerId="LiveId" clId="{CAAAB649-59F9-431D-96F9-722ADF3A5E14}" dt="2021-10-19T04:17:59.809" v="360" actId="478"/>
          <ac:picMkLst>
            <pc:docMk/>
            <pc:sldMk cId="2409381941" sldId="293"/>
            <ac:picMk id="8" creationId="{5643ADE7-DE94-4D7C-AA37-5A31A7BC9626}"/>
          </ac:picMkLst>
        </pc:picChg>
      </pc:sldChg>
      <pc:sldChg chg="modSp add mod ord">
        <pc:chgData name="Stephen Behnke" userId="8cc806eab17d0c7e" providerId="LiveId" clId="{CAAAB649-59F9-431D-96F9-722ADF3A5E14}" dt="2021-10-19T04:47:03.515" v="427"/>
        <pc:sldMkLst>
          <pc:docMk/>
          <pc:sldMk cId="112335006" sldId="294"/>
        </pc:sldMkLst>
        <pc:spChg chg="mod">
          <ac:chgData name="Stephen Behnke" userId="8cc806eab17d0c7e" providerId="LiveId" clId="{CAAAB649-59F9-431D-96F9-722ADF3A5E14}" dt="2021-10-19T04:46:58.779" v="425" actId="20577"/>
          <ac:spMkLst>
            <pc:docMk/>
            <pc:sldMk cId="112335006" sldId="294"/>
            <ac:spMk id="4" creationId="{8669B0C4-6C4F-49F2-882C-F44F073B12CF}"/>
          </ac:spMkLst>
        </pc:spChg>
      </pc:sldChg>
      <pc:sldChg chg="delSp new del mod">
        <pc:chgData name="Stephen Behnke" userId="8cc806eab17d0c7e" providerId="LiveId" clId="{CAAAB649-59F9-431D-96F9-722ADF3A5E14}" dt="2021-10-19T03:59:08.580" v="30" actId="47"/>
        <pc:sldMkLst>
          <pc:docMk/>
          <pc:sldMk cId="3967796702" sldId="294"/>
        </pc:sldMkLst>
        <pc:spChg chg="del">
          <ac:chgData name="Stephen Behnke" userId="8cc806eab17d0c7e" providerId="LiveId" clId="{CAAAB649-59F9-431D-96F9-722ADF3A5E14}" dt="2021-10-19T03:58:57.306" v="27" actId="478"/>
          <ac:spMkLst>
            <pc:docMk/>
            <pc:sldMk cId="3967796702" sldId="294"/>
            <ac:spMk id="2" creationId="{8E29BDBB-5A29-47FD-9750-7A43CFB20E5D}"/>
          </ac:spMkLst>
        </pc:spChg>
        <pc:spChg chg="del">
          <ac:chgData name="Stephen Behnke" userId="8cc806eab17d0c7e" providerId="LiveId" clId="{CAAAB649-59F9-431D-96F9-722ADF3A5E14}" dt="2021-10-19T03:58:56.337" v="26" actId="478"/>
          <ac:spMkLst>
            <pc:docMk/>
            <pc:sldMk cId="3967796702" sldId="294"/>
            <ac:spMk id="3" creationId="{9FF5F265-B374-484A-B6AD-FB5EFC99CDF9}"/>
          </ac:spMkLst>
        </pc:spChg>
        <pc:spChg chg="del">
          <ac:chgData name="Stephen Behnke" userId="8cc806eab17d0c7e" providerId="LiveId" clId="{CAAAB649-59F9-431D-96F9-722ADF3A5E14}" dt="2021-10-19T03:58:58.483" v="28" actId="478"/>
          <ac:spMkLst>
            <pc:docMk/>
            <pc:sldMk cId="3967796702" sldId="294"/>
            <ac:spMk id="4" creationId="{0EC2E313-E166-40D1-8049-FF3F4C6288BC}"/>
          </ac:spMkLst>
        </pc:spChg>
      </pc:sldChg>
      <pc:sldChg chg="add del">
        <pc:chgData name="Stephen Behnke" userId="8cc806eab17d0c7e" providerId="LiveId" clId="{CAAAB649-59F9-431D-96F9-722ADF3A5E14}" dt="2021-10-19T04:31:06.915" v="378" actId="47"/>
        <pc:sldMkLst>
          <pc:docMk/>
          <pc:sldMk cId="2720826735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Script Buddy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10668000" cy="685800"/>
          </a:xfrm>
        </p:spPr>
        <p:txBody>
          <a:bodyPr>
            <a:normAutofit/>
          </a:bodyPr>
          <a:lstStyle/>
          <a:p>
            <a:r>
              <a:rPr lang="en-US" dirty="0"/>
              <a:t>Group 2: Hailey Vadnais, Matthew </a:t>
            </a:r>
            <a:r>
              <a:rPr lang="en-US" dirty="0" err="1"/>
              <a:t>Kotras</a:t>
            </a:r>
            <a:r>
              <a:rPr lang="en-US" dirty="0"/>
              <a:t>, Sebastian Vang, Stephen Behnke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keep my workstation secure,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logout of my account. 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have rights to the scripts I have uploaded,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edit and remove them from the database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4410"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57B2-2FDD-492C-B3A1-89B6EF9B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Technical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1A54-7774-4D5D-A865-D395DE1AC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team will implement this project in .NET using a MySQL database and WPF.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0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0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229599" y="3429000"/>
            <a:ext cx="3579813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Main Menu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main menu. It is what opens when first starting the program.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From this menu users can find access to all function/windows required to use this program.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0E510-8B6C-4CEB-9D9B-5C9A99EA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9" y="1600200"/>
            <a:ext cx="7712649" cy="434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6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3FD3-20CF-4D1A-891F-647C0E08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808413" cy="1828800"/>
          </a:xfrm>
        </p:spPr>
        <p:txBody>
          <a:bodyPr/>
          <a:lstStyle/>
          <a:p>
            <a:r>
              <a:rPr lang="en-US" dirty="0"/>
              <a:t>User-Interface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9B0C4-6C4F-49F2-882C-F44F073B1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505161" cy="2362200"/>
          </a:xfrm>
        </p:spPr>
        <p:txBody>
          <a:bodyPr/>
          <a:lstStyle/>
          <a:p>
            <a:r>
              <a:rPr lang="en-US" sz="2000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sz="2000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2000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Main Menu (Continued…)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sequence of windows from the drop-down menus.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BB1F2-3326-4BC3-A522-D0B8CFB1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69627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3FD3-20CF-4D1A-891F-647C0E08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39" y="1549153"/>
            <a:ext cx="3808413" cy="1828800"/>
          </a:xfrm>
        </p:spPr>
        <p:txBody>
          <a:bodyPr/>
          <a:lstStyle/>
          <a:p>
            <a:r>
              <a:rPr lang="en-US" dirty="0"/>
              <a:t>User-Interface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9B0C4-6C4F-49F2-882C-F44F073B1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505161" cy="2895600"/>
          </a:xfrm>
        </p:spPr>
        <p:txBody>
          <a:bodyPr>
            <a:noAutofit/>
          </a:bodyPr>
          <a:lstStyle/>
          <a:p>
            <a:r>
              <a:rPr lang="en-US" sz="1800" b="1" kern="1200" dirty="0">
                <a:solidFill>
                  <a:schemeClr val="tx1">
                    <a:lumMod val="85000"/>
                  </a:schemeClr>
                </a:solidFill>
                <a:effectLst/>
                <a:ea typeface="+mn-ea"/>
                <a:cs typeface="+mn-cs"/>
              </a:rPr>
              <a:t>Window Name:</a:t>
            </a:r>
            <a:r>
              <a:rPr lang="en-US" sz="1800" kern="1200" dirty="0">
                <a:solidFill>
                  <a:schemeClr val="tx1">
                    <a:lumMod val="85000"/>
                  </a:schemeClr>
                </a:solidFill>
                <a:effectLst/>
                <a:ea typeface="+mn-ea"/>
                <a:cs typeface="+mn-cs"/>
              </a:rPr>
              <a:t> Add Action Menu</a:t>
            </a:r>
            <a:endParaRPr lang="en-US" sz="1800" b="1" kern="1200" dirty="0">
              <a:solidFill>
                <a:schemeClr val="tx1">
                  <a:lumMod val="8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user can search for actions in the shown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The list is full of various actions like keyboard presses, mouse actions, pauses, etc.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Upon th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e user selecting “Add New”, they can add a new action to the current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DBAD5-7E27-4DF6-9BBD-6FBDFC9EC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3" y="1066800"/>
            <a:ext cx="6248400" cy="490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8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pic>
        <p:nvPicPr>
          <p:cNvPr id="7" name="Picture 6" descr="Shape, polygon&#10;&#10;Description automatically generated">
            <a:extLst>
              <a:ext uri="{FF2B5EF4-FFF2-40B4-BE49-F238E27FC236}">
                <a16:creationId xmlns:a16="http://schemas.microsoft.com/office/drawing/2014/main" id="{8B8588D3-6CE6-4984-B4C7-5549666FC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2" y="1228725"/>
            <a:ext cx="6400800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2010CD-B63B-4045-BDEB-F246D2296B4F}"/>
              </a:ext>
            </a:extLst>
          </p:cNvPr>
          <p:cNvSpPr txBox="1"/>
          <p:nvPr/>
        </p:nvSpPr>
        <p:spPr>
          <a:xfrm>
            <a:off x="8001039" y="3429000"/>
            <a:ext cx="3579813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Login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login popup window. From here users will be able to enter their username and password and login to their profile.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They can also select to create a new user. 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001039" y="3429000"/>
            <a:ext cx="3124161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400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73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1D3AEE8-18AA-4583-A238-69696EECEA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2" y="1404747"/>
            <a:ext cx="6400800" cy="40485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941BE5-733C-426F-B96E-EF804CFCA32D}"/>
              </a:ext>
            </a:extLst>
          </p:cNvPr>
          <p:cNvSpPr txBox="1"/>
          <p:nvPr/>
        </p:nvSpPr>
        <p:spPr>
          <a:xfrm>
            <a:off x="8001039" y="3429000"/>
            <a:ext cx="3579813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Create Account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create account popup window.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In this window users will be able to make a new account. 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001039" y="3429000"/>
            <a:ext cx="3124161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400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30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185" y="533400"/>
            <a:ext cx="91440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45A13-AAE8-49BA-B72B-4449861AACC7}"/>
              </a:ext>
            </a:extLst>
          </p:cNvPr>
          <p:cNvSpPr txBox="1"/>
          <p:nvPr/>
        </p:nvSpPr>
        <p:spPr>
          <a:xfrm>
            <a:off x="7696200" y="1905000"/>
            <a:ext cx="43434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85000"/>
                  </a:schemeClr>
                </a:solidFill>
                <a:effectLst/>
              </a:rPr>
              <a:t>Window Name: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 View Scripts Menu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85000"/>
                  </a:schemeClr>
                </a:solidFill>
                <a:effectLst/>
              </a:rPr>
              <a:t>Description: 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This menu will show the current user’s scripts, which, when selected, will show information related to the script.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From here the user can insert this script into their current script, load the script, or delete the script.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The user can also upload their current local save into this list of database scripts. This menu will also show community posted scripts.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41BE5-733C-426F-B96E-EF804CFCA32D}"/>
              </a:ext>
            </a:extLst>
          </p:cNvPr>
          <p:cNvSpPr txBox="1"/>
          <p:nvPr/>
        </p:nvSpPr>
        <p:spPr>
          <a:xfrm>
            <a:off x="8467893" y="2211388"/>
            <a:ext cx="3579813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2D050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7658F22-0A8C-44BA-A7B5-3A3706295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40518"/>
            <a:ext cx="7165902" cy="43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1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DCB8-1FDA-4EB5-A9A8-29316F75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53" y="422228"/>
            <a:ext cx="4040147" cy="1828800"/>
          </a:xfrm>
        </p:spPr>
        <p:txBody>
          <a:bodyPr/>
          <a:lstStyle/>
          <a:p>
            <a:r>
              <a:rPr lang="en-US" dirty="0"/>
              <a:t>User-</a:t>
            </a:r>
            <a:br>
              <a:rPr lang="en-US" dirty="0"/>
            </a:br>
            <a:r>
              <a:rPr lang="en-US" dirty="0"/>
              <a:t>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3B96D-18C4-46F3-A2A0-856622432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6601" y="2514600"/>
            <a:ext cx="4040148" cy="3200401"/>
          </a:xfrm>
        </p:spPr>
        <p:txBody>
          <a:bodyPr>
            <a:normAutofit/>
          </a:bodyPr>
          <a:lstStyle/>
          <a:p>
            <a:r>
              <a:rPr lang="en-US" sz="1800" b="1" dirty="0"/>
              <a:t>Window Name: </a:t>
            </a:r>
            <a:r>
              <a:rPr lang="en-US" sz="1800" dirty="0"/>
              <a:t>Account Settings</a:t>
            </a:r>
          </a:p>
          <a:p>
            <a:endParaRPr lang="en-US" sz="1800" b="1" dirty="0"/>
          </a:p>
          <a:p>
            <a:r>
              <a:rPr lang="en-US" sz="1800" b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If a user is logged in, they can change their name, username, or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Account deletion will trigger a warning window that has the user confirm password one last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BF5BCE1-0A2D-4446-B074-CADDDA59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22228"/>
            <a:ext cx="3726498" cy="60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94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87B9-A947-47EA-AFCC-801325E4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520" y="1143000"/>
            <a:ext cx="3122613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User-Interface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C651B27-40A8-40C5-9397-1732B064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19520" y="3276600"/>
            <a:ext cx="3124161" cy="3200401"/>
          </a:xfrm>
        </p:spPr>
        <p:txBody>
          <a:bodyPr>
            <a:normAutofit/>
          </a:bodyPr>
          <a:lstStyle/>
          <a:p>
            <a:r>
              <a:rPr lang="en-US" sz="1800" b="1" dirty="0"/>
              <a:t>Window Name: </a:t>
            </a:r>
            <a:r>
              <a:rPr lang="en-US" sz="1800" dirty="0"/>
              <a:t>Upload Scripts</a:t>
            </a:r>
          </a:p>
          <a:p>
            <a:endParaRPr lang="en-US" sz="1800" b="1" dirty="0"/>
          </a:p>
          <a:p>
            <a:r>
              <a:rPr lang="en-US" sz="1800" b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Upload script file to the community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Assign a title, description, and community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Public or private access to uploads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Diagram, letter&#10;&#10;Description automatically generated">
            <a:extLst>
              <a:ext uri="{FF2B5EF4-FFF2-40B4-BE49-F238E27FC236}">
                <a16:creationId xmlns:a16="http://schemas.microsoft.com/office/drawing/2014/main" id="{6ED35C30-7F9A-4EF2-9495-081325791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44860"/>
            <a:ext cx="7119938" cy="496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AutoHotkey: </a:t>
            </a:r>
          </a:p>
          <a:p>
            <a:pPr lvl="1"/>
            <a:r>
              <a:rPr lang="en-US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dirty="0"/>
              <a:t>The ultimate automation scripting language for Windows”</a:t>
            </a:r>
          </a:p>
          <a:p>
            <a:pPr lvl="1"/>
            <a:r>
              <a:rPr lang="en-US" dirty="0"/>
              <a:t>Keyboard shortcuts, macros, other automation tools.</a:t>
            </a:r>
          </a:p>
          <a:p>
            <a:r>
              <a:rPr lang="en-US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problem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scripting with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difficult for beginners. 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arget audience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less-experienced computer-users </a:t>
            </a:r>
          </a:p>
          <a:p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it easier to script </a:t>
            </a:r>
            <a:endParaRPr lang="en-US" dirty="0">
              <a:latin typeface="Harlow Solid Italic" panose="04030604020F02020D02" pitchFamily="82" charset="0"/>
            </a:endParaRPr>
          </a:p>
          <a:p>
            <a:endParaRPr lang="en-US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22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87B9-A947-47EA-AFCC-801325E4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520" y="1066800"/>
            <a:ext cx="3122613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User-Interface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0650E1B-39C9-4FDC-BAB7-6707753E7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1" y="1484758"/>
            <a:ext cx="6837933" cy="41540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C651B27-40A8-40C5-9397-1732B064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6453" y="2971800"/>
            <a:ext cx="3124161" cy="2819400"/>
          </a:xfrm>
        </p:spPr>
        <p:txBody>
          <a:bodyPr>
            <a:normAutofit/>
          </a:bodyPr>
          <a:lstStyle/>
          <a:p>
            <a:r>
              <a:rPr lang="en-US" sz="1900" b="1" dirty="0"/>
              <a:t>Window Name: </a:t>
            </a:r>
            <a:r>
              <a:rPr lang="en-US" sz="1900" dirty="0"/>
              <a:t>Community Scripts Menu</a:t>
            </a:r>
          </a:p>
          <a:p>
            <a:endParaRPr lang="en-US" sz="1900" b="1" dirty="0"/>
          </a:p>
          <a:p>
            <a:r>
              <a:rPr lang="en-US" sz="1900" b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Browse public scripts from other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Search by title or sort by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Download and use script in a new or existing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0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D2A4761-4C37-4449-94B9-6D423FE4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Window Sequence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7E585B0-4DF1-4FDC-9CE1-9A1CD595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31" y="1295400"/>
            <a:ext cx="9766738" cy="4956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2956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D2A4761-4C37-4449-94B9-6D423FE4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Window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D1089-1689-4BD7-B0FC-C5C4094E5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2594" y="1227658"/>
            <a:ext cx="8826812" cy="545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2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Description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that makes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scripting simple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 to use</a:t>
            </a:r>
            <a:endParaRPr lang="en-US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No code - no problem</a:t>
            </a:r>
          </a:p>
          <a:p>
            <a:pPr lvl="1"/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Visual</a:t>
            </a:r>
          </a:p>
          <a:p>
            <a:endParaRPr lang="en-US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teacher,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 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can reply to emails quickly,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scripts that write emails for frequently asked questions.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 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get to work easily,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hotkeys that open up </a:t>
            </a:r>
            <a:r>
              <a:rPr lang="en-US" sz="18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 I use for work.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4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student,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write my essays faster,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hotstrings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automatically expand acronyms into their full text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</a:p>
          <a:p>
            <a:pPr marL="365760" lvl="1" indent="0">
              <a:spcBef>
                <a:spcPts val="0"/>
              </a:spcBef>
              <a:buNone/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music enjoyer,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change my music easier,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 my music with simple hotkeys.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5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 with many scripts,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manage what scripts I use at any given time,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have a panel for starting, stopping, modifying, and deleting any scripts from within the application.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2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general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use the scripts I have created,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run scripts from the application or export them as an AHK file.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23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have an advantage in-game,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macros where I can save mouse movements and keyboard inputs occurring at specific rates/times/intervals. 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save and access my progress for any script from any computer,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upload my scripts to a database. </a:t>
            </a: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4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helpful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share my work with other people,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make my scripts accessible to the community through a community accessible list of scripts.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2960"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an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inexperienced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get complicated functionality that I cannot program myself,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search for scripts from the community by name.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1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more advanced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write more advanced scripts,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execute some of my script conditionally, such as if a window is currently open, or if the computer has low battery.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2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upload scripts to the database,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be able to create an account and to login to view my community contributions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7343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EAF0FAAD63974C9F0ED0024803E76E" ma:contentTypeVersion="5" ma:contentTypeDescription="Create a new document." ma:contentTypeScope="" ma:versionID="57e2408e1573f17beb2f9b942327c50e">
  <xsd:schema xmlns:xsd="http://www.w3.org/2001/XMLSchema" xmlns:xs="http://www.w3.org/2001/XMLSchema" xmlns:p="http://schemas.microsoft.com/office/2006/metadata/properties" xmlns:ns3="422d3d89-0a6c-4fcc-be7a-02bb2bcc390c" xmlns:ns4="7b8c18a8-6b9c-407a-aab5-933237a193b4" targetNamespace="http://schemas.microsoft.com/office/2006/metadata/properties" ma:root="true" ma:fieldsID="acfe639b8731e51e665953349c141bc1" ns3:_="" ns4:_="">
    <xsd:import namespace="422d3d89-0a6c-4fcc-be7a-02bb2bcc390c"/>
    <xsd:import namespace="7b8c18a8-6b9c-407a-aab5-933237a193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d3d89-0a6c-4fcc-be7a-02bb2bcc39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8c18a8-6b9c-407a-aab5-933237a193b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E8F52B-5A0A-4FED-9906-D1D498F3FF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2d3d89-0a6c-4fcc-be7a-02bb2bcc390c"/>
    <ds:schemaRef ds:uri="7b8c18a8-6b9c-407a-aab5-933237a193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A9154E-231E-4CB2-AC8C-7B014F34E5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E67B52-EB16-45E9-85E8-F97407C0431C}">
  <ds:schemaRefs>
    <ds:schemaRef ds:uri="http://purl.org/dc/terms/"/>
    <ds:schemaRef ds:uri="http://schemas.openxmlformats.org/package/2006/metadata/core-properties"/>
    <ds:schemaRef ds:uri="422d3d89-0a6c-4fcc-be7a-02bb2bcc390c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b8c18a8-6b9c-407a-aab5-933237a193b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381</TotalTime>
  <Words>1051</Words>
  <Application>Microsoft Office PowerPoint</Application>
  <PresentationFormat>Widescreen</PresentationFormat>
  <Paragraphs>115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Cambria</vt:lpstr>
      <vt:lpstr>Candara</vt:lpstr>
      <vt:lpstr>Consolas</vt:lpstr>
      <vt:lpstr>Harlow Solid Italic</vt:lpstr>
      <vt:lpstr>Times New Roman</vt:lpstr>
      <vt:lpstr>Tech Computer 16x9</vt:lpstr>
      <vt:lpstr>Script Buddy</vt:lpstr>
      <vt:lpstr>The Problem</vt:lpstr>
      <vt:lpstr>Product Description</vt:lpstr>
      <vt:lpstr>User Stories</vt:lpstr>
      <vt:lpstr>User Stories</vt:lpstr>
      <vt:lpstr>User Stories</vt:lpstr>
      <vt:lpstr>User Stories</vt:lpstr>
      <vt:lpstr>User Stories</vt:lpstr>
      <vt:lpstr>User Stories</vt:lpstr>
      <vt:lpstr>User Stories</vt:lpstr>
      <vt:lpstr>Proposed Technical Setup</vt:lpstr>
      <vt:lpstr>User-Interface</vt:lpstr>
      <vt:lpstr>User-Interface</vt:lpstr>
      <vt:lpstr>User-Interface</vt:lpstr>
      <vt:lpstr>User-Interface</vt:lpstr>
      <vt:lpstr>User-Interface</vt:lpstr>
      <vt:lpstr>User-Interface</vt:lpstr>
      <vt:lpstr>User- Interface</vt:lpstr>
      <vt:lpstr>User-Interface</vt:lpstr>
      <vt:lpstr>User-Interface</vt:lpstr>
      <vt:lpstr>Window Sequence</vt:lpstr>
      <vt:lpstr>Window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Buddy</dc:title>
  <dc:creator>Stephen Behnke</dc:creator>
  <cp:lastModifiedBy>Matthew Kotras</cp:lastModifiedBy>
  <cp:revision>36</cp:revision>
  <dcterms:created xsi:type="dcterms:W3CDTF">2021-10-15T22:58:15Z</dcterms:created>
  <dcterms:modified xsi:type="dcterms:W3CDTF">2021-10-19T15:30:46Z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0x010100C4EAF0FAAD63974C9F0ED0024803E76E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