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82" r:id="rId16"/>
    <p:sldId id="283" r:id="rId17"/>
    <p:sldId id="284" r:id="rId18"/>
    <p:sldId id="285" r:id="rId19"/>
    <p:sldId id="286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AB649-59F9-431D-96F9-722ADF3A5E14}" v="1" dt="2021-10-16T01:25:5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>
      <p:cViewPr varScale="1">
        <p:scale>
          <a:sx n="112" d="100"/>
          <a:sy n="112" d="100"/>
        </p:scale>
        <p:origin x="7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ehnke" userId="8cc806eab17d0c7e" providerId="LiveId" clId="{CAAAB649-59F9-431D-96F9-722ADF3A5E14}"/>
    <pc:docChg chg="addSld modSld">
      <pc:chgData name="Stephen Behnke" userId="8cc806eab17d0c7e" providerId="LiveId" clId="{CAAAB649-59F9-431D-96F9-722ADF3A5E14}" dt="2021-10-16T01:25:56.165" v="0"/>
      <pc:docMkLst>
        <pc:docMk/>
      </pc:docMkLst>
      <pc:sldChg chg="add">
        <pc:chgData name="Stephen Behnke" userId="8cc806eab17d0c7e" providerId="LiveId" clId="{CAAAB649-59F9-431D-96F9-722ADF3A5E14}" dt="2021-10-16T01:25:56.165" v="0"/>
        <pc:sldMkLst>
          <pc:docMk/>
          <pc:sldMk cId="3482667229" sldId="282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12335006" sldId="283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1371731533" sldId="284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819303457" sldId="285"/>
        </pc:sldMkLst>
      </pc:sldChg>
      <pc:sldChg chg="add">
        <pc:chgData name="Stephen Behnke" userId="8cc806eab17d0c7e" providerId="LiveId" clId="{CAAAB649-59F9-431D-96F9-722ADF3A5E14}" dt="2021-10-16T01:25:56.165" v="0"/>
        <pc:sldMkLst>
          <pc:docMk/>
          <pc:sldMk cId="3143617926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Script Buddy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668000" cy="685800"/>
          </a:xfrm>
        </p:spPr>
        <p:txBody>
          <a:bodyPr>
            <a:normAutofit/>
          </a:bodyPr>
          <a:lstStyle/>
          <a:p>
            <a:r>
              <a:rPr lang="en-US" dirty="0"/>
              <a:t>Group 2: Hailey Vadnais, Matthew </a:t>
            </a:r>
            <a:r>
              <a:rPr lang="en-US" dirty="0" err="1"/>
              <a:t>Kotras</a:t>
            </a:r>
            <a:r>
              <a:rPr lang="en-US" dirty="0"/>
              <a:t>, Sebastian Vang, Stephen Behnke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keep my workstation secure,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logout of my account.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rights to the scripts I have uploaded,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edit and remove them from the database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441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57B2-2FDD-492C-B3A1-89B6EF9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Technical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1A54-7774-4D5D-A865-D395DE1A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team will implement this project in .NET using a MySQL database and WPF.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8F5D003-6671-41B8-854D-B3D5D5A7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278497"/>
            <a:ext cx="7011988" cy="39793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Main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main menu. It is what opens when first starting the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From this menu users can find access to all function/windows required to use this program.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6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FD3-20CF-4D1A-891F-647C0E0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808413" cy="1828800"/>
          </a:xfrm>
        </p:spPr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B0C4-6C4F-49F2-882C-F44F073B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2362200"/>
          </a:xfrm>
        </p:spPr>
        <p:txBody>
          <a:bodyPr/>
          <a:lstStyle/>
          <a:p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sequence of windows from the drop-down menus.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F4F22-CD33-4D85-8C89-2C289ED2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09" y="1066800"/>
            <a:ext cx="638980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8B8588D3-6CE6-4984-B4C7-5549666F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228725"/>
            <a:ext cx="64008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010CD-B63B-4045-BDEB-F246D2296B4F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login popup window. From here users will be able to enter their username and password and login to their profile.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They can also select to create a new user.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73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587" y="1600200"/>
            <a:ext cx="3579813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D3AEE8-18AA-4583-A238-69696EECE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1404747"/>
            <a:ext cx="6400800" cy="40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001039" y="3429000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Window Name:</a:t>
            </a: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 Create Account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This is the create account popup window.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In this window users will be able to make a new account. </a:t>
            </a:r>
            <a:endParaRPr lang="en-US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A2F4B-3E44-4DC5-B241-1D40572E25D4}"/>
              </a:ext>
            </a:extLst>
          </p:cNvPr>
          <p:cNvSpPr txBox="1"/>
          <p:nvPr/>
        </p:nvSpPr>
        <p:spPr>
          <a:xfrm>
            <a:off x="8001039" y="3429000"/>
            <a:ext cx="312416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 kern="1200" dirty="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0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185" y="533400"/>
            <a:ext cx="914400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User-Interface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45A13-AAE8-49BA-B72B-4449861AACC7}"/>
              </a:ext>
            </a:extLst>
          </p:cNvPr>
          <p:cNvSpPr txBox="1"/>
          <p:nvPr/>
        </p:nvSpPr>
        <p:spPr>
          <a:xfrm>
            <a:off x="7696200" y="1905000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Window Name: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 View scripts menu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tx1">
                    <a:lumMod val="85000"/>
                  </a:schemeClr>
                </a:solidFill>
                <a:effectLst/>
              </a:rPr>
              <a:t>Description: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This menu will show the current user’s scripts, which, when selected, will show information related to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From here the user can insert this script into their current script, load the script, or delete the script.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effectLst/>
              </a:rPr>
              <a:t>The user can also upload their current local save into this list of database scripts. This menu will also show community posted scripts. 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1BE5-733C-426F-B96E-EF804CFCA32D}"/>
              </a:ext>
            </a:extLst>
          </p:cNvPr>
          <p:cNvSpPr txBox="1"/>
          <p:nvPr/>
        </p:nvSpPr>
        <p:spPr>
          <a:xfrm>
            <a:off x="8467893" y="2211388"/>
            <a:ext cx="3579813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ECE52E81-4654-4C47-95B6-91134671C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9" y="1676400"/>
            <a:ext cx="6883516" cy="4192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61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1735-0AE2-48F6-BBB8-054C1E37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FD96-9EEF-4A2B-87B6-CC4B48F6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(Stephen 1-4)</a:t>
            </a:r>
          </a:p>
        </p:txBody>
      </p:sp>
    </p:spTree>
    <p:extLst>
      <p:ext uri="{BB962C8B-B14F-4D97-AF65-F5344CB8AC3E}">
        <p14:creationId xmlns:p14="http://schemas.microsoft.com/office/powerpoint/2010/main" val="30934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B9-A947-47EA-AFCC-801325E4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15B4-F193-46AF-8E0A-4B003EFB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(Hailey does the REST)</a:t>
            </a:r>
          </a:p>
        </p:txBody>
      </p:sp>
    </p:spTree>
    <p:extLst>
      <p:ext uri="{BB962C8B-B14F-4D97-AF65-F5344CB8AC3E}">
        <p14:creationId xmlns:p14="http://schemas.microsoft.com/office/powerpoint/2010/main" val="27159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product is software that makes it easy to make scripts in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scripting language.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custom scripting language for Microsoft Windows which provides keyboard shortcuts, macro creation, and software automation to automate repetitive tasks in Windows applications. 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anyone who has work that requires doing repetitive tasks on computers, but who are not great with computers.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Rationale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set out to solve 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that people with low levels of computer experience are intimidated by scripting and so they never get to experience the power of </a:t>
            </a:r>
            <a:r>
              <a:rPr lang="en-US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AutoHotKey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their daily lives. Our product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</a:t>
            </a:r>
            <a:r>
              <a:rPr lang="en-US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turning scripting into a task that’s as easy to do as clicking a button. 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can answer questions emails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automatically generate emails for frequently asked questions.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easily get to work,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scripts that set up the application I use for work.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type common words quickly,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hotstrings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automatically expand acronyms into their full text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 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music enjoyer,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change my music easier,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my music with simple hotkeys.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with many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manage what scripts I use at any given time,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a panel for starting, stopping, modifying, and deleting any scripts from within the application.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use the scripts I have created,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run scripts from the application or export them as an AHK file.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have an advantage in-game,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macros where I can save mouse movements and keyboard inputs occurring at specific rates/times/intervals.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save and access my progress for any script from any computer,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upload my scripts to a database. </a:t>
            </a:r>
            <a:endParaRPr lang="en-US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helpful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share my work with other people,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make my scripts accessible to the community through a community accessible list of scripts.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inexperienced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get complicated functionality that I cannot program myself,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search for scripts from the community by name.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lvl="1" indent="457200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1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C370-064A-4BFB-AE32-51EBB76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0AAA-7F1B-4F16-AD62-73990913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more advanced user,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write more advanced scripts,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 to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able to execute some of my script conditionally, such as if a window is currently open, or if the computer has low battery.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can upload scripts to the database, </a:t>
            </a:r>
            <a:b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be able to create an account and to login to view my community contributions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 Point(s): 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F0FAAD63974C9F0ED0024803E76E" ma:contentTypeVersion="5" ma:contentTypeDescription="Create a new document." ma:contentTypeScope="" ma:versionID="57e2408e1573f17beb2f9b942327c50e">
  <xsd:schema xmlns:xsd="http://www.w3.org/2001/XMLSchema" xmlns:xs="http://www.w3.org/2001/XMLSchema" xmlns:p="http://schemas.microsoft.com/office/2006/metadata/properties" xmlns:ns3="422d3d89-0a6c-4fcc-be7a-02bb2bcc390c" xmlns:ns4="7b8c18a8-6b9c-407a-aab5-933237a193b4" targetNamespace="http://schemas.microsoft.com/office/2006/metadata/properties" ma:root="true" ma:fieldsID="acfe639b8731e51e665953349c141bc1" ns3:_="" ns4:_="">
    <xsd:import namespace="422d3d89-0a6c-4fcc-be7a-02bb2bcc390c"/>
    <xsd:import namespace="7b8c18a8-6b9c-407a-aab5-933237a193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d3d89-0a6c-4fcc-be7a-02bb2bcc3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c18a8-6b9c-407a-aab5-933237a19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E67B52-EB16-45E9-85E8-F97407C0431C}">
  <ds:schemaRefs>
    <ds:schemaRef ds:uri="http://purl.org/dc/terms/"/>
    <ds:schemaRef ds:uri="http://schemas.openxmlformats.org/package/2006/metadata/core-properties"/>
    <ds:schemaRef ds:uri="422d3d89-0a6c-4fcc-be7a-02bb2bcc390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b8c18a8-6b9c-407a-aab5-933237a193b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A9154E-231E-4CB2-AC8C-7B014F34E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E8F52B-5A0A-4FED-9906-D1D498F3F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d3d89-0a6c-4fcc-be7a-02bb2bcc390c"/>
    <ds:schemaRef ds:uri="7b8c18a8-6b9c-407a-aab5-933237a19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</TotalTime>
  <Words>957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</vt:lpstr>
      <vt:lpstr>Candara</vt:lpstr>
      <vt:lpstr>Consolas</vt:lpstr>
      <vt:lpstr>Harlow Solid Italic</vt:lpstr>
      <vt:lpstr>Times New Roman</vt:lpstr>
      <vt:lpstr>Tech Computer 16x9</vt:lpstr>
      <vt:lpstr>Script Buddy</vt:lpstr>
      <vt:lpstr>Product Description</vt:lpstr>
      <vt:lpstr>Product Rationale</vt:lpstr>
      <vt:lpstr>User Stories</vt:lpstr>
      <vt:lpstr>User Stories</vt:lpstr>
      <vt:lpstr>User Stories</vt:lpstr>
      <vt:lpstr>User Stories</vt:lpstr>
      <vt:lpstr>User Stories</vt:lpstr>
      <vt:lpstr>User Stories</vt:lpstr>
      <vt:lpstr>User Stories</vt:lpstr>
      <vt:lpstr>Proposed Technical Setup</vt:lpstr>
      <vt:lpstr>User-Interface</vt:lpstr>
      <vt:lpstr>User-Interface</vt:lpstr>
      <vt:lpstr>User-Interface</vt:lpstr>
      <vt:lpstr>User-Interface</vt:lpstr>
      <vt:lpstr>User-Interface</vt:lpstr>
      <vt:lpstr>User-Interface</vt:lpstr>
      <vt:lpstr>User-Interface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Buddy</dc:title>
  <dc:creator>Stephen Behnke</dc:creator>
  <cp:lastModifiedBy>Stephen Behnke</cp:lastModifiedBy>
  <cp:revision>7</cp:revision>
  <dcterms:created xsi:type="dcterms:W3CDTF">2021-10-15T22:58:15Z</dcterms:created>
  <dcterms:modified xsi:type="dcterms:W3CDTF">2021-10-16T01:26:22Z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0x010100C4EAF0FAAD63974C9F0ED0024803E76E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