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73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1" dt="2021-10-16T01:25:5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addSld modSld">
      <pc:chgData name="Stephen Behnke" userId="8cc806eab17d0c7e" providerId="LiveId" clId="{CAAAB649-59F9-431D-96F9-722ADF3A5E14}" dt="2021-10-16T01:25:56.165" v="0"/>
      <pc:docMkLst>
        <pc:docMk/>
      </pc:docMkLst>
      <pc:sldChg chg="add">
        <pc:chgData name="Stephen Behnke" userId="8cc806eab17d0c7e" providerId="LiveId" clId="{CAAAB649-59F9-431D-96F9-722ADF3A5E14}" dt="2021-10-16T01:25:56.165" v="0"/>
        <pc:sldMkLst>
          <pc:docMk/>
          <pc:sldMk cId="3482667229" sldId="282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12335006" sldId="283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371731533" sldId="284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3143617926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F5D003-6671-41B8-854D-B3D5D5A7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78497"/>
            <a:ext cx="7011988" cy="3979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F4F22-CD33-4D85-8C89-2C289ED2F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1651560"/>
            <a:ext cx="7046561" cy="35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CE52E81-4654-4C47-95B6-91134671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" y="1676400"/>
            <a:ext cx="6883516" cy="419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53" y="422228"/>
            <a:ext cx="4040147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601" y="2514600"/>
            <a:ext cx="4040148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4478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594" y="1227658"/>
            <a:ext cx="8826812" cy="54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113</TotalTime>
  <Words>1052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Hailey Vadnais</cp:lastModifiedBy>
  <cp:revision>12</cp:revision>
  <dcterms:created xsi:type="dcterms:W3CDTF">2021-10-15T22:58:15Z</dcterms:created>
  <dcterms:modified xsi:type="dcterms:W3CDTF">2021-10-19T02:25:43Z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