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8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FD96-9EEF-4A2B-87B6-CC4B48F6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(Stephen 1-4)</a:t>
            </a:r>
          </a:p>
        </p:txBody>
      </p:sp>
    </p:spTree>
    <p:extLst>
      <p:ext uri="{BB962C8B-B14F-4D97-AF65-F5344CB8AC3E}">
        <p14:creationId xmlns:p14="http://schemas.microsoft.com/office/powerpoint/2010/main" val="30934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15B4-F193-46AF-8E0A-4B003EFB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(Hailey does the REST)</a:t>
            </a:r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product is software that makes it easy to make scripts in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scripting language.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custom scripting language for Microsoft Windows which provides keyboard shortcuts, macro creation, and software automation to automate repetitive tasks in Windows applications. 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anyone who has work that requires doing repetitive tasks on computers, but who are not great with computers.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Rationale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set out to solve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people with low levels of computer experience are intimidated by scripting and so they never get to experience the power of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daily lives. Our product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turning scripting into a task that’s as easy to do as clicking a button.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answer questions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automatically generate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easily get to work,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set up the application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type common words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 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65</TotalTime>
  <Words>755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Product Description</vt:lpstr>
      <vt:lpstr>Product Rationale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Sebastian Vang</cp:lastModifiedBy>
  <cp:revision>7</cp:revision>
  <dcterms:created xsi:type="dcterms:W3CDTF">2021-10-15T22:58:15Z</dcterms:created>
  <dcterms:modified xsi:type="dcterms:W3CDTF">2021-10-16T00:40:43Z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