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17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Candara</vt:lpstr>
      <vt:lpstr>Consolas</vt:lpstr>
      <vt:lpstr>Tech Computer 16x9</vt:lpstr>
      <vt:lpstr>Script Buddy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Stephen Behnke</cp:lastModifiedBy>
  <cp:revision>1</cp:revision>
  <dcterms:created xsi:type="dcterms:W3CDTF">2021-10-15T22:58:15Z</dcterms:created>
  <dcterms:modified xsi:type="dcterms:W3CDTF">2021-10-15T23:15:28Z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