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5" r:id="rId6"/>
    <p:sldId id="281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70" r:id="rId15"/>
    <p:sldId id="282" r:id="rId16"/>
    <p:sldId id="283" r:id="rId17"/>
    <p:sldId id="284" r:id="rId18"/>
    <p:sldId id="285" r:id="rId19"/>
    <p:sldId id="286" r:id="rId20"/>
    <p:sldId id="288" r:id="rId21"/>
    <p:sldId id="289" r:id="rId22"/>
    <p:sldId id="273" r:id="rId23"/>
    <p:sldId id="291" r:id="rId24"/>
    <p:sldId id="29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AAB649-59F9-431D-96F9-722ADF3A5E14}" v="1" dt="2021-10-16T01:25:56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 autoAdjust="0"/>
    <p:restoredTop sz="94660"/>
  </p:normalViewPr>
  <p:slideViewPr>
    <p:cSldViewPr>
      <p:cViewPr varScale="1">
        <p:scale>
          <a:sx n="114" d="100"/>
          <a:sy n="114" d="100"/>
        </p:scale>
        <p:origin x="198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Behnke" userId="8cc806eab17d0c7e" providerId="LiveId" clId="{CAAAB649-59F9-431D-96F9-722ADF3A5E14}"/>
    <pc:docChg chg="addSld modSld">
      <pc:chgData name="Stephen Behnke" userId="8cc806eab17d0c7e" providerId="LiveId" clId="{CAAAB649-59F9-431D-96F9-722ADF3A5E14}" dt="2021-10-16T01:25:56.165" v="0"/>
      <pc:docMkLst>
        <pc:docMk/>
      </pc:docMkLst>
      <pc:sldChg chg="add">
        <pc:chgData name="Stephen Behnke" userId="8cc806eab17d0c7e" providerId="LiveId" clId="{CAAAB649-59F9-431D-96F9-722ADF3A5E14}" dt="2021-10-16T01:25:56.165" v="0"/>
        <pc:sldMkLst>
          <pc:docMk/>
          <pc:sldMk cId="3482667229" sldId="282"/>
        </pc:sldMkLst>
      </pc:sldChg>
      <pc:sldChg chg="add">
        <pc:chgData name="Stephen Behnke" userId="8cc806eab17d0c7e" providerId="LiveId" clId="{CAAAB649-59F9-431D-96F9-722ADF3A5E14}" dt="2021-10-16T01:25:56.165" v="0"/>
        <pc:sldMkLst>
          <pc:docMk/>
          <pc:sldMk cId="112335006" sldId="283"/>
        </pc:sldMkLst>
      </pc:sldChg>
      <pc:sldChg chg="add">
        <pc:chgData name="Stephen Behnke" userId="8cc806eab17d0c7e" providerId="LiveId" clId="{CAAAB649-59F9-431D-96F9-722ADF3A5E14}" dt="2021-10-16T01:25:56.165" v="0"/>
        <pc:sldMkLst>
          <pc:docMk/>
          <pc:sldMk cId="1371731533" sldId="284"/>
        </pc:sldMkLst>
      </pc:sldChg>
      <pc:sldChg chg="add">
        <pc:chgData name="Stephen Behnke" userId="8cc806eab17d0c7e" providerId="LiveId" clId="{CAAAB649-59F9-431D-96F9-722ADF3A5E14}" dt="2021-10-16T01:25:56.165" v="0"/>
        <pc:sldMkLst>
          <pc:docMk/>
          <pc:sldMk cId="819303457" sldId="285"/>
        </pc:sldMkLst>
      </pc:sldChg>
      <pc:sldChg chg="add">
        <pc:chgData name="Stephen Behnke" userId="8cc806eab17d0c7e" providerId="LiveId" clId="{CAAAB649-59F9-431D-96F9-722ADF3A5E14}" dt="2021-10-16T01:25:56.165" v="0"/>
        <pc:sldMkLst>
          <pc:docMk/>
          <pc:sldMk cId="3143617926" sldId="2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10/18/2021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10/18/2021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Script Buddy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53000"/>
            <a:ext cx="10668000" cy="685800"/>
          </a:xfrm>
        </p:spPr>
        <p:txBody>
          <a:bodyPr>
            <a:normAutofit/>
          </a:bodyPr>
          <a:lstStyle/>
          <a:p>
            <a:r>
              <a:rPr lang="en-US" dirty="0"/>
              <a:t>Group 2: Hailey Vadnais, Matthew </a:t>
            </a:r>
            <a:r>
              <a:rPr lang="en-US" dirty="0" err="1"/>
              <a:t>Kotras</a:t>
            </a:r>
            <a:r>
              <a:rPr lang="en-US" dirty="0"/>
              <a:t>, Sebastian Vang, Stephen Behnke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keep my workstation secure,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logout of my account. 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1" indent="457200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have rights to the scripts I have uploaded,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edit and remove them from the database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4410"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57B2-2FDD-492C-B3A1-89B6EF9B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Technical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1A54-7774-4D5D-A865-D395DE1AC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team will implement this project in .NET using a MySQL database and WPF.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0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579813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8F5D003-6671-41B8-854D-B3D5D5A7B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278497"/>
            <a:ext cx="7011988" cy="397930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2A2F4B-3E44-4DC5-B241-1D40572E25D4}"/>
              </a:ext>
            </a:extLst>
          </p:cNvPr>
          <p:cNvSpPr txBox="1"/>
          <p:nvPr/>
        </p:nvSpPr>
        <p:spPr>
          <a:xfrm>
            <a:off x="8001039" y="3429000"/>
            <a:ext cx="3579813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Main Menu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This is the main menu. It is what opens when first starting the program.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From this menu users can find access to all function/windows required to use this program.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66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3FD3-20CF-4D1A-891F-647C0E08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808413" cy="1828800"/>
          </a:xfrm>
        </p:spPr>
        <p:txBody>
          <a:bodyPr/>
          <a:lstStyle/>
          <a:p>
            <a:r>
              <a:rPr lang="en-US" dirty="0"/>
              <a:t>User-Interface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9B0C4-6C4F-49F2-882C-F44F073B1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505161" cy="2362200"/>
          </a:xfrm>
        </p:spPr>
        <p:txBody>
          <a:bodyPr/>
          <a:lstStyle/>
          <a:p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sequence of windows from the drop-down menus.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EF4F22-CD33-4D85-8C89-2C289ED2F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09" y="1066800"/>
            <a:ext cx="638980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579813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pic>
        <p:nvPicPr>
          <p:cNvPr id="7" name="Picture 6" descr="Shape, polygon&#10;&#10;Description automatically generated">
            <a:extLst>
              <a:ext uri="{FF2B5EF4-FFF2-40B4-BE49-F238E27FC236}">
                <a16:creationId xmlns:a16="http://schemas.microsoft.com/office/drawing/2014/main" id="{8B8588D3-6CE6-4984-B4C7-5549666FC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2" y="1228725"/>
            <a:ext cx="6400800" cy="4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2010CD-B63B-4045-BDEB-F246D2296B4F}"/>
              </a:ext>
            </a:extLst>
          </p:cNvPr>
          <p:cNvSpPr txBox="1"/>
          <p:nvPr/>
        </p:nvSpPr>
        <p:spPr>
          <a:xfrm>
            <a:off x="8001039" y="3429000"/>
            <a:ext cx="3579813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Login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This is the login popup window. From here users will be able to enter their username and password and login to their profile.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They can also select to create a new user. 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A2F4B-3E44-4DC5-B241-1D40572E25D4}"/>
              </a:ext>
            </a:extLst>
          </p:cNvPr>
          <p:cNvSpPr txBox="1"/>
          <p:nvPr/>
        </p:nvSpPr>
        <p:spPr>
          <a:xfrm>
            <a:off x="8001039" y="3429000"/>
            <a:ext cx="3124161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400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731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579813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1D3AEE8-18AA-4583-A238-69696EECEA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2" y="1404747"/>
            <a:ext cx="6400800" cy="40485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941BE5-733C-426F-B96E-EF804CFCA32D}"/>
              </a:ext>
            </a:extLst>
          </p:cNvPr>
          <p:cNvSpPr txBox="1"/>
          <p:nvPr/>
        </p:nvSpPr>
        <p:spPr>
          <a:xfrm>
            <a:off x="8001039" y="3429000"/>
            <a:ext cx="3579813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Create Account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This is the create account popup window.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In this window users will be able to make a new account. 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A2F4B-3E44-4DC5-B241-1D40572E25D4}"/>
              </a:ext>
            </a:extLst>
          </p:cNvPr>
          <p:cNvSpPr txBox="1"/>
          <p:nvPr/>
        </p:nvSpPr>
        <p:spPr>
          <a:xfrm>
            <a:off x="8001039" y="3429000"/>
            <a:ext cx="3124161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400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303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185" y="533400"/>
            <a:ext cx="914400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45A13-AAE8-49BA-B72B-4449861AACC7}"/>
              </a:ext>
            </a:extLst>
          </p:cNvPr>
          <p:cNvSpPr txBox="1"/>
          <p:nvPr/>
        </p:nvSpPr>
        <p:spPr>
          <a:xfrm>
            <a:off x="7696200" y="1905000"/>
            <a:ext cx="43434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85000"/>
                  </a:schemeClr>
                </a:solidFill>
                <a:effectLst/>
              </a:rPr>
              <a:t>Window Name: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 View scripts menu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85000"/>
                  </a:schemeClr>
                </a:solidFill>
                <a:effectLst/>
              </a:rPr>
              <a:t>Description: 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This menu will show the current user’s scripts, which, when selected, will show information related to the script. 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From here the user can insert this script into their current script, load the script, or delete the script. 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The user can also upload their current local save into this list of database scripts. This menu will also show community posted scripts. 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41BE5-733C-426F-B96E-EF804CFCA32D}"/>
              </a:ext>
            </a:extLst>
          </p:cNvPr>
          <p:cNvSpPr txBox="1"/>
          <p:nvPr/>
        </p:nvSpPr>
        <p:spPr>
          <a:xfrm>
            <a:off x="8467893" y="2211388"/>
            <a:ext cx="3579813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2D050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ECE52E81-4654-4C47-95B6-91134671C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9" y="1676400"/>
            <a:ext cx="6883516" cy="4192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617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DCB8-1FDA-4EB5-A9A8-29316F75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53" y="422228"/>
            <a:ext cx="4040147" cy="1828800"/>
          </a:xfrm>
        </p:spPr>
        <p:txBody>
          <a:bodyPr/>
          <a:lstStyle/>
          <a:p>
            <a:r>
              <a:rPr lang="en-US" dirty="0"/>
              <a:t>User-</a:t>
            </a:r>
            <a:br>
              <a:rPr lang="en-US" dirty="0"/>
            </a:br>
            <a:r>
              <a:rPr lang="en-US" dirty="0"/>
              <a:t>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3B96D-18C4-46F3-A2A0-856622432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6601" y="2514600"/>
            <a:ext cx="4040148" cy="3200401"/>
          </a:xfrm>
        </p:spPr>
        <p:txBody>
          <a:bodyPr>
            <a:normAutofit/>
          </a:bodyPr>
          <a:lstStyle/>
          <a:p>
            <a:r>
              <a:rPr lang="en-US" sz="1800" b="1" dirty="0"/>
              <a:t>Window Name: </a:t>
            </a:r>
            <a:r>
              <a:rPr lang="en-US" sz="1800" dirty="0"/>
              <a:t>Account Settings</a:t>
            </a:r>
          </a:p>
          <a:p>
            <a:endParaRPr lang="en-US" sz="1800" b="1" dirty="0"/>
          </a:p>
          <a:p>
            <a:r>
              <a:rPr lang="en-US" sz="1800" b="1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If a user is logged in, they can change their name, username, or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Account deletion will trigger a warning window that has the user confirm password one last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BF5BCE1-0A2D-4446-B074-CADDDA593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22228"/>
            <a:ext cx="3726498" cy="60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94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87B9-A947-47EA-AFCC-801325E4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520" y="1143000"/>
            <a:ext cx="3122613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User-Interface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C651B27-40A8-40C5-9397-1732B064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19520" y="3276600"/>
            <a:ext cx="3124161" cy="3200401"/>
          </a:xfrm>
        </p:spPr>
        <p:txBody>
          <a:bodyPr>
            <a:normAutofit/>
          </a:bodyPr>
          <a:lstStyle/>
          <a:p>
            <a:r>
              <a:rPr lang="en-US" sz="1800" b="1" dirty="0"/>
              <a:t>Window Name: </a:t>
            </a:r>
            <a:r>
              <a:rPr lang="en-US" sz="1800" dirty="0"/>
              <a:t>Upload Scripts</a:t>
            </a:r>
          </a:p>
          <a:p>
            <a:endParaRPr lang="en-US" sz="1800" b="1" dirty="0"/>
          </a:p>
          <a:p>
            <a:r>
              <a:rPr lang="en-US" sz="1800" b="1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Upload script file to the community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Assign a title, description, and community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Public or private access to uploads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Diagram, letter&#10;&#10;Description automatically generated">
            <a:extLst>
              <a:ext uri="{FF2B5EF4-FFF2-40B4-BE49-F238E27FC236}">
                <a16:creationId xmlns:a16="http://schemas.microsoft.com/office/drawing/2014/main" id="{6ED35C30-7F9A-4EF2-9495-081325791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44860"/>
            <a:ext cx="7119938" cy="496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2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87B9-A947-47EA-AFCC-801325E4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520" y="1066800"/>
            <a:ext cx="3122613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User-Interface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0650E1B-39C9-4FDC-BAB7-6707753E7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1" y="1484758"/>
            <a:ext cx="6837933" cy="41540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C651B27-40A8-40C5-9397-1732B064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6453" y="2971800"/>
            <a:ext cx="3124161" cy="2819400"/>
          </a:xfrm>
        </p:spPr>
        <p:txBody>
          <a:bodyPr>
            <a:normAutofit/>
          </a:bodyPr>
          <a:lstStyle/>
          <a:p>
            <a:r>
              <a:rPr lang="en-US" sz="1900" b="1" dirty="0"/>
              <a:t>Window Name: </a:t>
            </a:r>
            <a:r>
              <a:rPr lang="en-US" sz="1900" dirty="0"/>
              <a:t>Community Scripts Menu</a:t>
            </a:r>
          </a:p>
          <a:p>
            <a:endParaRPr lang="en-US" sz="1900" b="1" dirty="0"/>
          </a:p>
          <a:p>
            <a:r>
              <a:rPr lang="en-US" sz="1900" b="1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Browse public scripts from other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Search by title or sort by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Download and use script in a new or existing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Description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product is software that makes it easy to make scripts in </a:t>
            </a:r>
            <a:r>
              <a:rPr lang="en-US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AutoHotKey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 scripting language. </a:t>
            </a:r>
            <a:r>
              <a:rPr lang="en-US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AutoHotkey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custom scripting language for Microsoft Windows which provides keyboard shortcuts, macro creation, and software automation to automate repetitive tasks in Windows applications. </a:t>
            </a:r>
            <a:endParaRPr lang="en-US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target audience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anyone who has work that requires doing repetitive tasks on computers, but who are not great with computers. </a:t>
            </a:r>
            <a:endParaRPr lang="en-US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D2A4761-4C37-4449-94B9-6D423FE4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Window Sequence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7E585B0-4DF1-4FDC-9CE1-9A1CD5956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31" y="1447800"/>
            <a:ext cx="9766738" cy="4956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2956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D2A4761-4C37-4449-94B9-6D423FE4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Window Sequence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96D1089-1689-4BD7-B0FC-C5C4094E5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594" y="1219200"/>
            <a:ext cx="8826812" cy="547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2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Rationale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problem 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set out to solve 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that people with low levels of computer experience are intimidated by scripting and so they never get to experience the power of </a:t>
            </a:r>
            <a:r>
              <a:rPr lang="en-US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AutoHotKey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their daily lives. Our product </a:t>
            </a: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solves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problem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turning scripting into a task that’s as easy to do as clicking a button. </a:t>
            </a:r>
            <a:endParaRPr lang="en-US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02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teacher,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 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can answer questions emails quickly,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scripts that automatically generate emails for frequently asked questions.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 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easily get to work,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scripts that set up the application I use for work.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 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4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student,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type common words quickly,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hotstrings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automatically expand acronyms into their full text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</a:p>
          <a:p>
            <a:pPr marL="365760" lvl="1" indent="0">
              <a:spcBef>
                <a:spcPts val="0"/>
              </a:spcBef>
              <a:buNone/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music enjoyer,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change my music easier,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 my music with simple hotkeys.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5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 with many scripts,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manage what scripts I use at any given time,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have a panel for starting, stopping, modifying, and deleting any scripts from within the application.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2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general user,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use the scripts I have created,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run scripts from the application or export them as an AHK file.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23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have an advantage in-game,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macros where I can save mouse movements and keyboard inputs occurring at specific rates/times/intervals. 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1" indent="457200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save and access my progress for any script from any computer,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upload my scripts to a database. </a:t>
            </a: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4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helpful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share my work with other people,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make my scripts accessible to the community through a community accessible list of scripts.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2960"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an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inexperienced user,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get complicated functionality that I cannot program myself,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search for scripts from the community by name.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1" indent="457200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1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more advanced user,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write more advanced scripts,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execute some of my script conditionally, such as if a window is currently open, or if the computer has low battery.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2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upload scripts to the database,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be able to create an account and to login to view my community contributions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7343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EAF0FAAD63974C9F0ED0024803E76E" ma:contentTypeVersion="5" ma:contentTypeDescription="Create a new document." ma:contentTypeScope="" ma:versionID="57e2408e1573f17beb2f9b942327c50e">
  <xsd:schema xmlns:xsd="http://www.w3.org/2001/XMLSchema" xmlns:xs="http://www.w3.org/2001/XMLSchema" xmlns:p="http://schemas.microsoft.com/office/2006/metadata/properties" xmlns:ns3="422d3d89-0a6c-4fcc-be7a-02bb2bcc390c" xmlns:ns4="7b8c18a8-6b9c-407a-aab5-933237a193b4" targetNamespace="http://schemas.microsoft.com/office/2006/metadata/properties" ma:root="true" ma:fieldsID="acfe639b8731e51e665953349c141bc1" ns3:_="" ns4:_="">
    <xsd:import namespace="422d3d89-0a6c-4fcc-be7a-02bb2bcc390c"/>
    <xsd:import namespace="7b8c18a8-6b9c-407a-aab5-933237a193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d3d89-0a6c-4fcc-be7a-02bb2bcc39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8c18a8-6b9c-407a-aab5-933237a193b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E67B52-EB16-45E9-85E8-F97407C0431C}">
  <ds:schemaRefs>
    <ds:schemaRef ds:uri="http://purl.org/dc/terms/"/>
    <ds:schemaRef ds:uri="http://schemas.openxmlformats.org/package/2006/metadata/core-properties"/>
    <ds:schemaRef ds:uri="422d3d89-0a6c-4fcc-be7a-02bb2bcc390c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b8c18a8-6b9c-407a-aab5-933237a193b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A9154E-231E-4CB2-AC8C-7B014F34E5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E8F52B-5A0A-4FED-9906-D1D498F3FF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2d3d89-0a6c-4fcc-be7a-02bb2bcc390c"/>
    <ds:schemaRef ds:uri="7b8c18a8-6b9c-407a-aab5-933237a193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97</TotalTime>
  <Words>1054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Cambria</vt:lpstr>
      <vt:lpstr>Candara</vt:lpstr>
      <vt:lpstr>Consolas</vt:lpstr>
      <vt:lpstr>Harlow Solid Italic</vt:lpstr>
      <vt:lpstr>Times New Roman</vt:lpstr>
      <vt:lpstr>Tech Computer 16x9</vt:lpstr>
      <vt:lpstr>Script Buddy</vt:lpstr>
      <vt:lpstr>Product Description</vt:lpstr>
      <vt:lpstr>Product Rationale</vt:lpstr>
      <vt:lpstr>User Stories</vt:lpstr>
      <vt:lpstr>User Stories</vt:lpstr>
      <vt:lpstr>User Stories</vt:lpstr>
      <vt:lpstr>User Stories</vt:lpstr>
      <vt:lpstr>User Stories</vt:lpstr>
      <vt:lpstr>User Stories</vt:lpstr>
      <vt:lpstr>User Stories</vt:lpstr>
      <vt:lpstr>Proposed Technical Setup</vt:lpstr>
      <vt:lpstr>User-Interface</vt:lpstr>
      <vt:lpstr>User-Interface</vt:lpstr>
      <vt:lpstr>User-Interface</vt:lpstr>
      <vt:lpstr>User-Interface</vt:lpstr>
      <vt:lpstr>User-Interface</vt:lpstr>
      <vt:lpstr>User- Interface</vt:lpstr>
      <vt:lpstr>User-Interface</vt:lpstr>
      <vt:lpstr>User-Interface</vt:lpstr>
      <vt:lpstr>Window Sequence</vt:lpstr>
      <vt:lpstr>Window 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 Buddy</dc:title>
  <dc:creator>Stephen Behnke</dc:creator>
  <cp:lastModifiedBy>Hailey Vadnais</cp:lastModifiedBy>
  <cp:revision>10</cp:revision>
  <dcterms:created xsi:type="dcterms:W3CDTF">2021-10-15T22:58:15Z</dcterms:created>
  <dcterms:modified xsi:type="dcterms:W3CDTF">2021-10-19T02:05:27Z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0x010100C4EAF0FAAD63974C9F0ED0024803E76E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