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1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94" r:id="rId17"/>
    <p:sldId id="293" r:id="rId18"/>
    <p:sldId id="284" r:id="rId19"/>
    <p:sldId id="285" r:id="rId20"/>
    <p:sldId id="286" r:id="rId21"/>
    <p:sldId id="288" r:id="rId22"/>
    <p:sldId id="289" r:id="rId23"/>
    <p:sldId id="273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7" dt="2021-10-19T04:46:14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undo redo custSel addSld delSld modSld sldOrd">
      <pc:chgData name="Stephen Behnke" userId="8cc806eab17d0c7e" providerId="LiveId" clId="{CAAAB649-59F9-431D-96F9-722ADF3A5E14}" dt="2021-10-19T04:47:46.629" v="433" actId="20577"/>
      <pc:docMkLst>
        <pc:docMk/>
      </pc:docMkLst>
      <pc:sldChg chg="addSp delSp modSp add mod">
        <pc:chgData name="Stephen Behnke" userId="8cc806eab17d0c7e" providerId="LiveId" clId="{CAAAB649-59F9-431D-96F9-722ADF3A5E14}" dt="2021-10-19T04:33:40.894" v="391" actId="14100"/>
        <pc:sldMkLst>
          <pc:docMk/>
          <pc:sldMk cId="3482667229" sldId="282"/>
        </pc:sldMkLst>
        <pc:spChg chg="mod">
          <ac:chgData name="Stephen Behnke" userId="8cc806eab17d0c7e" providerId="LiveId" clId="{CAAAB649-59F9-431D-96F9-722ADF3A5E14}" dt="2021-10-19T03:28:13.012" v="9" actId="1076"/>
          <ac:spMkLst>
            <pc:docMk/>
            <pc:sldMk cId="3482667229" sldId="282"/>
            <ac:spMk id="2" creationId="{0C7A1735-0AE2-48F6-BBB8-054C1E3726F0}"/>
          </ac:spMkLst>
        </pc:spChg>
        <pc:spChg chg="mod">
          <ac:chgData name="Stephen Behnke" userId="8cc806eab17d0c7e" providerId="LiveId" clId="{CAAAB649-59F9-431D-96F9-722ADF3A5E14}" dt="2021-10-19T04:33:40.894" v="391" actId="14100"/>
          <ac:spMkLst>
            <pc:docMk/>
            <pc:sldMk cId="3482667229" sldId="282"/>
            <ac:spMk id="5" creationId="{792A2F4B-3E44-4DC5-B241-1D40572E25D4}"/>
          </ac:spMkLst>
        </pc:spChg>
        <pc:picChg chg="del">
          <ac:chgData name="Stephen Behnke" userId="8cc806eab17d0c7e" providerId="LiveId" clId="{CAAAB649-59F9-431D-96F9-722ADF3A5E14}" dt="2021-10-19T02:56:19.920" v="1" actId="478"/>
          <ac:picMkLst>
            <pc:docMk/>
            <pc:sldMk cId="3482667229" sldId="282"/>
            <ac:picMk id="4" creationId="{68F5D003-6671-41B8-854D-B3D5D5A7B359}"/>
          </ac:picMkLst>
        </pc:picChg>
        <pc:picChg chg="add mod">
          <ac:chgData name="Stephen Behnke" userId="8cc806eab17d0c7e" providerId="LiveId" clId="{CAAAB649-59F9-431D-96F9-722ADF3A5E14}" dt="2021-10-19T03:28:21.636" v="11" actId="1076"/>
          <ac:picMkLst>
            <pc:docMk/>
            <pc:sldMk cId="3482667229" sldId="282"/>
            <ac:picMk id="6" creationId="{4330E510-8B6C-4CEB-9D9B-5C9A99EA7CF1}"/>
          </ac:picMkLst>
        </pc:picChg>
      </pc:sldChg>
      <pc:sldChg chg="add del">
        <pc:chgData name="Stephen Behnke" userId="8cc806eab17d0c7e" providerId="LiveId" clId="{CAAAB649-59F9-431D-96F9-722ADF3A5E14}" dt="2021-10-19T03:16:27.495" v="7" actId="47"/>
        <pc:sldMkLst>
          <pc:docMk/>
          <pc:sldMk cId="112335006" sldId="283"/>
        </pc:sldMkLst>
      </pc:sldChg>
      <pc:sldChg chg="modSp add mod">
        <pc:chgData name="Stephen Behnke" userId="8cc806eab17d0c7e" providerId="LiveId" clId="{CAAAB649-59F9-431D-96F9-722ADF3A5E14}" dt="2021-10-19T04:33:03.307" v="387" actId="20577"/>
        <pc:sldMkLst>
          <pc:docMk/>
          <pc:sldMk cId="1371731533" sldId="284"/>
        </pc:sldMkLst>
        <pc:spChg chg="mod">
          <ac:chgData name="Stephen Behnke" userId="8cc806eab17d0c7e" providerId="LiveId" clId="{CAAAB649-59F9-431D-96F9-722ADF3A5E14}" dt="2021-10-19T04:33:03.307" v="387" actId="20577"/>
          <ac:spMkLst>
            <pc:docMk/>
            <pc:sldMk cId="1371731533" sldId="284"/>
            <ac:spMk id="3" creationId="{132010CD-B63B-4045-BDEB-F246D2296B4F}"/>
          </ac:spMkLst>
        </pc:spChg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Sp delSp modSp add mod">
        <pc:chgData name="Stephen Behnke" userId="8cc806eab17d0c7e" providerId="LiveId" clId="{CAAAB649-59F9-431D-96F9-722ADF3A5E14}" dt="2021-10-19T04:47:46.629" v="433" actId="20577"/>
        <pc:sldMkLst>
          <pc:docMk/>
          <pc:sldMk cId="3143617926" sldId="286"/>
        </pc:sldMkLst>
        <pc:spChg chg="add del">
          <ac:chgData name="Stephen Behnke" userId="8cc806eab17d0c7e" providerId="LiveId" clId="{CAAAB649-59F9-431D-96F9-722ADF3A5E14}" dt="2021-10-19T04:46:08.739" v="395" actId="22"/>
          <ac:spMkLst>
            <pc:docMk/>
            <pc:sldMk cId="3143617926" sldId="286"/>
            <ac:spMk id="7" creationId="{97650021-1E05-49FE-9FDE-D7FE49AB374C}"/>
          </ac:spMkLst>
        </pc:spChg>
        <pc:spChg chg="mod">
          <ac:chgData name="Stephen Behnke" userId="8cc806eab17d0c7e" providerId="LiveId" clId="{CAAAB649-59F9-431D-96F9-722ADF3A5E14}" dt="2021-10-19T04:47:46.629" v="433" actId="20577"/>
          <ac:spMkLst>
            <pc:docMk/>
            <pc:sldMk cId="3143617926" sldId="286"/>
            <ac:spMk id="9" creationId="{7B045A13-AAE8-49BA-B72B-4449861AACC7}"/>
          </ac:spMkLst>
        </pc:spChg>
        <pc:picChg chg="add del mod">
          <ac:chgData name="Stephen Behnke" userId="8cc806eab17d0c7e" providerId="LiveId" clId="{CAAAB649-59F9-431D-96F9-722ADF3A5E14}" dt="2021-10-19T04:46:28.312" v="403" actId="478"/>
          <ac:picMkLst>
            <pc:docMk/>
            <pc:sldMk cId="3143617926" sldId="286"/>
            <ac:picMk id="5" creationId="{966E3EE4-6ECB-4168-824B-24C1C367554E}"/>
          </ac:picMkLst>
        </pc:picChg>
        <pc:picChg chg="add mod">
          <ac:chgData name="Stephen Behnke" userId="8cc806eab17d0c7e" providerId="LiveId" clId="{CAAAB649-59F9-431D-96F9-722ADF3A5E14}" dt="2021-10-19T04:46:31.052" v="404" actId="1076"/>
          <ac:picMkLst>
            <pc:docMk/>
            <pc:sldMk cId="3143617926" sldId="286"/>
            <ac:picMk id="8" creationId="{17658F22-0A8C-44BA-A7B5-3A370629500F}"/>
          </ac:picMkLst>
        </pc:picChg>
        <pc:picChg chg="del">
          <ac:chgData name="Stephen Behnke" userId="8cc806eab17d0c7e" providerId="LiveId" clId="{CAAAB649-59F9-431D-96F9-722ADF3A5E14}" dt="2021-10-19T03:52:46.290" v="12" actId="478"/>
          <ac:picMkLst>
            <pc:docMk/>
            <pc:sldMk cId="3143617926" sldId="286"/>
            <ac:picMk id="10" creationId="{ECE52E81-4654-4C47-95B6-91134671CD5A}"/>
          </ac:picMkLst>
        </pc:picChg>
      </pc:sldChg>
      <pc:sldChg chg="modSp mod">
        <pc:chgData name="Stephen Behnke" userId="8cc806eab17d0c7e" providerId="LiveId" clId="{CAAAB649-59F9-431D-96F9-722ADF3A5E14}" dt="2021-10-19T04:31:05.191" v="377" actId="1076"/>
        <pc:sldMkLst>
          <pc:docMk/>
          <pc:sldMk cId="782956656" sldId="291"/>
        </pc:sldMkLst>
        <pc:picChg chg="mod">
          <ac:chgData name="Stephen Behnke" userId="8cc806eab17d0c7e" providerId="LiveId" clId="{CAAAB649-59F9-431D-96F9-722ADF3A5E14}" dt="2021-10-19T04:31:05.191" v="377" actId="1076"/>
          <ac:picMkLst>
            <pc:docMk/>
            <pc:sldMk cId="782956656" sldId="291"/>
            <ac:picMk id="5" creationId="{37E585B0-4DF1-4FDC-9CE1-9A1CD5956097}"/>
          </ac:picMkLst>
        </pc:picChg>
      </pc:sldChg>
      <pc:sldChg chg="addSp delSp modSp add mod ord">
        <pc:chgData name="Stephen Behnke" userId="8cc806eab17d0c7e" providerId="LiveId" clId="{CAAAB649-59F9-431D-96F9-722ADF3A5E14}" dt="2021-10-19T04:46:41.805" v="409" actId="20577"/>
        <pc:sldMkLst>
          <pc:docMk/>
          <pc:sldMk cId="2409381941" sldId="293"/>
        </pc:sldMkLst>
        <pc:spChg chg="mod">
          <ac:chgData name="Stephen Behnke" userId="8cc806eab17d0c7e" providerId="LiveId" clId="{CAAAB649-59F9-431D-96F9-722ADF3A5E14}" dt="2021-10-19T04:32:40.030" v="384" actId="1076"/>
          <ac:spMkLst>
            <pc:docMk/>
            <pc:sldMk cId="2409381941" sldId="293"/>
            <ac:spMk id="2" creationId="{A1253FD3-20CF-4D1A-891F-647C0E08F64B}"/>
          </ac:spMkLst>
        </pc:spChg>
        <pc:spChg chg="mod">
          <ac:chgData name="Stephen Behnke" userId="8cc806eab17d0c7e" providerId="LiveId" clId="{CAAAB649-59F9-431D-96F9-722ADF3A5E14}" dt="2021-10-19T04:46:41.805" v="409" actId="20577"/>
          <ac:spMkLst>
            <pc:docMk/>
            <pc:sldMk cId="2409381941" sldId="293"/>
            <ac:spMk id="4" creationId="{8669B0C4-6C4F-49F2-882C-F44F073B12CF}"/>
          </ac:spMkLst>
        </pc:spChg>
        <pc:picChg chg="add del mod">
          <ac:chgData name="Stephen Behnke" userId="8cc806eab17d0c7e" providerId="LiveId" clId="{CAAAB649-59F9-431D-96F9-722ADF3A5E14}" dt="2021-10-19T04:31:04.536" v="376" actId="1076"/>
          <ac:picMkLst>
            <pc:docMk/>
            <pc:sldMk cId="2409381941" sldId="293"/>
            <ac:picMk id="5" creationId="{329DBAD5-7E27-4DF6-9BBD-6FBDFC9EC52B}"/>
          </ac:picMkLst>
        </pc:picChg>
        <pc:picChg chg="del">
          <ac:chgData name="Stephen Behnke" userId="8cc806eab17d0c7e" providerId="LiveId" clId="{CAAAB649-59F9-431D-96F9-722ADF3A5E14}" dt="2021-10-19T04:03:44.913" v="31" actId="478"/>
          <ac:picMkLst>
            <pc:docMk/>
            <pc:sldMk cId="2409381941" sldId="293"/>
            <ac:picMk id="5" creationId="{778BB1F2-3326-4BC3-A522-D0B8CFB18CE4}"/>
          </ac:picMkLst>
        </pc:picChg>
        <pc:picChg chg="add del mod">
          <ac:chgData name="Stephen Behnke" userId="8cc806eab17d0c7e" providerId="LiveId" clId="{CAAAB649-59F9-431D-96F9-722ADF3A5E14}" dt="2021-10-19T04:17:47.874" v="356" actId="478"/>
          <ac:picMkLst>
            <pc:docMk/>
            <pc:sldMk cId="2409381941" sldId="293"/>
            <ac:picMk id="6" creationId="{3A0DB839-D642-4083-AC4C-D08E6A592512}"/>
          </ac:picMkLst>
        </pc:picChg>
        <pc:picChg chg="add del mod">
          <ac:chgData name="Stephen Behnke" userId="8cc806eab17d0c7e" providerId="LiveId" clId="{CAAAB649-59F9-431D-96F9-722ADF3A5E14}" dt="2021-10-19T04:17:59.809" v="360" actId="478"/>
          <ac:picMkLst>
            <pc:docMk/>
            <pc:sldMk cId="2409381941" sldId="293"/>
            <ac:picMk id="8" creationId="{5643ADE7-DE94-4D7C-AA37-5A31A7BC9626}"/>
          </ac:picMkLst>
        </pc:picChg>
      </pc:sldChg>
      <pc:sldChg chg="modSp add mod ord">
        <pc:chgData name="Stephen Behnke" userId="8cc806eab17d0c7e" providerId="LiveId" clId="{CAAAB649-59F9-431D-96F9-722ADF3A5E14}" dt="2021-10-19T04:47:03.515" v="427"/>
        <pc:sldMkLst>
          <pc:docMk/>
          <pc:sldMk cId="112335006" sldId="294"/>
        </pc:sldMkLst>
        <pc:spChg chg="mod">
          <ac:chgData name="Stephen Behnke" userId="8cc806eab17d0c7e" providerId="LiveId" clId="{CAAAB649-59F9-431D-96F9-722ADF3A5E14}" dt="2021-10-19T04:46:58.779" v="425" actId="20577"/>
          <ac:spMkLst>
            <pc:docMk/>
            <pc:sldMk cId="112335006" sldId="294"/>
            <ac:spMk id="4" creationId="{8669B0C4-6C4F-49F2-882C-F44F073B12CF}"/>
          </ac:spMkLst>
        </pc:spChg>
      </pc:sldChg>
      <pc:sldChg chg="delSp new del mod">
        <pc:chgData name="Stephen Behnke" userId="8cc806eab17d0c7e" providerId="LiveId" clId="{CAAAB649-59F9-431D-96F9-722ADF3A5E14}" dt="2021-10-19T03:59:08.580" v="30" actId="47"/>
        <pc:sldMkLst>
          <pc:docMk/>
          <pc:sldMk cId="3967796702" sldId="294"/>
        </pc:sldMkLst>
        <pc:spChg chg="del">
          <ac:chgData name="Stephen Behnke" userId="8cc806eab17d0c7e" providerId="LiveId" clId="{CAAAB649-59F9-431D-96F9-722ADF3A5E14}" dt="2021-10-19T03:58:57.306" v="27" actId="478"/>
          <ac:spMkLst>
            <pc:docMk/>
            <pc:sldMk cId="3967796702" sldId="294"/>
            <ac:spMk id="2" creationId="{8E29BDBB-5A29-47FD-9750-7A43CFB20E5D}"/>
          </ac:spMkLst>
        </pc:spChg>
        <pc:spChg chg="del">
          <ac:chgData name="Stephen Behnke" userId="8cc806eab17d0c7e" providerId="LiveId" clId="{CAAAB649-59F9-431D-96F9-722ADF3A5E14}" dt="2021-10-19T03:58:56.337" v="26" actId="478"/>
          <ac:spMkLst>
            <pc:docMk/>
            <pc:sldMk cId="3967796702" sldId="294"/>
            <ac:spMk id="3" creationId="{9FF5F265-B374-484A-B6AD-FB5EFC99CDF9}"/>
          </ac:spMkLst>
        </pc:spChg>
        <pc:spChg chg="del">
          <ac:chgData name="Stephen Behnke" userId="8cc806eab17d0c7e" providerId="LiveId" clId="{CAAAB649-59F9-431D-96F9-722ADF3A5E14}" dt="2021-10-19T03:58:58.483" v="28" actId="478"/>
          <ac:spMkLst>
            <pc:docMk/>
            <pc:sldMk cId="3967796702" sldId="294"/>
            <ac:spMk id="4" creationId="{0EC2E313-E166-40D1-8049-FF3F4C6288BC}"/>
          </ac:spMkLst>
        </pc:spChg>
      </pc:sldChg>
      <pc:sldChg chg="add del">
        <pc:chgData name="Stephen Behnke" userId="8cc806eab17d0c7e" providerId="LiveId" clId="{CAAAB649-59F9-431D-96F9-722ADF3A5E14}" dt="2021-10-19T04:31:06.915" v="378" actId="47"/>
        <pc:sldMkLst>
          <pc:docMk/>
          <pc:sldMk cId="2720826735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229599" y="3429000"/>
            <a:ext cx="3579813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0E510-8B6C-4CEB-9D9B-5C9A99EA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9" y="1600200"/>
            <a:ext cx="7712649" cy="43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r>
              <a:rPr lang="en-US" sz="2000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2000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Main Menu (Continued…)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B1F2-3326-4BC3-A522-D0B8CFB1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6962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39" y="1549153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895600"/>
          </a:xfrm>
        </p:spPr>
        <p:txBody>
          <a:bodyPr>
            <a:noAutofit/>
          </a:bodyPr>
          <a:lstStyle/>
          <a:p>
            <a:r>
              <a:rPr lang="en-US" sz="1800" b="1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Window Name:</a:t>
            </a:r>
            <a:r>
              <a:rPr lang="en-US" sz="1800" kern="1200" dirty="0">
                <a:solidFill>
                  <a:schemeClr val="tx1">
                    <a:lumMod val="85000"/>
                  </a:schemeClr>
                </a:solidFill>
                <a:effectLst/>
                <a:ea typeface="+mn-ea"/>
                <a:cs typeface="+mn-cs"/>
              </a:rPr>
              <a:t> Add Action Menu</a:t>
            </a:r>
            <a:endParaRPr lang="en-US" sz="1800" b="1" kern="1200" dirty="0">
              <a:solidFill>
                <a:schemeClr val="tx1">
                  <a:lumMod val="8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user can search for actions in the shown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list is full of various actions like keyboard presses, mouse actions, pauses, etc.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Upon th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 user selecting “Add New”, they can add a new action to the current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BAD5-7E27-4DF6-9BBD-6FBDFC9E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1066800"/>
            <a:ext cx="6248400" cy="4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7658F22-0A8C-44BA-A7B5-3A370629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40518"/>
            <a:ext cx="7165902" cy="43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53" y="422228"/>
            <a:ext cx="4040147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601" y="2514600"/>
            <a:ext cx="4040148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scripting with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difficult for beginners.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arget audience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less-experienced computer-users </a:t>
            </a: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it easier to script </a:t>
            </a:r>
            <a:endParaRPr lang="en-US" dirty="0">
              <a:latin typeface="Harlow Solid Italic" panose="04030604020F02020D02" pitchFamily="82" charset="0"/>
            </a:endParaRPr>
          </a:p>
          <a:p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2954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594" y="1227658"/>
            <a:ext cx="8826812" cy="54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that makes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 simple</a:t>
            </a:r>
          </a:p>
          <a:p>
            <a:pPr lvl="1"/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No code - no problem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reply to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write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to work easily,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hotkeys that open up </a:t>
            </a: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my essays faster,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364</TotalTime>
  <Words>1027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The Problem</vt:lpstr>
      <vt:lpstr>Product Description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Sebastian Vang</cp:lastModifiedBy>
  <cp:revision>33</cp:revision>
  <dcterms:created xsi:type="dcterms:W3CDTF">2021-10-15T22:58:15Z</dcterms:created>
  <dcterms:modified xsi:type="dcterms:W3CDTF">2021-10-19T09:00:34Z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