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someone plays the game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while someone is playing, another person will explain the actual game design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this is spiderbro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are a spider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the aim of the game is to stay alive and keep your master free from bugs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can shoot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can bite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Enemies can only hurt us if they are suicide bombers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Enemies try to get in the master’s mouth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have to major types of spawners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static nest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moving queen thats spawns enemies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have a simple round system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...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SpiderBro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Dallen, Greg, Nigel, Doug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Milestone 4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 design and implementation decisions: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a round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a static nest that spawn enemies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a flying “Queen” that also spawns enemies.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a HP system to enemies and player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the </a:t>
            </a:r>
            <a:r>
              <a:rPr b="1" lang="en"/>
              <a:t>choice</a:t>
            </a:r>
            <a:r>
              <a:rPr lang="en"/>
              <a:t> component by letting the player decide how he/she wants to play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Player now has to manage spit ammo as a resource, as regen times are too slow at higher difficulties</a:t>
            </a:r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 we encountered: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Suicide Bugs worked and then didn’t.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wanted to use unity’s complex waypoint system. </a:t>
            </a:r>
            <a:r>
              <a:rPr b="1" lang="en"/>
              <a:t>solution: </a:t>
            </a:r>
            <a:r>
              <a:rPr lang="en"/>
              <a:t>used simple programming and transforms array to accomplish the same thing (but not as elegant)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Couldn’t get flyingBugs working in time :(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Outline: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13716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Demonstration</a:t>
            </a:r>
          </a:p>
          <a:p>
            <a:pPr indent="-381000" lvl="0" marL="13716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Game Design</a:t>
            </a:r>
          </a:p>
          <a:p>
            <a:pPr indent="-381000" lvl="0" marL="13716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Software Design</a:t>
            </a:r>
          </a:p>
          <a:p>
            <a:pPr indent="-381000" lvl="0" marL="13716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Questions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time… </a:t>
            </a:r>
            <a:br>
              <a:rPr lang="en"/>
            </a:br>
            <a:r>
              <a:rPr lang="en"/>
              <a:t>with some Game Design highlights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design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2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223" y="1017724"/>
            <a:ext cx="6071549" cy="38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2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 design and implementation decisions: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FPS spider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enemy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AI that randomly spawns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Decision making</a:t>
            </a:r>
            <a:r>
              <a:rPr lang="en"/>
              <a:t>: shoots and bites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Goal</a:t>
            </a:r>
            <a:r>
              <a:rPr lang="en"/>
              <a:t>: Stop the roaches from entering the mouth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Opposition</a:t>
            </a:r>
            <a:r>
              <a:rPr lang="en"/>
              <a:t>: rapidly spawning roaches made the player struggle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</a:t>
            </a:r>
            <a:r>
              <a:rPr b="1" lang="en"/>
              <a:t>managing resources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</a:t>
            </a:r>
            <a:r>
              <a:rPr b="1" lang="en"/>
              <a:t>Game Tokens</a:t>
            </a:r>
            <a:r>
              <a:rPr lang="en"/>
              <a:t> (maybe in later iterations)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Information: </a:t>
            </a:r>
            <a:r>
              <a:rPr lang="en"/>
              <a:t>UI elements give player on info and stats</a:t>
            </a: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 we encountered: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Getting the right difficulty for the spawning rate.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involved lots of trial and error. We eventually found the right balance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Playability</a:t>
            </a:r>
            <a:r>
              <a:rPr lang="en"/>
              <a:t>: had to hold back on implementing room environment until we were satisfied with the general game mechanics and gameflow.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Learning to use Git as a Group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3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426" y="1017725"/>
            <a:ext cx="6023150" cy="37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Milestone 3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 design and implementation decisions: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Implementation of the initial room idea. Models were added and redesigned.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Adding more sound effects for player-enemy interactions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iteration that actually looked like a real game.</a:t>
            </a: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 we encountered: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Clipping issue on the player (kept on glitching). </a:t>
            </a:r>
            <a:r>
              <a:rPr b="1" lang="en"/>
              <a:t>Solution:</a:t>
            </a:r>
            <a:r>
              <a:rPr lang="en"/>
              <a:t> a simple setting in Unity on the camera.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lot more roaches tend to flip and travel upside down. </a:t>
            </a:r>
            <a:r>
              <a:rPr b="1" lang="en"/>
              <a:t>Solution: </a:t>
            </a:r>
            <a:r>
              <a:rPr lang="en"/>
              <a:t>it’s funny, leave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Lack of choice on how to play. </a:t>
            </a:r>
            <a:r>
              <a:rPr b="1" lang="en"/>
              <a:t>Solution:</a:t>
            </a:r>
            <a:r>
              <a:rPr lang="en"/>
              <a:t> In Milestone 4 we will add nests…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Attempted to make a 3rd person view. </a:t>
            </a:r>
            <a:r>
              <a:rPr b="1" lang="en"/>
              <a:t>Solution: </a:t>
            </a:r>
            <a:r>
              <a:rPr lang="en"/>
              <a:t>Found out that with current technical debt, design floors, and complication on getting it to work, the story was dropped.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4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00" y="974525"/>
            <a:ext cx="7975001" cy="40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