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6" r:id="rId9"/>
    <p:sldId id="270" r:id="rId10"/>
    <p:sldId id="267" r:id="rId11"/>
    <p:sldId id="26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250" d="100"/>
          <a:sy n="250" d="100"/>
        </p:scale>
        <p:origin x="19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4290E-77BE-4ABC-819A-D3C210429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5ADF40-6067-4A86-847F-51A4C21CF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66639-A9CB-48CD-A736-1F007A24B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F392-BE05-4C85-9D9E-6915BE962E6B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3E673-D6FD-41BD-8D2F-814D29F5E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0C51E-B9F7-4685-8071-F68C02BFB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287C-9EE9-4D67-9A65-B8FB5359B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27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D5B44-2B43-4AC1-AD53-4DAD0685B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556E61-42D2-4477-BB62-630491175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4EF6B-09F1-40F6-9288-7EF0CF4E3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F392-BE05-4C85-9D9E-6915BE962E6B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5E838-2595-4107-97C8-8E9D1BA82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072B7-AD97-4124-9978-DDCEE2A9F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287C-9EE9-4D67-9A65-B8FB5359B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85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259F7A-3016-463F-8388-D60AE1D230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EFC8FE-21CA-4616-926B-FBA970DEE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FBB04-8EEE-4957-898D-1623BB20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F392-BE05-4C85-9D9E-6915BE962E6B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2E561-B99D-46B0-BE01-B0B844585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35A4D-2BEF-466C-95F8-9BE6C0395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287C-9EE9-4D67-9A65-B8FB5359B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07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C3807-8473-475A-A026-7475D7CAF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2361D-4900-42DA-849F-43B11A0B4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BE00B-CF0D-4C5F-BA8D-851AB6E29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F392-BE05-4C85-9D9E-6915BE962E6B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61113-4252-4B2F-84D9-A7017D980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6DE3A-8F6E-475B-960E-EA4A741F7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287C-9EE9-4D67-9A65-B8FB5359B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8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D7FBA-C473-4253-A12D-DEC584657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9314A-E730-475D-A421-332A28068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9E039-2B89-4C60-86CA-6CF30D31F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F392-BE05-4C85-9D9E-6915BE962E6B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9585A-E98A-4EB4-93F2-708EA2CF6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4B88A-6466-41B7-B3C9-83B3B8BE3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287C-9EE9-4D67-9A65-B8FB5359B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2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E6888-F876-44A1-BAFB-7C49141C0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47B46-83F4-4302-9D7C-5672ECC0CA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FE190-34BC-4E33-8083-0BE192AA1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E56D3-9B1E-4F9C-98B5-9BB427DD7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F392-BE05-4C85-9D9E-6915BE962E6B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9A6CF-A4E9-4D9C-B852-61CA95719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B9915-D8BE-4C3C-BE04-E905AF028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287C-9EE9-4D67-9A65-B8FB5359B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1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62DB7-D9FF-4065-86C9-73B1CC001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D721A-75A0-468D-95FF-D93313B49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8E4399-0389-4B9A-949F-A06F5EAEF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731D96-E399-4F35-9EB5-1200398B5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E81C14-F8DA-4500-9266-AB3AD80412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DCA77A-F3A5-49C5-99A6-1CBB0BDA7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F392-BE05-4C85-9D9E-6915BE962E6B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1BAAFF-C954-46E1-9D32-9BD3CB975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9B7D4E-1B7D-4D6D-869E-29872A228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287C-9EE9-4D67-9A65-B8FB5359B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4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CFC96-E645-442A-A6A1-0DE3A255D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768E2E-7668-4C88-A59B-1DA133CC2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F392-BE05-4C85-9D9E-6915BE962E6B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10E330-319D-42FD-A8BE-A9404C592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A407A0-784F-4FF5-9DF0-8296CD3AC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287C-9EE9-4D67-9A65-B8FB5359B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6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3A0B12-6F2E-44A1-8C03-B0EBBD142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F392-BE05-4C85-9D9E-6915BE962E6B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E3D36A-2D71-43EE-B3BB-242BD790A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3A22B9-375B-47A1-B14F-87F708D91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287C-9EE9-4D67-9A65-B8FB5359B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70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DEC8D-0BC9-42E2-9E6E-3DA758D43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637FB-ACDB-419B-835C-30CBC72D7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AFC5F-E037-4B2A-B083-4EAA2DD8A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AE5C52-4E51-4946-AD24-576331E80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F392-BE05-4C85-9D9E-6915BE962E6B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F5408-F074-41EF-9342-C94B75608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DBCBE-AAD0-4C92-B52E-AF1B9CFDF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287C-9EE9-4D67-9A65-B8FB5359B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56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1FA22-8A20-4AF1-BE7E-14D44F57E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306C8-92D0-459F-82D8-FF4DEA12B6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60A33-5E84-4EB3-AC86-8EBC14A7C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A06AF-53A8-444E-84D8-DD5FAEC6D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4F392-BE05-4C85-9D9E-6915BE962E6B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9C598-082C-4E93-AB4A-85796306E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90149-708D-48D2-9F69-9D7F60D02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A287C-9EE9-4D67-9A65-B8FB5359B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52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F5151D-7ACB-4E6A-AF19-A5B04888E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006F9-D2DF-4742-ADB0-F95918397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20BDA-B7D0-41C2-9CA2-270D5C45DB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4F392-BE05-4C85-9D9E-6915BE962E6B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1EC95-FEF1-4905-B0B3-370CA71266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044E1-F968-4038-82CE-2103A64B68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A287C-9EE9-4D67-9A65-B8FB5359B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76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253E0-41D3-41C5-899F-B599958B7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C23FC6-B112-4C1E-82C2-F382136BED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F9253F-E430-4534-B2D9-1CD1FB10A3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84" t="9276" r="48050" b="69350"/>
          <a:stretch/>
        </p:blipFill>
        <p:spPr>
          <a:xfrm>
            <a:off x="2999179" y="900520"/>
            <a:ext cx="5849694" cy="429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59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EDF16-34DA-4168-8736-CD2C89BB6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AB994-F498-4BAA-9369-CCD39D6F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369379-6656-46D0-9ECA-C5AC946FDE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222"/>
          <a:stretch/>
        </p:blipFill>
        <p:spPr>
          <a:xfrm>
            <a:off x="609600" y="906780"/>
            <a:ext cx="10972800" cy="595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710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36677-60CD-4E1A-8FBB-93CCFFEBB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CB3E8-6D0E-4115-BEED-EC6555BE7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</a:p>
          <a:p>
            <a:r>
              <a:rPr lang="en-US" dirty="0"/>
              <a:t>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410BFF-3862-4B45-96FC-CB6BD80D5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9353" y="1724408"/>
            <a:ext cx="2956816" cy="7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241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B2295-3286-4B37-BA0A-E9E93EA51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50E0D-C00F-4088-A7A4-355040ADE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0ADFCD-DC83-4C88-936A-B11109DD55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89"/>
          <a:stretch/>
        </p:blipFill>
        <p:spPr>
          <a:xfrm>
            <a:off x="609600" y="472440"/>
            <a:ext cx="10972800" cy="638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740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2AA8E-7005-452B-9726-859A03221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AAA5BA-30CD-4759-AD03-B1FEB4D13B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6145" t="12122" r="36714" b="61754"/>
          <a:stretch/>
        </p:blipFill>
        <p:spPr>
          <a:xfrm>
            <a:off x="189775" y="197142"/>
            <a:ext cx="11674781" cy="620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106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B53D9-B81F-43F6-A410-FB04384D6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220F4-9684-4C3A-B4BF-814368839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81BC18-C632-40D2-AD97-DCA46DA849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49" t="11832" r="35114" b="26351"/>
          <a:stretch/>
        </p:blipFill>
        <p:spPr>
          <a:xfrm>
            <a:off x="3028426" y="6682"/>
            <a:ext cx="5829146" cy="685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073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0E4D3-DDFB-4B91-B6C5-2693F845D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33E4E-4C4B-408D-98F4-0C9BCBAEB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11AA61-543A-4B95-ADEC-E2C49E10E0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881" t="9713" r="35631" b="56138"/>
          <a:stretch/>
        </p:blipFill>
        <p:spPr>
          <a:xfrm>
            <a:off x="1698822" y="-61746"/>
            <a:ext cx="9654978" cy="662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89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9A04E-21D7-4B87-9611-2959B974A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E0EFB-6B5E-4136-9138-5319A5AB4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321D0B-D001-4691-9AFD-1D41C488F3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227" t="9175" r="43578" b="44049"/>
          <a:stretch/>
        </p:blipFill>
        <p:spPr>
          <a:xfrm>
            <a:off x="360727" y="0"/>
            <a:ext cx="5333460" cy="6820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0CBE1B-561E-4A79-9B41-644271BBDD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38" t="5137" r="35300" b="59022"/>
          <a:stretch/>
        </p:blipFill>
        <p:spPr>
          <a:xfrm>
            <a:off x="4584583" y="-33249"/>
            <a:ext cx="7216169" cy="481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095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779AF-83CB-496D-9EE0-873587B8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95368-E150-4C3E-B96D-DCC006BCB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1F06DD-AE06-44E5-A7BE-96CBB728E9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89" t="5889" r="40185" b="66554"/>
          <a:stretch/>
        </p:blipFill>
        <p:spPr>
          <a:xfrm>
            <a:off x="159698" y="45720"/>
            <a:ext cx="820356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217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1514B-7F14-4D7D-BE8B-D9D07682D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F2173-DBB4-4F8D-A863-258E61DA1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D3022C-E8E9-41FC-962F-1C93B5E78F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47" t="6833" r="9207" b="51056"/>
          <a:stretch/>
        </p:blipFill>
        <p:spPr>
          <a:xfrm>
            <a:off x="-45720" y="-64770"/>
            <a:ext cx="11769909" cy="648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267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30354-A6D3-41D8-BBBF-4AE36D31A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A57DA-7E45-41C9-A5CB-FF2C0BF8B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5EDF65-B857-48BE-9003-4E0320594F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45"/>
          <a:stretch/>
        </p:blipFill>
        <p:spPr>
          <a:xfrm>
            <a:off x="609600" y="1059180"/>
            <a:ext cx="10972800" cy="579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76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95875-7E00-4BF1-B160-2F31EF1FE2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On the Internet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5C9C5F-28E8-4671-9112-B04795B716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30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</Words>
  <Application>Microsoft Office PowerPoint</Application>
  <PresentationFormat>Widescreen</PresentationFormat>
  <Paragraphs>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On the Internet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Ricks</dc:creator>
  <cp:lastModifiedBy>Brian Ricks</cp:lastModifiedBy>
  <cp:revision>5</cp:revision>
  <dcterms:created xsi:type="dcterms:W3CDTF">2019-12-04T19:28:48Z</dcterms:created>
  <dcterms:modified xsi:type="dcterms:W3CDTF">2019-12-05T14:57:25Z</dcterms:modified>
</cp:coreProperties>
</file>