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DB39-8719-44EA-A866-10B8FD3BCB09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FDC4-A102-44D8-90B0-5077B23AE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2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DB39-8719-44EA-A866-10B8FD3BCB09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FDC4-A102-44D8-90B0-5077B23AE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10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DB39-8719-44EA-A866-10B8FD3BCB09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FDC4-A102-44D8-90B0-5077B23AE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DB39-8719-44EA-A866-10B8FD3BCB09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FDC4-A102-44D8-90B0-5077B23AE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0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DB39-8719-44EA-A866-10B8FD3BCB09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FDC4-A102-44D8-90B0-5077B23AE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2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DB39-8719-44EA-A866-10B8FD3BCB09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FDC4-A102-44D8-90B0-5077B23AE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3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DB39-8719-44EA-A866-10B8FD3BCB09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FDC4-A102-44D8-90B0-5077B23AE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1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DB39-8719-44EA-A866-10B8FD3BCB09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FDC4-A102-44D8-90B0-5077B23AE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4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DB39-8719-44EA-A866-10B8FD3BCB09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FDC4-A102-44D8-90B0-5077B23AE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9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DB39-8719-44EA-A866-10B8FD3BCB09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FDC4-A102-44D8-90B0-5077B23AE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8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DB39-8719-44EA-A866-10B8FD3BCB09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FDC4-A102-44D8-90B0-5077B23AE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6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9DB39-8719-44EA-A866-10B8FD3BCB09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4FDC4-A102-44D8-90B0-5077B23AE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4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3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Symmetric key v. Asymmetric keys</a:t>
            </a:r>
          </a:p>
          <a:p>
            <a:pPr marL="0" indent="0">
              <a:buNone/>
            </a:pPr>
            <a:r>
              <a:rPr lang="en-US" dirty="0" smtClean="0"/>
              <a:t>Symmetric: Encrypt/decrypt with the same key.</a:t>
            </a:r>
          </a:p>
          <a:p>
            <a:pPr marL="0" indent="0">
              <a:buNone/>
            </a:pPr>
            <a:r>
              <a:rPr lang="en-US" dirty="0" smtClean="0"/>
              <a:t>Asymmetric keys: different keys to encrypt and decrypt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6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and a Private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key is used to encrypt</a:t>
            </a:r>
          </a:p>
          <a:p>
            <a:r>
              <a:rPr lang="en-US" dirty="0" smtClean="0"/>
              <a:t>Private key is used to sign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 err="1" smtClean="0"/>
              <a:t>UserA</a:t>
            </a:r>
            <a:r>
              <a:rPr lang="en-US" dirty="0" smtClean="0"/>
              <a:t> encrypts with </a:t>
            </a:r>
            <a:r>
              <a:rPr lang="en-US" dirty="0" err="1" smtClean="0"/>
              <a:t>UserA’s</a:t>
            </a:r>
            <a:r>
              <a:rPr lang="en-US" dirty="0" smtClean="0"/>
              <a:t> private key, everyone knows the message came from </a:t>
            </a:r>
            <a:r>
              <a:rPr lang="en-US" dirty="0" err="1" smtClean="0"/>
              <a:t>UserA</a:t>
            </a:r>
            <a:r>
              <a:rPr lang="en-US" dirty="0" smtClean="0"/>
              <a:t> if it decrypts with </a:t>
            </a:r>
            <a:r>
              <a:rPr lang="en-US" dirty="0" err="1" smtClean="0"/>
              <a:t>UserA’s</a:t>
            </a:r>
            <a:r>
              <a:rPr lang="en-US" dirty="0" smtClean="0"/>
              <a:t> public key.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38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66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Key ideas</vt:lpstr>
      <vt:lpstr>Public Key and a Private Key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UNO User</dc:creator>
  <cp:lastModifiedBy>UNO User</cp:lastModifiedBy>
  <cp:revision>3</cp:revision>
  <dcterms:created xsi:type="dcterms:W3CDTF">2019-10-17T14:40:13Z</dcterms:created>
  <dcterms:modified xsi:type="dcterms:W3CDTF">2019-10-17T15:15:43Z</dcterms:modified>
</cp:coreProperties>
</file>