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558E-DC9D-4D8B-A195-F393ACE81D9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B7A4-BC8B-43F6-9BD3-21F0C062D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558E-DC9D-4D8B-A195-F393ACE81D9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B7A4-BC8B-43F6-9BD3-21F0C062D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6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558E-DC9D-4D8B-A195-F393ACE81D9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B7A4-BC8B-43F6-9BD3-21F0C062D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1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558E-DC9D-4D8B-A195-F393ACE81D9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B7A4-BC8B-43F6-9BD3-21F0C062D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4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558E-DC9D-4D8B-A195-F393ACE81D9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B7A4-BC8B-43F6-9BD3-21F0C062D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558E-DC9D-4D8B-A195-F393ACE81D9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B7A4-BC8B-43F6-9BD3-21F0C062D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558E-DC9D-4D8B-A195-F393ACE81D9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B7A4-BC8B-43F6-9BD3-21F0C062D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558E-DC9D-4D8B-A195-F393ACE81D9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B7A4-BC8B-43F6-9BD3-21F0C062D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5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558E-DC9D-4D8B-A195-F393ACE81D9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B7A4-BC8B-43F6-9BD3-21F0C062D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558E-DC9D-4D8B-A195-F393ACE81D9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B7A4-BC8B-43F6-9BD3-21F0C062D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558E-DC9D-4D8B-A195-F393ACE81D9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B7A4-BC8B-43F6-9BD3-21F0C062D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8558E-DC9D-4D8B-A195-F393ACE81D99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7B7A4-BC8B-43F6-9BD3-21F0C062D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2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8309" y="243840"/>
            <a:ext cx="2211977" cy="2055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6355" y="757645"/>
            <a:ext cx="1036320" cy="1393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50721" y="766355"/>
            <a:ext cx="1036319" cy="74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50721" y="1602379"/>
            <a:ext cx="1036319" cy="54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4515" y="32043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01590" y="243840"/>
            <a:ext cx="1223554" cy="2055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29612" y="353482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44835" y="766355"/>
            <a:ext cx="1036319" cy="74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44834" y="1591881"/>
            <a:ext cx="1036319" cy="54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3028406" y="1271451"/>
            <a:ext cx="762000" cy="52251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8309" y="2812868"/>
            <a:ext cx="2211977" cy="2055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66355" y="3326673"/>
            <a:ext cx="1036320" cy="1393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50721" y="3335383"/>
            <a:ext cx="1036319" cy="74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50721" y="4171407"/>
            <a:ext cx="1036319" cy="54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84515" y="288946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57110" y="2812868"/>
            <a:ext cx="1223554" cy="2055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85132" y="2922510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100355" y="3335383"/>
            <a:ext cx="1036319" cy="74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00354" y="4160909"/>
            <a:ext cx="1036319" cy="54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Setter</a:t>
            </a:r>
          </a:p>
        </p:txBody>
      </p:sp>
      <p:sp>
        <p:nvSpPr>
          <p:cNvPr id="27" name="Left-Right Arrow 26"/>
          <p:cNvSpPr/>
          <p:nvPr/>
        </p:nvSpPr>
        <p:spPr>
          <a:xfrm>
            <a:off x="3028406" y="3840479"/>
            <a:ext cx="762000" cy="52251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76273" y="2821578"/>
            <a:ext cx="1223554" cy="2055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11513" y="2957341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Command</a:t>
            </a:r>
          </a:p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0" name="Left-Right Arrow 29"/>
          <p:cNvSpPr/>
          <p:nvPr/>
        </p:nvSpPr>
        <p:spPr>
          <a:xfrm>
            <a:off x="5259976" y="3762100"/>
            <a:ext cx="762000" cy="52251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7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48640" y="348343"/>
            <a:ext cx="2211977" cy="2055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686" y="862148"/>
            <a:ext cx="1036320" cy="1393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81052" y="870858"/>
            <a:ext cx="1036319" cy="74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81052" y="1706882"/>
            <a:ext cx="1036319" cy="54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4846" y="4249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187441" y="348343"/>
            <a:ext cx="1223554" cy="2055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15463" y="457985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30686" y="870858"/>
            <a:ext cx="1036319" cy="74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30685" y="1696384"/>
            <a:ext cx="1036319" cy="54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Setter</a:t>
            </a:r>
          </a:p>
        </p:txBody>
      </p:sp>
      <p:sp>
        <p:nvSpPr>
          <p:cNvPr id="27" name="Left-Right Arrow 26"/>
          <p:cNvSpPr/>
          <p:nvPr/>
        </p:nvSpPr>
        <p:spPr>
          <a:xfrm>
            <a:off x="2958737" y="1375954"/>
            <a:ext cx="762000" cy="52251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06604" y="357053"/>
            <a:ext cx="1223554" cy="2055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41844" y="492816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Command</a:t>
            </a:r>
          </a:p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0" name="Left-Right Arrow 29"/>
          <p:cNvSpPr/>
          <p:nvPr/>
        </p:nvSpPr>
        <p:spPr>
          <a:xfrm>
            <a:off x="5190307" y="1297575"/>
            <a:ext cx="762000" cy="52251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38103" y="3004457"/>
            <a:ext cx="1297577" cy="2499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41844" y="3004457"/>
            <a:ext cx="1297577" cy="2499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501640" y="3004457"/>
            <a:ext cx="1297577" cy="2499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3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 rot="19131247">
            <a:off x="3074114" y="2433652"/>
            <a:ext cx="957943" cy="609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 rot="16200000">
            <a:off x="4011661" y="2463627"/>
            <a:ext cx="957943" cy="609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 rot="13337157">
            <a:off x="4857350" y="2387920"/>
            <a:ext cx="957943" cy="6096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6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UNO User</dc:creator>
  <cp:lastModifiedBy>UNO User</cp:lastModifiedBy>
  <cp:revision>3</cp:revision>
  <dcterms:created xsi:type="dcterms:W3CDTF">2020-10-02T13:54:56Z</dcterms:created>
  <dcterms:modified xsi:type="dcterms:W3CDTF">2020-10-02T14:37:16Z</dcterms:modified>
</cp:coreProperties>
</file>