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1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7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ED86-9DAF-4187-A073-027C5A97FEF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1397-58AD-4CA5-8BC7-19D309E5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0217" y="1219200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NIC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370217" y="2037806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 (Linux)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370217" y="2856412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Apache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3370217" y="3675017"/>
            <a:ext cx="4650377" cy="283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PHP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8630195" y="3675018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MySQL</a:t>
            </a:r>
            <a:endParaRPr lang="en-US" sz="4000" dirty="0"/>
          </a:p>
        </p:txBody>
      </p:sp>
      <p:sp>
        <p:nvSpPr>
          <p:cNvPr id="9" name="Left-Right Arrow 8"/>
          <p:cNvSpPr/>
          <p:nvPr/>
        </p:nvSpPr>
        <p:spPr>
          <a:xfrm>
            <a:off x="7829006" y="3866606"/>
            <a:ext cx="1079863" cy="42672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857897" y="1367245"/>
            <a:ext cx="670560" cy="50248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114903" y="1358537"/>
            <a:ext cx="714103" cy="494211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30195" y="4685212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MySQL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8630195" y="5695404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MySQL</a:t>
            </a:r>
            <a:endParaRPr lang="en-US" sz="4000" dirty="0"/>
          </a:p>
        </p:txBody>
      </p:sp>
      <p:sp>
        <p:nvSpPr>
          <p:cNvPr id="14" name="Left-Right Arrow 13"/>
          <p:cNvSpPr/>
          <p:nvPr/>
        </p:nvSpPr>
        <p:spPr>
          <a:xfrm>
            <a:off x="7829006" y="4781005"/>
            <a:ext cx="1079863" cy="42672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829005" y="5873931"/>
            <a:ext cx="1079863" cy="42672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70217" y="51380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3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0217" y="1219200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NIC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370217" y="2037806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 (Linux)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370217" y="2856412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Server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194559" y="4010297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1452" y="4010296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8858" y="3984171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8957" y="5695407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MySQL</a:t>
            </a:r>
            <a:endParaRPr lang="en-US" sz="4000" dirty="0"/>
          </a:p>
        </p:txBody>
      </p:sp>
      <p:sp>
        <p:nvSpPr>
          <p:cNvPr id="11" name="Down Arrow 10"/>
          <p:cNvSpPr/>
          <p:nvPr/>
        </p:nvSpPr>
        <p:spPr>
          <a:xfrm>
            <a:off x="5695405" y="3516086"/>
            <a:ext cx="539932" cy="690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673909" y="4637314"/>
            <a:ext cx="899161" cy="132370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997777" y="3984171"/>
            <a:ext cx="1166949" cy="70539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6816632" y="4001589"/>
            <a:ext cx="1166949" cy="70539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894532">
            <a:off x="3856667" y="4521415"/>
            <a:ext cx="899161" cy="14369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01299" y="5676447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MySQL</a:t>
            </a:r>
            <a:endParaRPr lang="en-US" sz="4000" dirty="0"/>
          </a:p>
        </p:txBody>
      </p:sp>
      <p:sp>
        <p:nvSpPr>
          <p:cNvPr id="17" name="Down Arrow 16"/>
          <p:cNvSpPr/>
          <p:nvPr/>
        </p:nvSpPr>
        <p:spPr>
          <a:xfrm>
            <a:off x="8375474" y="4578039"/>
            <a:ext cx="899161" cy="132370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70217" y="51380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2229" y="49638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Polyglot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731520" y="3213464"/>
            <a:ext cx="7469779" cy="433687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0217" y="1219200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NIC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370217" y="2037806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 (Linux)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370217" y="2856412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Server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194559" y="4010297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1452" y="4010296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8858" y="3984171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8957" y="5695407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DB</a:t>
            </a:r>
            <a:endParaRPr lang="en-US" sz="4000" dirty="0"/>
          </a:p>
        </p:txBody>
      </p:sp>
      <p:sp>
        <p:nvSpPr>
          <p:cNvPr id="11" name="Down Arrow 10"/>
          <p:cNvSpPr/>
          <p:nvPr/>
        </p:nvSpPr>
        <p:spPr>
          <a:xfrm>
            <a:off x="5695405" y="3516086"/>
            <a:ext cx="539932" cy="690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673909" y="4637314"/>
            <a:ext cx="899161" cy="132370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997777" y="3984171"/>
            <a:ext cx="1166949" cy="70539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6816632" y="4001589"/>
            <a:ext cx="1166949" cy="70539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894532">
            <a:off x="3856667" y="4521415"/>
            <a:ext cx="899161" cy="14369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01299" y="5676447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DB</a:t>
            </a:r>
            <a:endParaRPr lang="en-US" sz="4000" dirty="0"/>
          </a:p>
        </p:txBody>
      </p:sp>
      <p:sp>
        <p:nvSpPr>
          <p:cNvPr id="17" name="Down Arrow 16"/>
          <p:cNvSpPr/>
          <p:nvPr/>
        </p:nvSpPr>
        <p:spPr>
          <a:xfrm>
            <a:off x="8375474" y="4578039"/>
            <a:ext cx="899161" cy="132370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70217" y="51380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2229" y="49638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Polyglot Programming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8573" y="51380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0217" y="1219200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NIC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370217" y="2037806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 (Linux)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370217" y="2856412"/>
            <a:ext cx="4650377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HTML Server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194559" y="4010297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1452" y="4010296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8858" y="3984171"/>
            <a:ext cx="189846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</a:t>
            </a:r>
          </a:p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8957" y="5695407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MySQL</a:t>
            </a:r>
            <a:endParaRPr lang="en-US" sz="4000" dirty="0"/>
          </a:p>
        </p:txBody>
      </p:sp>
      <p:sp>
        <p:nvSpPr>
          <p:cNvPr id="11" name="Down Arrow 10"/>
          <p:cNvSpPr/>
          <p:nvPr/>
        </p:nvSpPr>
        <p:spPr>
          <a:xfrm>
            <a:off x="5695405" y="3516086"/>
            <a:ext cx="539932" cy="690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673909" y="4637314"/>
            <a:ext cx="899161" cy="132370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997777" y="3984171"/>
            <a:ext cx="1166949" cy="70539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6816632" y="4001589"/>
            <a:ext cx="1166949" cy="70539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894532">
            <a:off x="3856667" y="4521415"/>
            <a:ext cx="899161" cy="14369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01299" y="5676447"/>
            <a:ext cx="2852056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MySQL</a:t>
            </a:r>
            <a:endParaRPr lang="en-US" sz="4000" dirty="0"/>
          </a:p>
        </p:txBody>
      </p:sp>
      <p:sp>
        <p:nvSpPr>
          <p:cNvPr id="17" name="Down Arrow 16"/>
          <p:cNvSpPr/>
          <p:nvPr/>
        </p:nvSpPr>
        <p:spPr>
          <a:xfrm>
            <a:off x="8375474" y="4578039"/>
            <a:ext cx="899161" cy="132370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70217" y="51380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2229" y="49638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Polyglot Programming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" y="1219200"/>
            <a:ext cx="2956560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NIC</a:t>
            </a:r>
            <a:endParaRPr lang="en-US" sz="4000" dirty="0"/>
          </a:p>
        </p:txBody>
      </p:sp>
      <p:sp>
        <p:nvSpPr>
          <p:cNvPr id="21" name="Rectangle 20"/>
          <p:cNvSpPr/>
          <p:nvPr/>
        </p:nvSpPr>
        <p:spPr>
          <a:xfrm>
            <a:off x="1" y="2037806"/>
            <a:ext cx="2956560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 (Linux)</a:t>
            </a:r>
            <a:endParaRPr 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1" y="2856412"/>
            <a:ext cx="2956560" cy="81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API Gateway</a:t>
            </a:r>
            <a:endParaRPr lang="en-US" sz="4000" dirty="0"/>
          </a:p>
        </p:txBody>
      </p:sp>
      <p:sp>
        <p:nvSpPr>
          <p:cNvPr id="23" name="Down Arrow 22"/>
          <p:cNvSpPr/>
          <p:nvPr/>
        </p:nvSpPr>
        <p:spPr>
          <a:xfrm rot="19134901">
            <a:off x="1774909" y="3536769"/>
            <a:ext cx="539932" cy="6694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 User</dc:creator>
  <cp:lastModifiedBy>UNO User</cp:lastModifiedBy>
  <cp:revision>3</cp:revision>
  <dcterms:created xsi:type="dcterms:W3CDTF">2020-09-21T14:04:36Z</dcterms:created>
  <dcterms:modified xsi:type="dcterms:W3CDTF">2020-09-21T14:38:59Z</dcterms:modified>
</cp:coreProperties>
</file>