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3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9770-48E1-4336-A080-C05871757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935606-2E85-44EF-9A99-8CC3BF4BB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DCA24-337B-49E0-910C-95C06E4C8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1653-9D9D-4EE6-9B7D-BA1F8507A6D2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AE323-6ADC-42D7-B347-B164CAC72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819D0-0DBA-4CB3-8820-9687A242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5A93-06F0-45FE-B3EE-FF2E002AB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94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02F62-2B8C-4E4D-9284-1D8018037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30696D-777A-4A7B-AFA4-188BC8228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A1F60-F120-4E9E-914C-4A63A774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1653-9D9D-4EE6-9B7D-BA1F8507A6D2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B438E-C07B-4C86-A8F7-0B84035C3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73C17-D964-4D50-9EFE-039420A2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5A93-06F0-45FE-B3EE-FF2E002AB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6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AFBEB1-33E4-4BFE-80DE-27B8E6D3C7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61571F-2E73-4FBC-8DD8-1C52354DE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52628-CAFB-4E82-BB6E-47C96019D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1653-9D9D-4EE6-9B7D-BA1F8507A6D2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A85DB-99C7-47F3-B595-742BE94A8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76F45-29DE-4D3D-A2E8-E74DCB199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5A93-06F0-45FE-B3EE-FF2E002AB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10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A721E-F9DF-4762-8D14-4AE128A5E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86DF8-B5D7-4BBF-82E5-C60F95F96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BC6DE-38C6-4B8D-8EC5-38B3FCD2A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1653-9D9D-4EE6-9B7D-BA1F8507A6D2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30F4B-BC01-41C7-98CA-FFAEC4774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B8AF3-DC65-4706-8E2B-D36844090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5A93-06F0-45FE-B3EE-FF2E002AB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40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F2D79-5AE0-48F4-B0D5-9D80BCDDE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6AA68-4136-41AF-9916-8D967AECF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6ECDF-67DF-40AC-981D-0DA73FE9E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1653-9D9D-4EE6-9B7D-BA1F8507A6D2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ED6CD-CB28-4864-91CD-F80DB0FD9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19995-E9A1-421F-8E5B-6C62D31CE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5A93-06F0-45FE-B3EE-FF2E002AB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80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9910E-AC11-4855-895D-1389B2E30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470E7-D348-4F1F-908C-005DCCC63C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2960BC-CFB7-46F9-A230-569919E29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9C17D-34B6-4C74-B056-E6F4C3DEA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1653-9D9D-4EE6-9B7D-BA1F8507A6D2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8D0AF-2140-4A44-AF29-5F8AEAD0E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D6F20-F557-4FF7-8526-BD1940CF5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5A93-06F0-45FE-B3EE-FF2E002AB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66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5CC82-172B-4865-A93A-43E4E57C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740B8-A674-4736-81EA-4CDD4E709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412A0A-90AC-4832-8973-FD5794961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F76F5A-888F-4667-890B-83498D4D77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359973-8D2A-4E93-82E2-B763E37EEF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77C1DE-53FB-49AB-81F0-3007137BD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1653-9D9D-4EE6-9B7D-BA1F8507A6D2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A5E563-8D45-4140-B32D-EDD0770DB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D96E4D-3B74-4CAA-9ADC-653AC426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5A93-06F0-45FE-B3EE-FF2E002AB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62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E3133-B1E5-44CC-B62F-EC94E16DC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1A9394-7C5C-41FD-AAB7-160C62144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1653-9D9D-4EE6-9B7D-BA1F8507A6D2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74A542-CD47-45D6-A573-3FB8202F6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AB15D6-6D5E-47AF-8A9B-46E77E745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5A93-06F0-45FE-B3EE-FF2E002AB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73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B2915A-C41D-4471-8F7E-345469D5B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1653-9D9D-4EE6-9B7D-BA1F8507A6D2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7031D9-2516-41E9-8B1A-3AA5C31D4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EE27D-7B50-4E60-AC57-512B194F2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5A93-06F0-45FE-B3EE-FF2E002AB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2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DE2C6-A111-4615-A784-65C60939B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9E538-4CB1-4B4F-8815-727941EA8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647BB-51A2-452F-B486-7454F138A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FDC5C-FCAD-42F0-AA63-7A20C0E7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1653-9D9D-4EE6-9B7D-BA1F8507A6D2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6DAD8-5142-496C-AFE4-93D514091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FEC44-1FF1-4592-B656-C76F46DAE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5A93-06F0-45FE-B3EE-FF2E002AB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70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DC695-A8D1-44A4-B939-31BA2A478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26D1D9-F8E4-4291-86B5-314F54A0C7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8A3656-1676-4D30-B447-4AD19F3FD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027465-B7B4-4626-804A-37A4BAD96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1653-9D9D-4EE6-9B7D-BA1F8507A6D2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5B3E4-ACBC-4B15-8102-20AEB7445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24A46-C9C2-4844-A8AB-FAA90C87A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5A93-06F0-45FE-B3EE-FF2E002AB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4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66204B-3076-4356-8D8A-6D5A34D4E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9C951-6E13-484C-9D9E-C8E8F868D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0CB20-ECC6-455F-AAB9-F1AE9CFEEC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01653-9D9D-4EE6-9B7D-BA1F8507A6D2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8E26A-EBF0-4530-8E3F-62B6E615BC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56AC3-DAF8-441C-B1B9-B8CDB2C1DB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B5A93-06F0-45FE-B3EE-FF2E002AB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41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6F25D-8B74-4D5A-8B56-EBAEB6886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97990-044F-4DD8-A36E-4065AA91B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difference between a process and a thread?</a:t>
            </a:r>
          </a:p>
        </p:txBody>
      </p:sp>
    </p:spTree>
    <p:extLst>
      <p:ext uri="{BB962C8B-B14F-4D97-AF65-F5344CB8AC3E}">
        <p14:creationId xmlns:p14="http://schemas.microsoft.com/office/powerpoint/2010/main" val="1206782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3166D20-4148-41FD-B910-B3770B3FFC6C}"/>
              </a:ext>
            </a:extLst>
          </p:cNvPr>
          <p:cNvSpPr/>
          <p:nvPr/>
        </p:nvSpPr>
        <p:spPr>
          <a:xfrm>
            <a:off x="1098435" y="1909313"/>
            <a:ext cx="2559170" cy="46759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Process 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B23E08A-FF3F-402E-BB7D-1B2D3F8D857D}"/>
              </a:ext>
            </a:extLst>
          </p:cNvPr>
          <p:cNvSpPr/>
          <p:nvPr/>
        </p:nvSpPr>
        <p:spPr>
          <a:xfrm>
            <a:off x="1361146" y="2549307"/>
            <a:ext cx="2053087" cy="39636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Tread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D0A47D-B85E-4072-A46E-4CD75BCF46E2}"/>
              </a:ext>
            </a:extLst>
          </p:cNvPr>
          <p:cNvSpPr/>
          <p:nvPr/>
        </p:nvSpPr>
        <p:spPr>
          <a:xfrm>
            <a:off x="4986068" y="1932898"/>
            <a:ext cx="5865961" cy="4624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Process 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86A90F9-DFEF-438F-9456-5AE37DC0A57F}"/>
              </a:ext>
            </a:extLst>
          </p:cNvPr>
          <p:cNvSpPr/>
          <p:nvPr/>
        </p:nvSpPr>
        <p:spPr>
          <a:xfrm>
            <a:off x="8180739" y="2541917"/>
            <a:ext cx="2053087" cy="39636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Tread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252157-DE3F-4324-879B-C99F77D23BEF}"/>
              </a:ext>
            </a:extLst>
          </p:cNvPr>
          <p:cNvSpPr/>
          <p:nvPr/>
        </p:nvSpPr>
        <p:spPr>
          <a:xfrm>
            <a:off x="5411638" y="2541917"/>
            <a:ext cx="2053087" cy="39636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Tread 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2945B0-5157-4B1D-ABA7-204A15E7F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v Thread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BDAF8E-D28C-4206-B882-DAD8A2D52FFD}"/>
              </a:ext>
            </a:extLst>
          </p:cNvPr>
          <p:cNvSpPr/>
          <p:nvPr/>
        </p:nvSpPr>
        <p:spPr>
          <a:xfrm>
            <a:off x="1484351" y="3094012"/>
            <a:ext cx="1806678" cy="1599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790DBC-80F0-4562-9F09-ABAAD4F45D0A}"/>
              </a:ext>
            </a:extLst>
          </p:cNvPr>
          <p:cNvSpPr/>
          <p:nvPr/>
        </p:nvSpPr>
        <p:spPr>
          <a:xfrm>
            <a:off x="1484351" y="4784872"/>
            <a:ext cx="1806678" cy="15998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892A6D-C925-4DF9-901B-3871D42FB3F3}"/>
              </a:ext>
            </a:extLst>
          </p:cNvPr>
          <p:cNvSpPr/>
          <p:nvPr/>
        </p:nvSpPr>
        <p:spPr>
          <a:xfrm>
            <a:off x="5531815" y="3094012"/>
            <a:ext cx="1806678" cy="1599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613D5A-9269-4470-A08A-225E0B06409E}"/>
              </a:ext>
            </a:extLst>
          </p:cNvPr>
          <p:cNvSpPr/>
          <p:nvPr/>
        </p:nvSpPr>
        <p:spPr>
          <a:xfrm>
            <a:off x="5550495" y="4784872"/>
            <a:ext cx="4560126" cy="15998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A5641F-CB70-4FB0-8D56-5E2ECF3A1123}"/>
              </a:ext>
            </a:extLst>
          </p:cNvPr>
          <p:cNvSpPr/>
          <p:nvPr/>
        </p:nvSpPr>
        <p:spPr>
          <a:xfrm>
            <a:off x="8303943" y="3094012"/>
            <a:ext cx="1806678" cy="1599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1523261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17310-80B4-4A33-ACBF-9DDFE01A5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2FA8B-D4CB-48E4-BB25-E15076DD7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-Sockets</a:t>
            </a:r>
          </a:p>
          <a:p>
            <a:pPr marL="0" indent="0">
              <a:buNone/>
            </a:pPr>
            <a:r>
              <a:rPr lang="en-US" dirty="0"/>
              <a:t>-Starting the first sprint</a:t>
            </a:r>
          </a:p>
          <a:p>
            <a:pPr marL="0" indent="0">
              <a:buNone/>
            </a:pPr>
            <a:r>
              <a:rPr lang="en-US"/>
              <a:t>-Seating chart</a:t>
            </a:r>
          </a:p>
        </p:txBody>
      </p:sp>
    </p:spTree>
    <p:extLst>
      <p:ext uri="{BB962C8B-B14F-4D97-AF65-F5344CB8AC3E}">
        <p14:creationId xmlns:p14="http://schemas.microsoft.com/office/powerpoint/2010/main" val="2522678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41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Review Question</vt:lpstr>
      <vt:lpstr>Process v Thread</vt:lpstr>
      <vt:lpstr>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Ricks</dc:creator>
  <cp:lastModifiedBy>Brian Ricks</cp:lastModifiedBy>
  <cp:revision>4</cp:revision>
  <dcterms:created xsi:type="dcterms:W3CDTF">2020-08-31T08:27:53Z</dcterms:created>
  <dcterms:modified xsi:type="dcterms:W3CDTF">2020-08-31T09:04:17Z</dcterms:modified>
</cp:coreProperties>
</file>