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16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Content Placeholder 6" descr="A pizza sitting on top of a table&#10;&#10;Description automatically generated">
            <a:extLst>
              <a:ext uri="{FF2B5EF4-FFF2-40B4-BE49-F238E27FC236}">
                <a16:creationId xmlns:a16="http://schemas.microsoft.com/office/drawing/2014/main" id="{A373EEF2-CC50-45A6-A46E-466F30E4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89281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892819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328334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2523487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Don’t Eat the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95503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disgusting.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3179829" y="4042297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28243" y="39544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Eat Pizza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without the box, the pizzas would be disgusting.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857961" y="4505605"/>
            <a:ext cx="1605127" cy="17537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744140" y="439178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524999" y="4693126"/>
            <a:ext cx="120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about the pizza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150695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220183" y="2150695"/>
            <a:ext cx="1079902" cy="11549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86833" y="219951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1795649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Separation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463088" y="2162838"/>
            <a:ext cx="141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where each pizza starts and 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Pizza Comes in a Box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8AFC8-18F4-477F-BD68-896A4DCF3D0A}"/>
              </a:ext>
            </a:extLst>
          </p:cNvPr>
          <p:cNvSpPr txBox="1"/>
          <p:nvPr/>
        </p:nvSpPr>
        <p:spPr>
          <a:xfrm>
            <a:off x="3995759" y="1444894"/>
            <a:ext cx="6095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'viewport'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'width=device-width, initial-scale=1'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is the part you can see.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>
            <a:off x="1878033" y="114919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2527" y="1149192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970208" y="157071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2024718" y="834045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2045509" y="122251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920834" y="3033603"/>
            <a:ext cx="141532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5332" y="1996043"/>
            <a:ext cx="696908" cy="103596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022711" y="18822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830347" y="266427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835110" y="3033603"/>
            <a:ext cx="15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we begin?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7966763" y="4617737"/>
            <a:ext cx="1475587" cy="6324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833413" y="455106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16751" y="4693126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part the user actually “consumes.”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687060" y="1846477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7137929" y="1846477"/>
            <a:ext cx="2555571" cy="75470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7004579" y="253450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10060614" y="149143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867204" y="1858620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Information about the content.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Protocols are like [Pizza] Boxes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0A732-7D82-4432-825E-DCAFE0FE2334}"/>
              </a:ext>
            </a:extLst>
          </p:cNvPr>
          <p:cNvCxnSpPr>
            <a:cxnSpLocks/>
          </p:cNvCxnSpPr>
          <p:nvPr/>
        </p:nvCxnSpPr>
        <p:spPr>
          <a:xfrm>
            <a:off x="1913778" y="4657266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4A6AC-0213-4354-98AC-DD79623B761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08272" y="4657266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9B7019-2E0F-495A-940B-EFC415D75B5C}"/>
              </a:ext>
            </a:extLst>
          </p:cNvPr>
          <p:cNvSpPr/>
          <p:nvPr/>
        </p:nvSpPr>
        <p:spPr>
          <a:xfrm>
            <a:off x="4005953" y="507878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1212CE-5918-4296-AFDE-C8957B579882}"/>
              </a:ext>
            </a:extLst>
          </p:cNvPr>
          <p:cNvSpPr txBox="1"/>
          <p:nvPr/>
        </p:nvSpPr>
        <p:spPr>
          <a:xfrm>
            <a:off x="2060463" y="43421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A4BF76-C8F0-4A37-9405-906DADA9FA8E}"/>
              </a:ext>
            </a:extLst>
          </p:cNvPr>
          <p:cNvSpPr txBox="1"/>
          <p:nvPr/>
        </p:nvSpPr>
        <p:spPr>
          <a:xfrm>
            <a:off x="1900865" y="4693126"/>
            <a:ext cx="144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Crucial! Where do we stop?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665B2-CB9D-404E-AC67-382951C4EBA0}"/>
              </a:ext>
            </a:extLst>
          </p:cNvPr>
          <p:cNvSpPr txBox="1"/>
          <p:nvPr/>
        </p:nvSpPr>
        <p:spPr>
          <a:xfrm>
            <a:off x="4367903" y="61032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176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55</cp:revision>
  <dcterms:created xsi:type="dcterms:W3CDTF">2019-02-06T17:03:21Z</dcterms:created>
  <dcterms:modified xsi:type="dcterms:W3CDTF">2020-09-01T18:14:47Z</dcterms:modified>
</cp:coreProperties>
</file>