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" y="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1B3-1C38-4A21-9D64-8C2B3BD1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33EB-BB6A-44C5-AB2B-6FA1BE88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0F70-706E-4DCE-8FCD-4508FF9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1F-B0B7-4DF4-99F2-FB98EB9F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E884-CBB0-49AA-883D-9D8C35E5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D4B5-4651-4FDD-A211-C9EE071F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61605-6CDE-4DC4-8083-987387C73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069E-952C-487A-A965-1B2E9D5B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97F9-F9EF-4D51-85F4-B0618A81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76F1-BCE9-4168-9143-3D58DE2D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DCF25-0278-4110-9AB9-749079D4B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0F323-9B0A-4A80-9B73-2A34054B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EEE0-7223-4247-9953-E08ECBB3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693F-CFD8-4A30-ADF3-875168D2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E756-217B-49FD-9B01-58B40195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0302-CB4A-44FC-961B-4D1FDA03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320F-DCE4-4528-A344-114418D7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B3AF-C317-4C86-B893-EA329D4F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193A-2C95-4DC6-B026-5A52718B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8B42-D35F-4157-B8BC-C744B56F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93C8-B864-4D16-999F-5F0625A9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77D0-6B23-4923-AC45-E8258077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980F-5E3B-4204-A2BF-6AE82F2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6332-FA65-418C-8567-3B482CB3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EF6C-4423-4824-A5FD-9B038FC7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FDBE-96E2-4873-8A78-240E3180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0720-B221-4B15-98AC-6D680607A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AA0D1-3F65-47B9-BC3F-7B65010C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F68A-1F14-4305-A03F-A0802E5B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5E6A8-33E8-4911-A68A-9A9920F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2BDE9-18F5-45E1-8EC9-0D3D00CB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7499-4D63-4C03-82AB-74F27804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A8A01-8428-48C6-8931-2B331EC9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D619B-292F-4717-BD71-E8CAC18E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23DF8-C5E4-430A-994A-E70C580B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2DC50-6768-483E-B4FB-F96101E0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CFD0F-1927-447D-A4D1-5B7D4B2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578AB-467B-4758-A15B-B80C3053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580DC-681F-45AA-A23C-AF918B9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8E56-5B86-4668-833F-1F6EE761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C2B5B-967D-4F92-ABBD-97D60744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87346-1188-4127-87C1-4C857E62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4C261-B83F-4120-A4B4-973E30A4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DFBBE-522A-40B4-8323-374B831A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7B28D-AB5E-42C7-B9AC-522CBE51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AF6-D69D-4137-8C22-63EF0DF0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D322-9E44-4AC3-A153-9ACC8B55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701F-C071-444C-AAA2-D3CB6987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CDF3-739C-4311-8EE4-A12AC17B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1CBE-6549-4250-B107-C599D780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4E84F-F2B7-40DE-B426-A69FAFC8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72AE-AF76-4D16-AA59-9DE8121F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3FEB-D5E3-4382-A4B7-942952D6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63C22-CC90-4325-9FFF-4FA78704A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4D1A-C659-4C29-A12D-4B8516A3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89D2-8480-4EF7-A995-EC781347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4618-501C-4F72-B511-6609416B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B28FB-263A-41F4-A7D8-B2EF813B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9A80-C25D-411D-ACDC-AE195A1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CB35-3EF6-4C94-AB41-F4CA2A5D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03A-3A3A-44D5-BD94-3A7BAD3BF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699-8925-4618-9E03-ADAE2166C8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423D-5956-4ACD-BAC2-6A9793B2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75DD-1538-467E-9253-0FE4465A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E83F-ADD2-4E25-9B8F-D201A9A87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200" dirty="0">
                <a:latin typeface="Playbill" panose="040506030A0602020202" pitchFamily="82" charset="0"/>
                <a:ea typeface="Batang" panose="02030600000101010101" pitchFamily="18" charset="-127"/>
              </a:rPr>
              <a:t>3 Themes in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CED2E-6AEE-4C03-BC5A-C49DC7EE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B. Ricks @ NU Omaha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August 2019, CSCI 3550</a:t>
            </a:r>
          </a:p>
        </p:txBody>
      </p:sp>
    </p:spTree>
    <p:extLst>
      <p:ext uri="{BB962C8B-B14F-4D97-AF65-F5344CB8AC3E}">
        <p14:creationId xmlns:p14="http://schemas.microsoft.com/office/powerpoint/2010/main" val="400190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81710B-01A3-4534-B34B-7C0E86FF9067}"/>
              </a:ext>
            </a:extLst>
          </p:cNvPr>
          <p:cNvSpPr/>
          <p:nvPr/>
        </p:nvSpPr>
        <p:spPr>
          <a:xfrm>
            <a:off x="6341806" y="0"/>
            <a:ext cx="58501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E1116-D027-4FAE-85E4-6E8C01F5CCF5}"/>
              </a:ext>
            </a:extLst>
          </p:cNvPr>
          <p:cNvSpPr/>
          <p:nvPr/>
        </p:nvSpPr>
        <p:spPr>
          <a:xfrm>
            <a:off x="-3524783" y="2283893"/>
            <a:ext cx="12192000" cy="45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12659-5431-4CE1-8A35-158DFE69C57B}"/>
              </a:ext>
            </a:extLst>
          </p:cNvPr>
          <p:cNvSpPr txBox="1"/>
          <p:nvPr/>
        </p:nvSpPr>
        <p:spPr>
          <a:xfrm>
            <a:off x="4935199" y="4531310"/>
            <a:ext cx="678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And there’s no sheriff.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47966-92D9-4D1C-994F-CE3C00C67DE3}"/>
              </a:ext>
            </a:extLst>
          </p:cNvPr>
          <p:cNvSpPr txBox="1"/>
          <p:nvPr/>
        </p:nvSpPr>
        <p:spPr>
          <a:xfrm>
            <a:off x="1079125" y="2969020"/>
            <a:ext cx="678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It’s the Wild, Wild West out there.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002EC-6425-4E11-98A4-D53DE5C752B0}"/>
              </a:ext>
            </a:extLst>
          </p:cNvPr>
          <p:cNvSpPr txBox="1"/>
          <p:nvPr/>
        </p:nvSpPr>
        <p:spPr>
          <a:xfrm>
            <a:off x="8225246" y="375355"/>
            <a:ext cx="301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42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5E1116-D027-4FAE-85E4-6E8C01F5CCF5}"/>
              </a:ext>
            </a:extLst>
          </p:cNvPr>
          <p:cNvSpPr/>
          <p:nvPr/>
        </p:nvSpPr>
        <p:spPr>
          <a:xfrm>
            <a:off x="0" y="2283892"/>
            <a:ext cx="12192000" cy="45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46FBE-3CE8-4CB9-A808-905CD4E75442}"/>
              </a:ext>
            </a:extLst>
          </p:cNvPr>
          <p:cNvSpPr txBox="1"/>
          <p:nvPr/>
        </p:nvSpPr>
        <p:spPr>
          <a:xfrm>
            <a:off x="1079125" y="2969020"/>
            <a:ext cx="10200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All this happens at the same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1C9AB-81A5-4E14-B687-7156A4F83AB7}"/>
              </a:ext>
            </a:extLst>
          </p:cNvPr>
          <p:cNvSpPr txBox="1"/>
          <p:nvPr/>
        </p:nvSpPr>
        <p:spPr>
          <a:xfrm>
            <a:off x="1844041" y="5005842"/>
            <a:ext cx="301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9496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81710B-01A3-4534-B34B-7C0E86FF9067}"/>
              </a:ext>
            </a:extLst>
          </p:cNvPr>
          <p:cNvSpPr/>
          <p:nvPr/>
        </p:nvSpPr>
        <p:spPr>
          <a:xfrm>
            <a:off x="6341806" y="2300748"/>
            <a:ext cx="5850194" cy="4557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15B05-12D8-46B6-A378-F8DDADA66553}"/>
              </a:ext>
            </a:extLst>
          </p:cNvPr>
          <p:cNvSpPr txBox="1"/>
          <p:nvPr/>
        </p:nvSpPr>
        <p:spPr>
          <a:xfrm>
            <a:off x="6814578" y="2969020"/>
            <a:ext cx="5159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Everyone’s got their own ride.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50F81-37A9-436D-849A-2743788C1148}"/>
              </a:ext>
            </a:extLst>
          </p:cNvPr>
          <p:cNvSpPr txBox="1"/>
          <p:nvPr/>
        </p:nvSpPr>
        <p:spPr>
          <a:xfrm>
            <a:off x="7934491" y="5149829"/>
            <a:ext cx="2664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6929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26479-65E6-495B-BA12-DD581A5AB8D4}"/>
              </a:ext>
            </a:extLst>
          </p:cNvPr>
          <p:cNvSpPr txBox="1"/>
          <p:nvPr/>
        </p:nvSpPr>
        <p:spPr>
          <a:xfrm>
            <a:off x="152400" y="0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D87C-591A-4734-BD94-22E9CD8D0F0D}"/>
              </a:ext>
            </a:extLst>
          </p:cNvPr>
          <p:cNvSpPr txBox="1"/>
          <p:nvPr/>
        </p:nvSpPr>
        <p:spPr>
          <a:xfrm>
            <a:off x="152400" y="2421426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D2CAA-6561-48E6-88AF-549755235869}"/>
              </a:ext>
            </a:extLst>
          </p:cNvPr>
          <p:cNvSpPr txBox="1"/>
          <p:nvPr/>
        </p:nvSpPr>
        <p:spPr>
          <a:xfrm>
            <a:off x="152400" y="4842852"/>
            <a:ext cx="2664823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5489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49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Batang</vt:lpstr>
      <vt:lpstr>Arial</vt:lpstr>
      <vt:lpstr>Calibri</vt:lpstr>
      <vt:lpstr>Calibri Light</vt:lpstr>
      <vt:lpstr>Playbill</vt:lpstr>
      <vt:lpstr>Office Theme</vt:lpstr>
      <vt:lpstr>3 Themes in Networks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4</cp:revision>
  <dcterms:created xsi:type="dcterms:W3CDTF">2020-08-21T21:00:25Z</dcterms:created>
  <dcterms:modified xsi:type="dcterms:W3CDTF">2020-08-24T12:10:17Z</dcterms:modified>
</cp:coreProperties>
</file>