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2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70ED-332A-4040-B9D7-5686A483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CAB2-8863-4B11-8854-87F47B3A9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3C5D-E1FE-4115-89BE-5758236F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060E-3850-423A-9DC3-23B6285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C03D-AA5E-498C-B9F0-4C28D800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FC55-3A98-4806-80D2-15AFF5B5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7CBE1-FB98-492F-9D9B-D3452E9CB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396F-21A0-4D95-948D-D32BAE1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6663-36F9-4F4B-A786-01D14753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11A1-AD22-4C71-86BE-0BC0AD64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39C27-78B6-416C-ABAB-5F3FDB8C9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880DB-2334-45DC-916D-8675ED54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7B6E-8248-45E9-9AD1-27177ACA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C13A-94B0-480E-A990-B4AF7E79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3F8A-4F56-4858-A257-6BA755EE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ECCA-61DC-4986-9CB4-A010782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6EE4-D172-44BE-9809-33AEB35C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160E6-AB30-46AC-8DAB-0ED95B66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650B-60C0-4DEF-A1EB-46B445FE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3C83-8E1B-4067-B36F-17585BFB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9021-1334-4E5E-9588-A7D22D15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36E0-8CC9-49FD-8A19-A87E32A7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DA46-1FD5-43F5-83D8-3394FEE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382B-1C54-426A-8ED4-A4DAB1D9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F914-8AFD-4D61-AADD-0CB7F396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C8B0-2537-4939-BBBA-CB24159F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5CAD-B693-4510-B88E-959DD99C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27EB3-10D5-4E39-8B99-59474F75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7B7E2-AD66-469C-8407-A259C919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9AE6-3712-4189-B420-F8E8BCBF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EE2C6-E66E-4698-9B9A-AD107566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F370-4631-4DDE-B4E8-67C4578E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D058-9E74-4A19-9C04-8E0FBB2D0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4414B-70F7-4F21-9DAE-17A899158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03C1A-191C-4601-8BFF-C69C2DFC5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97E7-C943-42B7-82E7-7AEDA4609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92A13-2B2D-4E96-BA60-9ED3AFE5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FFE01-B511-4CFC-9D67-A4DD5D5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73624-B225-4BA4-8A95-7E4D6318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7F73-5E86-4C0B-A392-DD8A3B1B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33DF0-CAC2-494B-9CF0-73C32329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D56A5-A315-4848-A1F2-35181D92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9C393-3BE5-4FE8-BDF5-833504D4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1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42B8B-4BC1-49EF-98B3-338BC432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99DFA-7A7A-4CF8-BDA4-FDD30C9B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A224-09F3-49EE-AAA2-CD80D54B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8A4B-8AF2-4073-9D86-A3E663DA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75E7-C9D2-4A19-A8CF-DE828B92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E0516-5540-4A42-B4B5-E1FDB67A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EEA3-4160-4BA5-A09E-87FBA07F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C0D8-04ED-4E2C-B967-BB6B275E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F2F53-71F6-41DD-9C8E-1B72FBD8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1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7642-874B-4603-AD5C-DF935AA0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3569-35AA-4BC6-8DC7-6D6CED233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C3333-44C7-4216-98E9-4D8406B42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0DFE-1047-4AE8-8DE7-321066D7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F260-007C-48A1-BAA4-C942AA30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AC38F-15F6-45ED-AAC2-33C6FF25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885BF-5433-43B7-BFFA-8DEEB50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B0520-ECA6-4A2C-B092-E590EB99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DB47-3739-46CF-BE3F-F04CC1976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4C8A-1FE1-4E3D-8387-2747C46AA0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11FA-9187-4FFD-8CAE-7AB26BF3B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1FD8-FB25-45E0-99DF-F1FC5443D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31E5-CCC6-44D6-B1A6-2022CF1C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FBF4-22BB-4185-A69E-96D5AEA1F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24,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264E4-8260-4199-BA9E-C00D1242B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712C-560B-4C1A-A54F-DDB2ED4B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Authentication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4B2F-9839-46F2-876C-5476C4BC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can logon if they have valid credentials</a:t>
            </a:r>
          </a:p>
          <a:p>
            <a:r>
              <a:rPr lang="en-US" dirty="0"/>
              <a:t>No duplicate usernames</a:t>
            </a:r>
          </a:p>
          <a:p>
            <a:r>
              <a:rPr lang="en-US" dirty="0"/>
              <a:t>No plain password storage</a:t>
            </a:r>
          </a:p>
          <a:p>
            <a:r>
              <a:rPr lang="en-US" dirty="0"/>
              <a:t>No password collisions</a:t>
            </a:r>
          </a:p>
          <a:p>
            <a:r>
              <a:rPr lang="en-US" dirty="0"/>
              <a:t>Prevent rainbow tables</a:t>
            </a:r>
          </a:p>
          <a:p>
            <a:r>
              <a:rPr lang="en-US" dirty="0"/>
              <a:t>Dealing with password reuse</a:t>
            </a:r>
          </a:p>
        </p:txBody>
      </p:sp>
    </p:spTree>
    <p:extLst>
      <p:ext uri="{BB962C8B-B14F-4D97-AF65-F5344CB8AC3E}">
        <p14:creationId xmlns:p14="http://schemas.microsoft.com/office/powerpoint/2010/main" val="31510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C1C-65DE-45AF-8096-4580EBA8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AD27-9D7E-46F0-B475-E3BB837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hash is a function that maps from a domain to a fixed size ranged.</a:t>
            </a:r>
          </a:p>
          <a:p>
            <a:pPr marL="0" indent="0">
              <a:buNone/>
            </a:pPr>
            <a:r>
              <a:rPr lang="en-US" dirty="0"/>
              <a:t>A cryptographic hash should have the following properties:</a:t>
            </a:r>
          </a:p>
          <a:p>
            <a:r>
              <a:rPr lang="en-US" dirty="0"/>
              <a:t>Irreversible. You can’t do the math backwards.</a:t>
            </a:r>
          </a:p>
          <a:p>
            <a:r>
              <a:rPr lang="en-US" dirty="0"/>
              <a:t>Small changes make a big change in the hash</a:t>
            </a:r>
          </a:p>
          <a:p>
            <a:r>
              <a:rPr lang="en-US" dirty="0"/>
              <a:t>Very few collisions. A collision happens when two passwords generate the same hash.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7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7854-6C5F-4E7C-A0A3-E183FE00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8A81-8D36-4523-AF83-90D2BEC2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Trend:</a:t>
            </a:r>
          </a:p>
          <a:p>
            <a:pPr lvl="1"/>
            <a:r>
              <a:rPr lang="en-US" dirty="0"/>
              <a:t>All hashing algorithms are flawed</a:t>
            </a:r>
          </a:p>
          <a:p>
            <a:r>
              <a:rPr lang="en-US" dirty="0"/>
              <a:t>Lots of use of SHA-2x, e.g. SHA-256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788C-1711-4F66-8AE7-E37433E1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56F9-952C-4211-9DE7-D6F2AB14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Salt is like a nonce but for passwords.</a:t>
            </a:r>
          </a:p>
          <a:p>
            <a:pPr marL="514350" indent="-514350">
              <a:buAutoNum type="arabicPeriod"/>
            </a:pPr>
            <a:r>
              <a:rPr lang="en-US" dirty="0"/>
              <a:t>Pick a random salt for each new user.</a:t>
            </a:r>
          </a:p>
          <a:p>
            <a:pPr marL="514350" indent="-514350">
              <a:buAutoNum type="arabicPeriod"/>
            </a:pPr>
            <a:r>
              <a:rPr lang="en-US" dirty="0"/>
              <a:t>Append (or prepend) the salt to the password</a:t>
            </a:r>
          </a:p>
          <a:p>
            <a:pPr marL="514350" indent="-514350">
              <a:buAutoNum type="arabicPeriod"/>
            </a:pPr>
            <a:r>
              <a:rPr lang="en-US" dirty="0"/>
              <a:t>Save the salt in the plan</a:t>
            </a:r>
          </a:p>
          <a:p>
            <a:pPr marL="971550" lvl="1" indent="-514350">
              <a:buAutoNum type="arabicPeriod"/>
            </a:pPr>
            <a:r>
              <a:rPr lang="en-US" dirty="0"/>
              <a:t>Username, salt, hashed password</a:t>
            </a:r>
          </a:p>
        </p:txBody>
      </p:sp>
    </p:spTree>
    <p:extLst>
      <p:ext uri="{BB962C8B-B14F-4D97-AF65-F5344CB8AC3E}">
        <p14:creationId xmlns:p14="http://schemas.microsoft.com/office/powerpoint/2010/main" val="207783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Day 24, User Authentication</vt:lpstr>
      <vt:lpstr>Local Authentication Goals</vt:lpstr>
      <vt:lpstr>Use Hashes</vt:lpstr>
      <vt:lpstr>Hashing algorithms</vt:lpstr>
      <vt:lpstr>Salting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Authentication Goals</dc:title>
  <dc:creator>Brian Ricks</dc:creator>
  <cp:lastModifiedBy>Brian Ricks</cp:lastModifiedBy>
  <cp:revision>4</cp:revision>
  <dcterms:created xsi:type="dcterms:W3CDTF">2020-10-21T13:58:39Z</dcterms:created>
  <dcterms:modified xsi:type="dcterms:W3CDTF">2020-10-21T14:44:49Z</dcterms:modified>
</cp:coreProperties>
</file>