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62" d="100"/>
          <a:sy n="62" d="100"/>
        </p:scale>
        <p:origin x="1251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F74E-1972-4A2D-9C36-C801416C1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FF50C-C5F6-4C5E-A8D6-0A34C52D6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DA5C3-8FEF-4B48-BBA3-7798E46A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03C5-6A2F-48D9-A9AD-1A8D40C42F8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A3641-5643-43A8-930D-05FCFF9B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3D171-188B-448D-8DCF-E0A6E533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202E-CFAC-417A-A253-C60BEE72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1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EE3C-848D-45BB-A855-28805023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77DFF-1512-4D10-B50B-A5DC5561B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E5E75-316B-4794-ABDA-1E838D06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03C5-6A2F-48D9-A9AD-1A8D40C42F8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760A0-DB73-4FAD-973C-9FFB42BF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449C8-992B-4EB2-958B-4FF1E2EE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202E-CFAC-417A-A253-C60BEE72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9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79FC86-B874-4F23-B3DC-9C58581B4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6E760-5FAE-4BD7-8B97-CE7F26782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1CF40-14BA-47EC-914A-F2F4CB74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03C5-6A2F-48D9-A9AD-1A8D40C42F8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456A8-75F3-4AC5-9CD7-B55943ED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F9A40-7B00-4E8E-ABF4-55DE948B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202E-CFAC-417A-A253-C60BEE72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3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77D6-CA13-4DBB-B397-01C27B66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B410-AB3F-487F-B332-DB5E06F05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D476E-6507-4DE0-8E6E-EACA7D9A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03C5-6A2F-48D9-A9AD-1A8D40C42F8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4078C-D5C6-4433-9521-EA937BCA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E59A2-12B5-4D32-8DBD-C385AF8E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202E-CFAC-417A-A253-C60BEE72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3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8C12-C49C-4434-886F-B4E80643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5919B-FC22-4AE3-8985-56B24DB2D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D3531-202E-4F03-8EE4-350BAE0C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03C5-6A2F-48D9-A9AD-1A8D40C42F8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5D666-4767-4F79-B135-73D60D339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FD2CB-4E00-43DD-B85B-7133E1917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202E-CFAC-417A-A253-C60BEE72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6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8F54-8D85-4772-896E-08F679F7E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1865E-CC0A-4717-A37C-BF165E67B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83F11-F40A-44CE-83FE-C0AB669E7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17BF8-89AA-44B4-86DA-4393E66F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03C5-6A2F-48D9-A9AD-1A8D40C42F8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C51DC-E947-430D-A4B9-CB1FC696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D5A65-A2E5-48B8-8ECF-C72B9E09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202E-CFAC-417A-A253-C60BEE72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6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9B59-9504-4AAA-8BAB-FCBF2868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D6ED8-B22C-4286-A5D9-8FA1E2B67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77380-5788-42AD-A8BE-76A75E43B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9C3A5-90E6-4EA9-847C-2B2F5525F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A2DFF-F436-4202-B917-5CB4B7D94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6F8E4-1187-4ACB-9067-431A29C9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03C5-6A2F-48D9-A9AD-1A8D40C42F8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D3DCB2-BF01-4F87-8FAC-C147A6C6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772294-2E27-476D-81A6-4ABCF67F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202E-CFAC-417A-A253-C60BEE72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2A66-9CF3-4FB5-8297-0ACCD964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FA0C0-9301-4919-9B02-BE34AC55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03C5-6A2F-48D9-A9AD-1A8D40C42F8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5DCD4-5B55-41F8-BD85-1CC78417C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D4C56-5A86-4385-8C26-0DF93B15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202E-CFAC-417A-A253-C60BEE72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5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02595F-7272-4FB0-9D93-8C9B6A1A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03C5-6A2F-48D9-A9AD-1A8D40C42F8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840EFB-3A4D-4567-9BD5-740937D3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42953-DFBC-4922-B66C-F32335D9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202E-CFAC-417A-A253-C60BEE72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5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2433-5CD1-4976-8297-7721BFA6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1B59F-9AB9-4FF2-A75C-DA06B64C4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0FF3D-DA17-4B05-AA1E-73C8E50D3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172D7-665D-49ED-BCD2-AD30A0F9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03C5-6A2F-48D9-A9AD-1A8D40C42F8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6C948-C988-477B-996E-D2C48BAC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41ED4-7BEE-4D43-80CB-70EAEDC7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202E-CFAC-417A-A253-C60BEE72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5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533D-1B0B-421E-AFE5-ACE2BC3CB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8F980-5D0F-46DE-BF3E-DC759CBC7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0C24B-5543-4ED4-A780-8AF6C66E5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6E44D-6E40-48BF-841E-A7245BEA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03C5-6A2F-48D9-A9AD-1A8D40C42F8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7B8EA-C956-4493-9B36-38E9B131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2B92C-8515-481E-827C-F147E52C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202E-CFAC-417A-A253-C60BEE72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8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9709B2-CE2C-485F-A787-7A72622F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F4000-4F8E-40CA-8BB9-7E71C5A4E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18E63-9219-4A97-B267-2109BD67B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703C5-6A2F-48D9-A9AD-1A8D40C42F8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A1C9B-B794-44D3-A4A5-B18691115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7A6EF-4D4F-438B-A8C5-F0743BB46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8202E-CFAC-417A-A253-C60BEE72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1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index.php?title=Private_network&amp;oldid=99178383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index.php?title=IPv4&amp;oldid=99098000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DE6A-69AF-4591-88A1-F614AB93A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Internet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5B94D-3210-4719-9D74-933AAC57CB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2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EDBD-582A-4A8E-A56B-8EF60EAC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0514C9-E8B8-4B76-936C-48FCFCEC7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816062"/>
            <a:ext cx="10515600" cy="437046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2820EB-5546-4C67-BD92-5541D6F6996D}"/>
              </a:ext>
            </a:extLst>
          </p:cNvPr>
          <p:cNvSpPr txBox="1"/>
          <p:nvPr/>
        </p:nvSpPr>
        <p:spPr>
          <a:xfrm>
            <a:off x="838200" y="6338986"/>
            <a:ext cx="107510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By Michel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Bakni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- V. Cerf; R. Kahn (may 1974) https://tinyurl.com/wkcite?curid=79334079</a:t>
            </a:r>
          </a:p>
        </p:txBody>
      </p:sp>
    </p:spTree>
    <p:extLst>
      <p:ext uri="{BB962C8B-B14F-4D97-AF65-F5344CB8AC3E}">
        <p14:creationId xmlns:p14="http://schemas.microsoft.com/office/powerpoint/2010/main" val="33857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082B276-A0C7-4962-83A4-604152200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512" y="754454"/>
            <a:ext cx="8420054" cy="583088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BB1A5A-99C2-4B8C-BDFB-0439CB235410}"/>
              </a:ext>
            </a:extLst>
          </p:cNvPr>
          <p:cNvSpPr txBox="1"/>
          <p:nvPr/>
        </p:nvSpPr>
        <p:spPr>
          <a:xfrm>
            <a:off x="885289" y="6334780"/>
            <a:ext cx="103854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By Author unknown - Computer History Museum, Public Domain, https://wkcite?curid=78988842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76C8FA-844D-4E39-8ADC-00D45D50B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First “Internet”</a:t>
            </a:r>
          </a:p>
        </p:txBody>
      </p:sp>
    </p:spTree>
    <p:extLst>
      <p:ext uri="{BB962C8B-B14F-4D97-AF65-F5344CB8AC3E}">
        <p14:creationId xmlns:p14="http://schemas.microsoft.com/office/powerpoint/2010/main" val="67214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EF6D-72E3-4F77-AFBB-74F2C744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Addresses in IPv4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CD8DE-A28B-43C5-A686-D612BFDF5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15E466-9720-4BB2-BFFA-78A97518F0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41" t="43704" r="2593" b="30833"/>
          <a:stretch/>
        </p:blipFill>
        <p:spPr>
          <a:xfrm>
            <a:off x="792572" y="2108200"/>
            <a:ext cx="10708456" cy="2152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808694-B791-4FCE-BF4A-F8BAEDBFAED7}"/>
              </a:ext>
            </a:extLst>
          </p:cNvPr>
          <p:cNvSpPr txBox="1"/>
          <p:nvPr/>
        </p:nvSpPr>
        <p:spPr>
          <a:xfrm>
            <a:off x="885289" y="6334780"/>
            <a:ext cx="103854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4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https://en.wikipedia.org/w/index.php?title=Private_network&amp;oldid=991783834</a:t>
            </a:r>
            <a:r>
              <a:rPr lang="nb-NO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 (last visited Dec. 5, 2020).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2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995D-B171-4A24-BA48-3A7CDA77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IPv4 Header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38031A-6D6A-4A99-B132-5611A962A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11" t="20974" r="2571" b="34157"/>
          <a:stretch/>
        </p:blipFill>
        <p:spPr>
          <a:xfrm>
            <a:off x="838200" y="1690688"/>
            <a:ext cx="10600707" cy="3757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7052A3-025F-480C-99B0-A98ABF38B64E}"/>
              </a:ext>
            </a:extLst>
          </p:cNvPr>
          <p:cNvSpPr txBox="1"/>
          <p:nvPr/>
        </p:nvSpPr>
        <p:spPr>
          <a:xfrm>
            <a:off x="838200" y="6169709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https://en.wikipedia.org/w/index.php?title=IPv4&amp;oldid=990980009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 (last visited Dec. 5, 2020).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0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122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The Internet Protocol</vt:lpstr>
      <vt:lpstr>History of IP</vt:lpstr>
      <vt:lpstr>First “Internet”</vt:lpstr>
      <vt:lpstr>Reserved Addresses in IPv4</vt:lpstr>
      <vt:lpstr>IPv4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Internet Protocol</dc:title>
  <dc:creator>Brian Ricks</dc:creator>
  <cp:lastModifiedBy>Brian Ricks</cp:lastModifiedBy>
  <cp:revision>2</cp:revision>
  <dcterms:created xsi:type="dcterms:W3CDTF">2020-12-05T10:31:18Z</dcterms:created>
  <dcterms:modified xsi:type="dcterms:W3CDTF">2020-12-05T10:58:01Z</dcterms:modified>
</cp:coreProperties>
</file>