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2" r:id="rId4"/>
    <p:sldId id="264" r:id="rId5"/>
    <p:sldId id="261" r:id="rId6"/>
    <p:sldId id="260" r:id="rId7"/>
    <p:sldId id="259" r:id="rId8"/>
    <p:sldId id="256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6FCE-EF0E-41A3-937E-584168C1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31993-5D14-4322-8730-4F45AED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B443-2BE8-403D-B716-76589C35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6EEE-2021-4C7A-A263-0480191E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A518D-1D73-43A4-A2FB-D647C1FD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B6EF-93BD-428B-81A4-EDCE0519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04CA3-12DF-448D-AFBD-FFD827D00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6A05-9BB2-4D7E-91AB-778BE7A8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C0B0-A2CF-47A5-88B3-C36E0E3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AF0D-3822-4156-8403-5DB04ECD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B6E4D-16A9-4E04-8492-87F9D8299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F955E-017E-4ECD-B70B-6C07063F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0075A-0D34-4E35-A8EE-89A862D4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E86-0492-4E95-B676-219F1AE1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EF97-0E4A-4A20-91A9-10505FAC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5F29-8ECF-4947-8EDA-11809D2E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5511-4113-4FC1-9B3F-F17E0DCD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5F79-0C1D-4C4D-A1F6-4D7FF4D2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F5F9A-3C54-4B35-9ADB-5E3E583F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7D74-2A66-41F8-8365-94171778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6C99-B2D5-4447-9AA0-3A4ABBF0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E30C2-686B-47C8-9A24-52BC3260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7C92-4B10-456C-95A6-294FFEC1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C803-87B8-44DF-80DC-6774A90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D467-2653-4AF6-B29C-6717FEE0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1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BD5A-D96D-4812-9A95-0FC3872A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C57A-A09C-41CE-B428-8156EB3A3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2895B-DCB5-4486-80A3-FAE612ED5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DFF0-D338-4277-8E3C-61529AE0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C8423-AAAB-46A6-9AFB-9124C953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D95E5-CD77-47E1-BDE9-FD975B10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3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C2C3-D630-490C-AC5E-A23CEDDC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D6FE-F551-46C7-932E-00316EC07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90F7E-0E4A-4F1E-8135-2EAB9274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C7EE-8E8F-4FF0-A42B-4376FE5FF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11B77-010C-4BC2-9ADB-4641F873D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75108-0DB0-49E0-89CE-381C0723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E4DE2-4C17-456D-962B-680BA3CE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C9D66-2198-4B38-A386-8711DAD0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628C-5130-46E7-B119-55253CEA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BAE03-12C0-4C1A-AFCC-9E4F12B5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84088-CF69-4E9A-BF33-846F3111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05E4-76D8-4733-AA67-94F61DBC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3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EF381-7649-41C9-8464-E0693220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0E09A-EC71-4E66-98C0-6645B139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CC608-D80F-4FC7-BA3C-3F28ABE0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6A0F-A9BC-4D5F-808D-2DE5946B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E08-E3AF-4503-AD2F-3ED811D6C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D187D-0634-4B5E-A850-2BB06E50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885A4-3875-4253-9EF2-FE86A70A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AE2C5-FCFF-4618-A10D-059CA4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AB99-1CCE-449E-932D-F9B0A4ED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9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712-09B4-47EB-BDB9-4FCFCFA7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ADF43-1FE9-44D8-A3DE-0B4F8BD0C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5FD35-F04B-4D43-B4BB-4E537F288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87312-594D-480C-9765-04FBFDD0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3EDEC-0529-4D9B-BAC7-CED43F93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ED890-1313-4948-9C07-6843FA77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79240-0386-4225-A22C-15F8C2A2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69B3-8BD6-4B5C-9367-8ADC01FB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EE69-C0D8-4B91-942C-0E2D605F7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B8639-D2AB-42FA-A387-377DDC5FAD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3754-2888-4342-812E-ED76E3062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FF6A-420D-4AD1-BB65-AA199ED67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673A-7415-4AA2-AF93-0E65DCE0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845D-A57A-4FCC-A7B3-FE06574C5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 and Running w/ TLS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C04BC-801A-4135-A453-2510711AB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3550 </a:t>
            </a:r>
          </a:p>
          <a:p>
            <a:r>
              <a:rPr lang="en-US" dirty="0"/>
              <a:t>Brian Ricks</a:t>
            </a:r>
          </a:p>
        </p:txBody>
      </p:sp>
    </p:spTree>
    <p:extLst>
      <p:ext uri="{BB962C8B-B14F-4D97-AF65-F5344CB8AC3E}">
        <p14:creationId xmlns:p14="http://schemas.microsoft.com/office/powerpoint/2010/main" val="100791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1601-936A-478E-B433-A897652B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A626-FAE0-4ABC-826A-B28F4CF0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973058-EB18-418A-B72D-49B576B1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1601-936A-478E-B433-A897652B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A626-FAE0-4ABC-826A-B28F4CF0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F863A1-BF4F-4326-B852-8541F57E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8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1601-936A-478E-B433-A897652B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A626-FAE0-4ABC-826A-B28F4CF0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4C04B4F-51E4-4AC3-A519-EE12C82B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1601-936A-478E-B433-A897652B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A626-FAE0-4ABC-826A-B28F4CF0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3DF79B5-F267-4815-A446-472CE7C1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7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1601-936A-478E-B433-A897652B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A626-FAE0-4ABC-826A-B28F4CF0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9ACD607-1FE7-4728-B7ED-03789E912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5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1601-936A-478E-B433-A897652B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A626-FAE0-4ABC-826A-B28F4CF0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23EAB283-B2C2-4B64-8AC1-A2340CEA8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6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1601-936A-478E-B433-A897652B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A626-FAE0-4ABC-826A-B28F4CF0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3DEED21-9D2C-4F1B-853A-62953409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1601-936A-478E-B433-A897652B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A626-FAE0-4ABC-826A-B28F4CF0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5E8CA67-51D6-49CF-B93B-DFF89DF3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1601-936A-478E-B433-A897652B6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A626-FAE0-4ABC-826A-B28F4CF0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5FB02A-2E48-4785-9578-38070A1B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7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Up and Running w/ TLS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and Running w/ TLS</dc:title>
  <dc:creator>Brian Ricks</dc:creator>
  <cp:lastModifiedBy>Brian Ricks</cp:lastModifiedBy>
  <cp:revision>2</cp:revision>
  <dcterms:created xsi:type="dcterms:W3CDTF">2020-11-19T21:42:01Z</dcterms:created>
  <dcterms:modified xsi:type="dcterms:W3CDTF">2020-11-19T21:46:26Z</dcterms:modified>
</cp:coreProperties>
</file>