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0" r:id="rId5"/>
    <p:sldId id="258" r:id="rId6"/>
    <p:sldId id="261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E366-D873-427C-9C24-471F81959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B5ED-6D9C-4792-AAD8-F1DF4A188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955D-F7C2-40EC-9D67-3EA5085F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A2FE-FF78-45C2-8E96-A26F208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15CE-6466-4CBF-8BA9-5B1AF1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B3B5-0855-4691-ACE6-68F9C3B5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8FBC5-3AC3-4DD1-86CA-BBFAFCFF7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31F8-B067-4D14-96A1-08EDCF90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4F7E-AECC-46C4-84F7-570A0F20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0BC2-56CF-4A1B-8998-E6ABD348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18C44-1003-4F36-81A5-6773D832B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26907-C14A-40FD-86CA-0C01D838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6DA7-BDEF-4AE4-9240-2AF562FB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666F-2C36-4BC7-ABA6-2F21B68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E23A-DEFE-4DFC-B181-3651C79B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8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DA24-4EF9-46C1-A282-58BA1331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4162-38BF-42A9-B70E-E1419C20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15D9-69EE-47D4-A6C4-0646566D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656B-B82E-4B85-82CB-2726414A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209DD-60B7-4483-9ADB-B499C851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C462-5592-455A-9808-2A4C5A41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3F91E-A956-4B33-B644-40E3AE8C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04CF-125D-482E-8D5F-757CD971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E935-3428-4DEC-BBBE-2C555B18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9F3D-AF6E-4169-8F06-2307B6C5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7CD9-6A25-4E30-8341-7F25CA28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929F-272C-47C2-939C-B5C801555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A3681-8C53-4053-A702-E7248CDCD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C10B-C7EF-4391-8BC6-EC4B22EE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25E77-5909-48F3-94A7-14F32484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8397D-D621-45F3-8CF6-F21FB5E8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2026-FD55-42CC-B304-5430C632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AEBB-3592-45CB-B8DC-77937EE9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517C0-5CB4-40B0-8DA8-9B362CE5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EC9BD-CBD5-4F5C-8E14-685718149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D55A9-E9BE-4148-8872-EC59BF08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E858C-7BD1-4977-87ED-5025DE9F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DCE92-A934-46C1-A620-387412DE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73CDB-AA60-462C-8E97-37F8CA63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0301-D772-468C-8FAA-D6107F00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AC3AE-8E2A-4C6C-9AEB-7F75FB33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07097-1418-4A27-A23C-3F7A1523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F650B-295D-4A3D-9F54-DD444B8A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4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49C63-EB2B-4F80-BFE2-2BEA5119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EDD4A-88F2-4F03-8BAD-4A7A9B2A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3F262-74DE-465D-A141-69E0857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B59B-72B6-4237-85DB-7EEF9606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E782-EDB6-482F-924E-4CF430F5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70408-DE8C-46AA-A145-60A68C2C8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98EED-D234-4A48-89CB-B81EE25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B2E5D-7A91-4542-9694-E17B3391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8972-8BBD-41FC-81D6-FE5333CE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396E-D296-43C7-B5F6-7740DD5F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2734B-25E4-4132-8AA3-3C95A73F4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B4DD7-4BCF-4222-B94E-DD92552E2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887D-A133-41CE-9FAC-7ACA8414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122F-B7C6-4FBD-8392-0803368C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6B491-B049-4EB2-9274-55DAD321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4FD08-D405-4084-8B06-3DE7FF8C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6E4F0-38CC-4ACD-851D-91E364AB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AF4B-6E08-430A-B581-8B8AEAD1F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4E2DD-6474-4A45-902F-6CB6FA60F8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50F8-04BA-4AFF-8D31-003F0B759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6A12B-268E-48EB-9AF2-CE43D8232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BC44-126F-41A3-A755-A3C3165E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9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6ADE-9C5A-41D2-B9B6-0D1B096BD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TLS Stripping Reverse Proxy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05970-0E56-453C-B81A-8EFA9E33D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3550, Fall 2020</a:t>
            </a:r>
          </a:p>
          <a:p>
            <a:r>
              <a:rPr lang="en-US" dirty="0"/>
              <a:t>Brian Ricks</a:t>
            </a:r>
          </a:p>
        </p:txBody>
      </p:sp>
    </p:spTree>
    <p:extLst>
      <p:ext uri="{BB962C8B-B14F-4D97-AF65-F5344CB8AC3E}">
        <p14:creationId xmlns:p14="http://schemas.microsoft.com/office/powerpoint/2010/main" val="1377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A34E0-EC52-4671-A80E-AAECE18E46C9}"/>
              </a:ext>
            </a:extLst>
          </p:cNvPr>
          <p:cNvSpPr/>
          <p:nvPr/>
        </p:nvSpPr>
        <p:spPr>
          <a:xfrm>
            <a:off x="4573712" y="2646637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FDFD507-2982-4CBC-978D-4F7C84F4950E}"/>
              </a:ext>
            </a:extLst>
          </p:cNvPr>
          <p:cNvSpPr/>
          <p:nvPr/>
        </p:nvSpPr>
        <p:spPr>
          <a:xfrm>
            <a:off x="5809844" y="3064426"/>
            <a:ext cx="483790" cy="7252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536189-0E2C-4E70-BF41-CDE060B9CDBA}"/>
              </a:ext>
            </a:extLst>
          </p:cNvPr>
          <p:cNvSpPr/>
          <p:nvPr/>
        </p:nvSpPr>
        <p:spPr>
          <a:xfrm>
            <a:off x="6582837" y="2651892"/>
            <a:ext cx="1023432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BEA04-3F58-489E-8671-B1E7881C12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492716" y="3427030"/>
            <a:ext cx="1090121" cy="525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6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A34E0-EC52-4671-A80E-AAECE18E46C9}"/>
              </a:ext>
            </a:extLst>
          </p:cNvPr>
          <p:cNvSpPr/>
          <p:nvPr/>
        </p:nvSpPr>
        <p:spPr>
          <a:xfrm>
            <a:off x="4573712" y="2646637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Router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FDFD507-2982-4CBC-978D-4F7C84F4950E}"/>
              </a:ext>
            </a:extLst>
          </p:cNvPr>
          <p:cNvSpPr/>
          <p:nvPr/>
        </p:nvSpPr>
        <p:spPr>
          <a:xfrm>
            <a:off x="5809844" y="3064426"/>
            <a:ext cx="483790" cy="7252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536189-0E2C-4E70-BF41-CDE060B9CDBA}"/>
              </a:ext>
            </a:extLst>
          </p:cNvPr>
          <p:cNvSpPr/>
          <p:nvPr/>
        </p:nvSpPr>
        <p:spPr>
          <a:xfrm>
            <a:off x="6582837" y="2651892"/>
            <a:ext cx="1023432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BEA04-3F58-489E-8671-B1E7881C12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492716" y="3427030"/>
            <a:ext cx="1090121" cy="525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B27105-8B38-48CA-AFFC-BFA1805A2D0C}"/>
              </a:ext>
            </a:extLst>
          </p:cNvPr>
          <p:cNvSpPr/>
          <p:nvPr/>
        </p:nvSpPr>
        <p:spPr>
          <a:xfrm>
            <a:off x="3145292" y="2646637"/>
            <a:ext cx="660186" cy="156078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77B814-DFC4-4357-98D3-43A4027AEA4A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3805478" y="3427030"/>
            <a:ext cx="768234" cy="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68BCB5-4C9B-45DD-8A08-C57B9AC76142}"/>
              </a:ext>
            </a:extLst>
          </p:cNvPr>
          <p:cNvSpPr/>
          <p:nvPr/>
        </p:nvSpPr>
        <p:spPr>
          <a:xfrm>
            <a:off x="1187755" y="2248557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25B310-887F-48D6-8F0A-269E4F5BD289}"/>
              </a:ext>
            </a:extLst>
          </p:cNvPr>
          <p:cNvSpPr/>
          <p:nvPr/>
        </p:nvSpPr>
        <p:spPr>
          <a:xfrm>
            <a:off x="1187754" y="3136681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F98132-D3CA-4582-9CCD-C34B26B67A65}"/>
              </a:ext>
            </a:extLst>
          </p:cNvPr>
          <p:cNvSpPr/>
          <p:nvPr/>
        </p:nvSpPr>
        <p:spPr>
          <a:xfrm>
            <a:off x="1187753" y="4024806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EC78F2-3038-471A-9E8E-961723914BF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121862" y="2563868"/>
            <a:ext cx="1023430" cy="8631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F687F-E249-4D8D-B7E4-7317E43DB55F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2121861" y="3427030"/>
            <a:ext cx="1023431" cy="249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46ED0-FBEB-4622-A23E-0713109EE04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121860" y="3427030"/>
            <a:ext cx="1023432" cy="913087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2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A34E0-EC52-4671-A80E-AAECE18E46C9}"/>
              </a:ext>
            </a:extLst>
          </p:cNvPr>
          <p:cNvSpPr/>
          <p:nvPr/>
        </p:nvSpPr>
        <p:spPr>
          <a:xfrm>
            <a:off x="4573712" y="2646637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Router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FDFD507-2982-4CBC-978D-4F7C84F4950E}"/>
              </a:ext>
            </a:extLst>
          </p:cNvPr>
          <p:cNvSpPr/>
          <p:nvPr/>
        </p:nvSpPr>
        <p:spPr>
          <a:xfrm>
            <a:off x="5809844" y="3064426"/>
            <a:ext cx="483790" cy="7252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536189-0E2C-4E70-BF41-CDE060B9CDBA}"/>
              </a:ext>
            </a:extLst>
          </p:cNvPr>
          <p:cNvSpPr/>
          <p:nvPr/>
        </p:nvSpPr>
        <p:spPr>
          <a:xfrm>
            <a:off x="6582837" y="2651892"/>
            <a:ext cx="1023432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BEA04-3F58-489E-8671-B1E7881C12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492716" y="3427030"/>
            <a:ext cx="1090121" cy="525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B27105-8B38-48CA-AFFC-BFA1805A2D0C}"/>
              </a:ext>
            </a:extLst>
          </p:cNvPr>
          <p:cNvSpPr/>
          <p:nvPr/>
        </p:nvSpPr>
        <p:spPr>
          <a:xfrm>
            <a:off x="3145292" y="2646637"/>
            <a:ext cx="660186" cy="156078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77B814-DFC4-4357-98D3-43A4027AEA4A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3805478" y="3427030"/>
            <a:ext cx="768234" cy="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68BCB5-4C9B-45DD-8A08-C57B9AC76142}"/>
              </a:ext>
            </a:extLst>
          </p:cNvPr>
          <p:cNvSpPr/>
          <p:nvPr/>
        </p:nvSpPr>
        <p:spPr>
          <a:xfrm>
            <a:off x="1187755" y="2248557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25B310-887F-48D6-8F0A-269E4F5BD289}"/>
              </a:ext>
            </a:extLst>
          </p:cNvPr>
          <p:cNvSpPr/>
          <p:nvPr/>
        </p:nvSpPr>
        <p:spPr>
          <a:xfrm>
            <a:off x="1187754" y="3136681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F98132-D3CA-4582-9CCD-C34B26B67A65}"/>
              </a:ext>
            </a:extLst>
          </p:cNvPr>
          <p:cNvSpPr/>
          <p:nvPr/>
        </p:nvSpPr>
        <p:spPr>
          <a:xfrm>
            <a:off x="1187753" y="4024806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EC78F2-3038-471A-9E8E-961723914BF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121862" y="2563868"/>
            <a:ext cx="1023430" cy="8631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F687F-E249-4D8D-B7E4-7317E43DB55F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2121861" y="3427030"/>
            <a:ext cx="1023431" cy="249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46ED0-FBEB-4622-A23E-0713109EE04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121860" y="3427030"/>
            <a:ext cx="1023432" cy="913087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A81BB06A-0259-4994-A75C-8A94EFE1DF47}"/>
              </a:ext>
            </a:extLst>
          </p:cNvPr>
          <p:cNvSpPr/>
          <p:nvPr/>
        </p:nvSpPr>
        <p:spPr>
          <a:xfrm rot="5400000">
            <a:off x="2299217" y="3697020"/>
            <a:ext cx="394795" cy="2617724"/>
          </a:xfrm>
          <a:prstGeom prst="rightBrac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529EA-C5D1-4558-B930-EFFF53F820EA}"/>
              </a:ext>
            </a:extLst>
          </p:cNvPr>
          <p:cNvSpPr txBox="1"/>
          <p:nvPr/>
        </p:nvSpPr>
        <p:spPr>
          <a:xfrm>
            <a:off x="1730923" y="5616389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 Proxy</a:t>
            </a:r>
          </a:p>
        </p:txBody>
      </p:sp>
    </p:spTree>
    <p:extLst>
      <p:ext uri="{BB962C8B-B14F-4D97-AF65-F5344CB8AC3E}">
        <p14:creationId xmlns:p14="http://schemas.microsoft.com/office/powerpoint/2010/main" val="208313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loud 43">
            <a:extLst>
              <a:ext uri="{FF2B5EF4-FFF2-40B4-BE49-F238E27FC236}">
                <a16:creationId xmlns:a16="http://schemas.microsoft.com/office/drawing/2014/main" id="{99CFD3DD-12C6-4F46-A401-A590974D5E42}"/>
              </a:ext>
            </a:extLst>
          </p:cNvPr>
          <p:cNvSpPr/>
          <p:nvPr/>
        </p:nvSpPr>
        <p:spPr>
          <a:xfrm>
            <a:off x="7864759" y="3120615"/>
            <a:ext cx="405316" cy="6075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A34E0-EC52-4671-A80E-AAECE18E46C9}"/>
              </a:ext>
            </a:extLst>
          </p:cNvPr>
          <p:cNvSpPr/>
          <p:nvPr/>
        </p:nvSpPr>
        <p:spPr>
          <a:xfrm>
            <a:off x="4573712" y="2646637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Router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FDFD507-2982-4CBC-978D-4F7C84F4950E}"/>
              </a:ext>
            </a:extLst>
          </p:cNvPr>
          <p:cNvSpPr/>
          <p:nvPr/>
        </p:nvSpPr>
        <p:spPr>
          <a:xfrm>
            <a:off x="5809844" y="3064426"/>
            <a:ext cx="483790" cy="7252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536189-0E2C-4E70-BF41-CDE060B9CDBA}"/>
              </a:ext>
            </a:extLst>
          </p:cNvPr>
          <p:cNvSpPr/>
          <p:nvPr/>
        </p:nvSpPr>
        <p:spPr>
          <a:xfrm>
            <a:off x="6582837" y="2651892"/>
            <a:ext cx="1023432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BEA04-3F58-489E-8671-B1E7881C12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492716" y="3427030"/>
            <a:ext cx="1090121" cy="525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B27105-8B38-48CA-AFFC-BFA1805A2D0C}"/>
              </a:ext>
            </a:extLst>
          </p:cNvPr>
          <p:cNvSpPr/>
          <p:nvPr/>
        </p:nvSpPr>
        <p:spPr>
          <a:xfrm>
            <a:off x="3145292" y="2646637"/>
            <a:ext cx="660186" cy="156078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77B814-DFC4-4357-98D3-43A4027AEA4A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3805478" y="3427030"/>
            <a:ext cx="768234" cy="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68BCB5-4C9B-45DD-8A08-C57B9AC76142}"/>
              </a:ext>
            </a:extLst>
          </p:cNvPr>
          <p:cNvSpPr/>
          <p:nvPr/>
        </p:nvSpPr>
        <p:spPr>
          <a:xfrm>
            <a:off x="1187755" y="2248557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25B310-887F-48D6-8F0A-269E4F5BD289}"/>
              </a:ext>
            </a:extLst>
          </p:cNvPr>
          <p:cNvSpPr/>
          <p:nvPr/>
        </p:nvSpPr>
        <p:spPr>
          <a:xfrm>
            <a:off x="1187754" y="3136681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F98132-D3CA-4582-9CCD-C34B26B67A65}"/>
              </a:ext>
            </a:extLst>
          </p:cNvPr>
          <p:cNvSpPr/>
          <p:nvPr/>
        </p:nvSpPr>
        <p:spPr>
          <a:xfrm>
            <a:off x="1187753" y="4024806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EC78F2-3038-471A-9E8E-961723914BF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121862" y="2563868"/>
            <a:ext cx="1023430" cy="8631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F687F-E249-4D8D-B7E4-7317E43DB55F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2121861" y="3427030"/>
            <a:ext cx="1023431" cy="249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46ED0-FBEB-4622-A23E-0713109EE04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121860" y="3427030"/>
            <a:ext cx="1023432" cy="913087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8BA592-C73B-4630-9B11-FECE288C592F}"/>
              </a:ext>
            </a:extLst>
          </p:cNvPr>
          <p:cNvSpPr/>
          <p:nvPr/>
        </p:nvSpPr>
        <p:spPr>
          <a:xfrm>
            <a:off x="8528566" y="2634813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248094-75F4-4B38-B823-BAF87E57A74A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7606269" y="3415206"/>
            <a:ext cx="922297" cy="170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loud 43">
            <a:extLst>
              <a:ext uri="{FF2B5EF4-FFF2-40B4-BE49-F238E27FC236}">
                <a16:creationId xmlns:a16="http://schemas.microsoft.com/office/drawing/2014/main" id="{99CFD3DD-12C6-4F46-A401-A590974D5E42}"/>
              </a:ext>
            </a:extLst>
          </p:cNvPr>
          <p:cNvSpPr/>
          <p:nvPr/>
        </p:nvSpPr>
        <p:spPr>
          <a:xfrm>
            <a:off x="7864759" y="3120615"/>
            <a:ext cx="405316" cy="6075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A34E0-EC52-4671-A80E-AAECE18E46C9}"/>
              </a:ext>
            </a:extLst>
          </p:cNvPr>
          <p:cNvSpPr/>
          <p:nvPr/>
        </p:nvSpPr>
        <p:spPr>
          <a:xfrm>
            <a:off x="4573712" y="2646637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Router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FDFD507-2982-4CBC-978D-4F7C84F4950E}"/>
              </a:ext>
            </a:extLst>
          </p:cNvPr>
          <p:cNvSpPr/>
          <p:nvPr/>
        </p:nvSpPr>
        <p:spPr>
          <a:xfrm>
            <a:off x="5809844" y="3064426"/>
            <a:ext cx="483790" cy="7252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536189-0E2C-4E70-BF41-CDE060B9CDBA}"/>
              </a:ext>
            </a:extLst>
          </p:cNvPr>
          <p:cNvSpPr/>
          <p:nvPr/>
        </p:nvSpPr>
        <p:spPr>
          <a:xfrm>
            <a:off x="6582837" y="2651892"/>
            <a:ext cx="1023432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BEA04-3F58-489E-8671-B1E7881C12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492716" y="3427030"/>
            <a:ext cx="1090121" cy="525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B27105-8B38-48CA-AFFC-BFA1805A2D0C}"/>
              </a:ext>
            </a:extLst>
          </p:cNvPr>
          <p:cNvSpPr/>
          <p:nvPr/>
        </p:nvSpPr>
        <p:spPr>
          <a:xfrm>
            <a:off x="3145292" y="2646637"/>
            <a:ext cx="660186" cy="156078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77B814-DFC4-4357-98D3-43A4027AEA4A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3805478" y="3427030"/>
            <a:ext cx="768234" cy="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68BCB5-4C9B-45DD-8A08-C57B9AC76142}"/>
              </a:ext>
            </a:extLst>
          </p:cNvPr>
          <p:cNvSpPr/>
          <p:nvPr/>
        </p:nvSpPr>
        <p:spPr>
          <a:xfrm>
            <a:off x="1187755" y="2248557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25B310-887F-48D6-8F0A-269E4F5BD289}"/>
              </a:ext>
            </a:extLst>
          </p:cNvPr>
          <p:cNvSpPr/>
          <p:nvPr/>
        </p:nvSpPr>
        <p:spPr>
          <a:xfrm>
            <a:off x="1187754" y="3136681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F98132-D3CA-4582-9CCD-C34B26B67A65}"/>
              </a:ext>
            </a:extLst>
          </p:cNvPr>
          <p:cNvSpPr/>
          <p:nvPr/>
        </p:nvSpPr>
        <p:spPr>
          <a:xfrm>
            <a:off x="1187753" y="4024806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EC78F2-3038-471A-9E8E-961723914BF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121862" y="2563868"/>
            <a:ext cx="1023430" cy="8631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F687F-E249-4D8D-B7E4-7317E43DB55F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2121861" y="3427030"/>
            <a:ext cx="1023431" cy="249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46ED0-FBEB-4622-A23E-0713109EE04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121860" y="3427030"/>
            <a:ext cx="1023432" cy="913087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8BA592-C73B-4630-9B11-FECE288C592F}"/>
              </a:ext>
            </a:extLst>
          </p:cNvPr>
          <p:cNvSpPr/>
          <p:nvPr/>
        </p:nvSpPr>
        <p:spPr>
          <a:xfrm>
            <a:off x="8528566" y="2634813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248094-75F4-4B38-B823-BAF87E57A74A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7606269" y="3415206"/>
            <a:ext cx="922297" cy="170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Lock">
            <a:extLst>
              <a:ext uri="{FF2B5EF4-FFF2-40B4-BE49-F238E27FC236}">
                <a16:creationId xmlns:a16="http://schemas.microsoft.com/office/drawing/2014/main" id="{469E1404-73B4-4DC7-A32E-4E5FA219D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4345" y="3198430"/>
            <a:ext cx="433552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4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loud 43">
            <a:extLst>
              <a:ext uri="{FF2B5EF4-FFF2-40B4-BE49-F238E27FC236}">
                <a16:creationId xmlns:a16="http://schemas.microsoft.com/office/drawing/2014/main" id="{99CFD3DD-12C6-4F46-A401-A590974D5E42}"/>
              </a:ext>
            </a:extLst>
          </p:cNvPr>
          <p:cNvSpPr/>
          <p:nvPr/>
        </p:nvSpPr>
        <p:spPr>
          <a:xfrm>
            <a:off x="7864759" y="3120615"/>
            <a:ext cx="405316" cy="6075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A34E0-EC52-4671-A80E-AAECE18E46C9}"/>
              </a:ext>
            </a:extLst>
          </p:cNvPr>
          <p:cNvSpPr/>
          <p:nvPr/>
        </p:nvSpPr>
        <p:spPr>
          <a:xfrm>
            <a:off x="4573712" y="2646637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Router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FDFD507-2982-4CBC-978D-4F7C84F4950E}"/>
              </a:ext>
            </a:extLst>
          </p:cNvPr>
          <p:cNvSpPr/>
          <p:nvPr/>
        </p:nvSpPr>
        <p:spPr>
          <a:xfrm>
            <a:off x="5809844" y="3064426"/>
            <a:ext cx="483790" cy="7252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536189-0E2C-4E70-BF41-CDE060B9CDBA}"/>
              </a:ext>
            </a:extLst>
          </p:cNvPr>
          <p:cNvSpPr/>
          <p:nvPr/>
        </p:nvSpPr>
        <p:spPr>
          <a:xfrm>
            <a:off x="6582837" y="2651892"/>
            <a:ext cx="1023432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BEA04-3F58-489E-8671-B1E7881C12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492716" y="3427030"/>
            <a:ext cx="1090121" cy="525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B27105-8B38-48CA-AFFC-BFA1805A2D0C}"/>
              </a:ext>
            </a:extLst>
          </p:cNvPr>
          <p:cNvSpPr/>
          <p:nvPr/>
        </p:nvSpPr>
        <p:spPr>
          <a:xfrm>
            <a:off x="3145292" y="2646637"/>
            <a:ext cx="660186" cy="156078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77B814-DFC4-4357-98D3-43A4027AEA4A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3805478" y="3427030"/>
            <a:ext cx="768234" cy="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68BCB5-4C9B-45DD-8A08-C57B9AC76142}"/>
              </a:ext>
            </a:extLst>
          </p:cNvPr>
          <p:cNvSpPr/>
          <p:nvPr/>
        </p:nvSpPr>
        <p:spPr>
          <a:xfrm>
            <a:off x="1187755" y="2248557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25B310-887F-48D6-8F0A-269E4F5BD289}"/>
              </a:ext>
            </a:extLst>
          </p:cNvPr>
          <p:cNvSpPr/>
          <p:nvPr/>
        </p:nvSpPr>
        <p:spPr>
          <a:xfrm>
            <a:off x="1187754" y="3136681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F98132-D3CA-4582-9CCD-C34B26B67A65}"/>
              </a:ext>
            </a:extLst>
          </p:cNvPr>
          <p:cNvSpPr/>
          <p:nvPr/>
        </p:nvSpPr>
        <p:spPr>
          <a:xfrm>
            <a:off x="1187753" y="4024806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EC78F2-3038-471A-9E8E-961723914BF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121862" y="2563868"/>
            <a:ext cx="1023430" cy="8631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F687F-E249-4D8D-B7E4-7317E43DB55F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2121861" y="3427030"/>
            <a:ext cx="1023431" cy="249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46ED0-FBEB-4622-A23E-0713109EE04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121860" y="3427030"/>
            <a:ext cx="1023432" cy="913087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8BA592-C73B-4630-9B11-FECE288C592F}"/>
              </a:ext>
            </a:extLst>
          </p:cNvPr>
          <p:cNvSpPr/>
          <p:nvPr/>
        </p:nvSpPr>
        <p:spPr>
          <a:xfrm>
            <a:off x="8528566" y="2634813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248094-75F4-4B38-B823-BAF87E57A74A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7606269" y="3415206"/>
            <a:ext cx="922297" cy="170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4CF63C0-3690-4226-8518-ADA59FA4F1DF}"/>
              </a:ext>
            </a:extLst>
          </p:cNvPr>
          <p:cNvSpPr/>
          <p:nvPr/>
        </p:nvSpPr>
        <p:spPr>
          <a:xfrm>
            <a:off x="10070141" y="2202574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8DCF866-C7FA-41B4-B790-C58BD66C1E23}"/>
              </a:ext>
            </a:extLst>
          </p:cNvPr>
          <p:cNvSpPr/>
          <p:nvPr/>
        </p:nvSpPr>
        <p:spPr>
          <a:xfrm>
            <a:off x="10070140" y="3090698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8DF25AD-DDCD-4195-9F2F-5346D5B1F6E4}"/>
              </a:ext>
            </a:extLst>
          </p:cNvPr>
          <p:cNvSpPr/>
          <p:nvPr/>
        </p:nvSpPr>
        <p:spPr>
          <a:xfrm>
            <a:off x="10070139" y="3978823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64CDE3-2819-446D-B48C-0A7EFC2F50B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 flipV="1">
            <a:off x="9447570" y="2517885"/>
            <a:ext cx="622571" cy="897321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261D06-1206-476E-A0A2-CE9D75145150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9447570" y="3406009"/>
            <a:ext cx="622570" cy="9197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FE1DF74-9925-495D-990F-A8C4B6CE0CE8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>
            <a:off x="9447570" y="3415206"/>
            <a:ext cx="622569" cy="878928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76D41732-94AC-47A5-9CCB-C088CBFBC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4345" y="3198430"/>
            <a:ext cx="433552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4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loud 43">
            <a:extLst>
              <a:ext uri="{FF2B5EF4-FFF2-40B4-BE49-F238E27FC236}">
                <a16:creationId xmlns:a16="http://schemas.microsoft.com/office/drawing/2014/main" id="{99CFD3DD-12C6-4F46-A401-A590974D5E42}"/>
              </a:ext>
            </a:extLst>
          </p:cNvPr>
          <p:cNvSpPr/>
          <p:nvPr/>
        </p:nvSpPr>
        <p:spPr>
          <a:xfrm>
            <a:off x="7864759" y="3120615"/>
            <a:ext cx="405316" cy="6075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A34E0-EC52-4671-A80E-AAECE18E46C9}"/>
              </a:ext>
            </a:extLst>
          </p:cNvPr>
          <p:cNvSpPr/>
          <p:nvPr/>
        </p:nvSpPr>
        <p:spPr>
          <a:xfrm>
            <a:off x="4573712" y="2646637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Router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FDFD507-2982-4CBC-978D-4F7C84F4950E}"/>
              </a:ext>
            </a:extLst>
          </p:cNvPr>
          <p:cNvSpPr/>
          <p:nvPr/>
        </p:nvSpPr>
        <p:spPr>
          <a:xfrm>
            <a:off x="5809844" y="3064426"/>
            <a:ext cx="483790" cy="7252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536189-0E2C-4E70-BF41-CDE060B9CDBA}"/>
              </a:ext>
            </a:extLst>
          </p:cNvPr>
          <p:cNvSpPr/>
          <p:nvPr/>
        </p:nvSpPr>
        <p:spPr>
          <a:xfrm>
            <a:off x="6582837" y="2651892"/>
            <a:ext cx="1023432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BEA04-3F58-489E-8671-B1E7881C12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492716" y="3427030"/>
            <a:ext cx="1090121" cy="525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B27105-8B38-48CA-AFFC-BFA1805A2D0C}"/>
              </a:ext>
            </a:extLst>
          </p:cNvPr>
          <p:cNvSpPr/>
          <p:nvPr/>
        </p:nvSpPr>
        <p:spPr>
          <a:xfrm>
            <a:off x="3145292" y="2646637"/>
            <a:ext cx="660186" cy="156078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77B814-DFC4-4357-98D3-43A4027AEA4A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3805478" y="3427030"/>
            <a:ext cx="768234" cy="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68BCB5-4C9B-45DD-8A08-C57B9AC76142}"/>
              </a:ext>
            </a:extLst>
          </p:cNvPr>
          <p:cNvSpPr/>
          <p:nvPr/>
        </p:nvSpPr>
        <p:spPr>
          <a:xfrm>
            <a:off x="1187755" y="2248557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25B310-887F-48D6-8F0A-269E4F5BD289}"/>
              </a:ext>
            </a:extLst>
          </p:cNvPr>
          <p:cNvSpPr/>
          <p:nvPr/>
        </p:nvSpPr>
        <p:spPr>
          <a:xfrm>
            <a:off x="1187754" y="3136681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F98132-D3CA-4582-9CCD-C34B26B67A65}"/>
              </a:ext>
            </a:extLst>
          </p:cNvPr>
          <p:cNvSpPr/>
          <p:nvPr/>
        </p:nvSpPr>
        <p:spPr>
          <a:xfrm>
            <a:off x="1187753" y="4024806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EC78F2-3038-471A-9E8E-961723914BF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121862" y="2563868"/>
            <a:ext cx="1023430" cy="8631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F687F-E249-4D8D-B7E4-7317E43DB55F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2121861" y="3427030"/>
            <a:ext cx="1023431" cy="249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46ED0-FBEB-4622-A23E-0713109EE04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121860" y="3427030"/>
            <a:ext cx="1023432" cy="913087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8BA592-C73B-4630-9B11-FECE288C592F}"/>
              </a:ext>
            </a:extLst>
          </p:cNvPr>
          <p:cNvSpPr/>
          <p:nvPr/>
        </p:nvSpPr>
        <p:spPr>
          <a:xfrm>
            <a:off x="8528566" y="2634813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248094-75F4-4B38-B823-BAF87E57A74A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7606269" y="3415206"/>
            <a:ext cx="922297" cy="170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4CF63C0-3690-4226-8518-ADA59FA4F1DF}"/>
              </a:ext>
            </a:extLst>
          </p:cNvPr>
          <p:cNvSpPr/>
          <p:nvPr/>
        </p:nvSpPr>
        <p:spPr>
          <a:xfrm>
            <a:off x="10070141" y="2202574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8DCF866-C7FA-41B4-B790-C58BD66C1E23}"/>
              </a:ext>
            </a:extLst>
          </p:cNvPr>
          <p:cNvSpPr/>
          <p:nvPr/>
        </p:nvSpPr>
        <p:spPr>
          <a:xfrm>
            <a:off x="10070140" y="3090698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8DF25AD-DDCD-4195-9F2F-5346D5B1F6E4}"/>
              </a:ext>
            </a:extLst>
          </p:cNvPr>
          <p:cNvSpPr/>
          <p:nvPr/>
        </p:nvSpPr>
        <p:spPr>
          <a:xfrm>
            <a:off x="10070139" y="3978823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64CDE3-2819-446D-B48C-0A7EFC2F50B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 flipV="1">
            <a:off x="9447570" y="2517885"/>
            <a:ext cx="622571" cy="897321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261D06-1206-476E-A0A2-CE9D75145150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9447570" y="3406009"/>
            <a:ext cx="622570" cy="9197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FE1DF74-9925-495D-990F-A8C4B6CE0CE8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>
            <a:off x="9447570" y="3415206"/>
            <a:ext cx="622569" cy="878928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426121-6928-4B35-B51D-416A25918ACB}"/>
              </a:ext>
            </a:extLst>
          </p:cNvPr>
          <p:cNvSpPr/>
          <p:nvPr/>
        </p:nvSpPr>
        <p:spPr>
          <a:xfrm rot="5400000">
            <a:off x="9640031" y="3864528"/>
            <a:ext cx="394795" cy="2617724"/>
          </a:xfrm>
          <a:prstGeom prst="rightBrac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673772-F488-4BC8-80AF-CCF4968042F2}"/>
              </a:ext>
            </a:extLst>
          </p:cNvPr>
          <p:cNvSpPr txBox="1"/>
          <p:nvPr/>
        </p:nvSpPr>
        <p:spPr>
          <a:xfrm>
            <a:off x="9093667" y="5783897"/>
            <a:ext cx="148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Reverse Proxy</a:t>
            </a:r>
          </a:p>
        </p:txBody>
      </p:sp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3B198539-EBEB-4AF7-A2B7-FFFE39B8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4345" y="3198430"/>
            <a:ext cx="433552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3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loud 43">
            <a:extLst>
              <a:ext uri="{FF2B5EF4-FFF2-40B4-BE49-F238E27FC236}">
                <a16:creationId xmlns:a16="http://schemas.microsoft.com/office/drawing/2014/main" id="{99CFD3DD-12C6-4F46-A401-A590974D5E42}"/>
              </a:ext>
            </a:extLst>
          </p:cNvPr>
          <p:cNvSpPr/>
          <p:nvPr/>
        </p:nvSpPr>
        <p:spPr>
          <a:xfrm>
            <a:off x="7864759" y="3120615"/>
            <a:ext cx="405316" cy="6075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A34E0-EC52-4671-A80E-AAECE18E46C9}"/>
              </a:ext>
            </a:extLst>
          </p:cNvPr>
          <p:cNvSpPr/>
          <p:nvPr/>
        </p:nvSpPr>
        <p:spPr>
          <a:xfrm>
            <a:off x="4573712" y="2646637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Router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FDFD507-2982-4CBC-978D-4F7C84F4950E}"/>
              </a:ext>
            </a:extLst>
          </p:cNvPr>
          <p:cNvSpPr/>
          <p:nvPr/>
        </p:nvSpPr>
        <p:spPr>
          <a:xfrm>
            <a:off x="5809844" y="3064426"/>
            <a:ext cx="483790" cy="7252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536189-0E2C-4E70-BF41-CDE060B9CDBA}"/>
              </a:ext>
            </a:extLst>
          </p:cNvPr>
          <p:cNvSpPr/>
          <p:nvPr/>
        </p:nvSpPr>
        <p:spPr>
          <a:xfrm>
            <a:off x="6582837" y="2651892"/>
            <a:ext cx="1023432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BEA04-3F58-489E-8671-B1E7881C12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492716" y="3427030"/>
            <a:ext cx="1090121" cy="525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B27105-8B38-48CA-AFFC-BFA1805A2D0C}"/>
              </a:ext>
            </a:extLst>
          </p:cNvPr>
          <p:cNvSpPr/>
          <p:nvPr/>
        </p:nvSpPr>
        <p:spPr>
          <a:xfrm>
            <a:off x="3145292" y="2646637"/>
            <a:ext cx="660186" cy="156078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77B814-DFC4-4357-98D3-43A4027AEA4A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3805478" y="3427030"/>
            <a:ext cx="768234" cy="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68BCB5-4C9B-45DD-8A08-C57B9AC76142}"/>
              </a:ext>
            </a:extLst>
          </p:cNvPr>
          <p:cNvSpPr/>
          <p:nvPr/>
        </p:nvSpPr>
        <p:spPr>
          <a:xfrm>
            <a:off x="1187755" y="2248557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25B310-887F-48D6-8F0A-269E4F5BD289}"/>
              </a:ext>
            </a:extLst>
          </p:cNvPr>
          <p:cNvSpPr/>
          <p:nvPr/>
        </p:nvSpPr>
        <p:spPr>
          <a:xfrm>
            <a:off x="1187754" y="3136681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F98132-D3CA-4582-9CCD-C34B26B67A65}"/>
              </a:ext>
            </a:extLst>
          </p:cNvPr>
          <p:cNvSpPr/>
          <p:nvPr/>
        </p:nvSpPr>
        <p:spPr>
          <a:xfrm>
            <a:off x="1187753" y="4024806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EC78F2-3038-471A-9E8E-961723914BF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121862" y="2563868"/>
            <a:ext cx="1023430" cy="8631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F687F-E249-4D8D-B7E4-7317E43DB55F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2121861" y="3427030"/>
            <a:ext cx="1023431" cy="24962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46ED0-FBEB-4622-A23E-0713109EE04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121860" y="3427030"/>
            <a:ext cx="1023432" cy="913087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8BA592-C73B-4630-9B11-FECE288C592F}"/>
              </a:ext>
            </a:extLst>
          </p:cNvPr>
          <p:cNvSpPr/>
          <p:nvPr/>
        </p:nvSpPr>
        <p:spPr>
          <a:xfrm>
            <a:off x="8528566" y="2634813"/>
            <a:ext cx="919004" cy="156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248094-75F4-4B38-B823-BAF87E57A74A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7606269" y="3415206"/>
            <a:ext cx="922297" cy="170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4CF63C0-3690-4226-8518-ADA59FA4F1DF}"/>
              </a:ext>
            </a:extLst>
          </p:cNvPr>
          <p:cNvSpPr/>
          <p:nvPr/>
        </p:nvSpPr>
        <p:spPr>
          <a:xfrm>
            <a:off x="10070141" y="2202574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8DCF866-C7FA-41B4-B790-C58BD66C1E23}"/>
              </a:ext>
            </a:extLst>
          </p:cNvPr>
          <p:cNvSpPr/>
          <p:nvPr/>
        </p:nvSpPr>
        <p:spPr>
          <a:xfrm>
            <a:off x="10070140" y="3090698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8DF25AD-DDCD-4195-9F2F-5346D5B1F6E4}"/>
              </a:ext>
            </a:extLst>
          </p:cNvPr>
          <p:cNvSpPr/>
          <p:nvPr/>
        </p:nvSpPr>
        <p:spPr>
          <a:xfrm>
            <a:off x="10070139" y="3978823"/>
            <a:ext cx="93410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64CDE3-2819-446D-B48C-0A7EFC2F50B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 flipV="1">
            <a:off x="9447570" y="2517885"/>
            <a:ext cx="622571" cy="897321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261D06-1206-476E-A0A2-CE9D75145150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9447570" y="3406009"/>
            <a:ext cx="622570" cy="9197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FE1DF74-9925-495D-990F-A8C4B6CE0CE8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>
            <a:off x="9447570" y="3415206"/>
            <a:ext cx="622569" cy="878928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3B198539-EBEB-4AF7-A2B7-FFFE39B8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4345" y="3198430"/>
            <a:ext cx="433552" cy="433552"/>
          </a:xfrm>
          <a:prstGeom prst="rect">
            <a:avLst/>
          </a:prstGeom>
        </p:spPr>
      </p:pic>
      <p:pic>
        <p:nvPicPr>
          <p:cNvPr id="26" name="Graphic 25" descr="Lock">
            <a:extLst>
              <a:ext uri="{FF2B5EF4-FFF2-40B4-BE49-F238E27FC236}">
                <a16:creationId xmlns:a16="http://schemas.microsoft.com/office/drawing/2014/main" id="{3E96D804-19AB-4C8F-B66D-B541C2468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546" y="3189232"/>
            <a:ext cx="433552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accent2"/>
          </a:solidFill>
          <a:headEnd type="triangl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TLS Stripping Reverse Proxy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2</cp:revision>
  <dcterms:created xsi:type="dcterms:W3CDTF">2020-11-20T14:39:13Z</dcterms:created>
  <dcterms:modified xsi:type="dcterms:W3CDTF">2020-11-20T14:52:41Z</dcterms:modified>
</cp:coreProperties>
</file>