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1829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8BFEA-39F1-489A-84C2-7DE14676C83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78BA0-5C12-4F4D-AAF5-A98AA0D8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928-2083-4A91-AE12-9E40AF87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ADA43-530A-46F9-8EDA-3D428FF8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56B9-E59C-4302-9CD2-A04D6C00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3193-7B7C-4997-806C-1CE51976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1B3A-58A0-44B6-A0D7-B0DE28EC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EA61-15EE-4334-89F3-217C1A47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07304-F220-4DD6-96A2-0DC8E453B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B427-3F8C-44EB-AF2B-08E3D184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630A-9D22-4622-8774-F5DDCDE9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83B2-4F78-4B5E-8865-7F6C8D6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D06C6-911B-499C-BCA8-E02559536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40E2-C416-403D-9FE2-AB3AAB2A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0504-8724-43E0-88C6-D0B801C6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411F-435B-41C1-ADC4-523F8C27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6065-DFA6-43F2-A187-F24C20B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741C-9AA6-42A8-8768-47498315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731A-7861-4214-964C-11C6520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697A-D0A4-4A06-9192-4BE46C58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1425-FC74-402B-B1FE-EC029129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5372-CE99-4F53-82EA-D43030FF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F223-75A3-4ACB-8256-ED9B40A3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A1936-DB56-47D6-A2A7-C08DFEE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E8FD-831F-43AD-B0CF-3680179E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393B-2060-49A9-810C-02A2DEF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8FD7-BBC0-449D-A471-0154988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8420-DA6F-40CA-80E3-4CC46E87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75E6-1CE2-42F9-8F10-5977EB9E6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E322F-F028-42D4-8CF6-FA35E10F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E1EE-9BC9-46A0-95AD-FEF2C574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DCE5-51D6-4D4D-9364-31F63E12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183C-B5D9-48FE-AA2B-FC688B2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078C-247B-4A71-B09E-5F729ECC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721F-2EBE-415A-81C0-7E4F648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3A95-3B61-4D67-A2C0-01E4FC42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0ED6C-7793-4EF8-BC63-BDE7457E7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1883A-0C36-42B0-B968-8DE342043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8CCCF-B77D-485F-AA9A-2AE6060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DAD2B-6526-45BF-BDCD-A4BB8CED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5E32-8D40-440D-8F81-46952640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576A-735C-453B-BFF8-E6EEE8E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EEF64-429F-4CFA-B596-2D6B09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419B6-3353-4AC6-9DF6-DD5E8EBA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59B4-5B80-4DA2-B679-D5A63C0A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15C27-37F1-4BB8-8EEE-DCF152E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3CE17-9F2E-4688-9EB8-E70DC9E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7145-21AD-4A86-B3CD-A54C92AB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D458-DB85-4632-B3DA-FB29002A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ABEF-015F-4694-B7D9-F0925817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75D6-CF8E-476F-B052-339822434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9F5B-A3EC-4C50-B696-5D93F1FE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F5646-1EF9-4E75-ABB8-40ECB4AB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90EA-E887-4E53-B48A-3977C5F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7288-3370-42F7-BAE0-B07A9D10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06312-02AC-4D00-9E35-387A16EB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98CF-EC65-4B82-ABF1-C134B936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273F-AB73-4F9D-BCEF-0DDF8260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0000-63BC-498C-B666-0CB2CC1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B5B4-76CB-4737-9E2E-1785E928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7CA98-E7AB-464A-A35F-32890E31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1008-F1A0-49F8-AFDC-667B28B2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D50C-F504-4B35-95B1-5A63F927A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E287-8CC9-4118-B767-61CA99C45F2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B00A-0070-4566-BA79-58392491A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ABAA-4074-424E-91ED-21DA774F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3714-21CB-422F-AD16-CFF22D20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5B88-B69E-4745-8B6E-E74DEC4EC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Almost Mid-Semester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CFE05-7034-40D7-9A09-42F6FE545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3550, Fall 2020</a:t>
            </a:r>
          </a:p>
        </p:txBody>
      </p:sp>
    </p:spTree>
    <p:extLst>
      <p:ext uri="{BB962C8B-B14F-4D97-AF65-F5344CB8AC3E}">
        <p14:creationId xmlns:p14="http://schemas.microsoft.com/office/powerpoint/2010/main" val="32761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D8C8-8CE7-47EB-9EC7-73838365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le of fresh fruits and vegetables&#10;&#10;Description automatically generated">
            <a:extLst>
              <a:ext uri="{FF2B5EF4-FFF2-40B4-BE49-F238E27FC236}">
                <a16:creationId xmlns:a16="http://schemas.microsoft.com/office/drawing/2014/main" id="{7F18A432-843F-41AE-9978-AA4D9C2D4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44" y="-658654"/>
            <a:ext cx="12252288" cy="8175308"/>
          </a:xfrm>
        </p:spPr>
      </p:pic>
    </p:spTree>
    <p:extLst>
      <p:ext uri="{BB962C8B-B14F-4D97-AF65-F5344CB8AC3E}">
        <p14:creationId xmlns:p14="http://schemas.microsoft.com/office/powerpoint/2010/main" val="31170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B5B7-36F3-48D7-A511-D609B666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5221-BAC9-401D-94C4-EC2754FF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22339-9BBA-4DD5-9303-5D769C7FAB69}"/>
              </a:ext>
            </a:extLst>
          </p:cNvPr>
          <p:cNvSpPr/>
          <p:nvPr/>
        </p:nvSpPr>
        <p:spPr>
          <a:xfrm>
            <a:off x="594360" y="1705928"/>
            <a:ext cx="3286760" cy="1344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4B357-8978-4CA1-9AE2-37175B4C45BC}"/>
              </a:ext>
            </a:extLst>
          </p:cNvPr>
          <p:cNvSpPr/>
          <p:nvPr/>
        </p:nvSpPr>
        <p:spPr>
          <a:xfrm>
            <a:off x="594360" y="3055620"/>
            <a:ext cx="328676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807F1-3D1A-4E21-B5BA-A7FE55F3D2C0}"/>
              </a:ext>
            </a:extLst>
          </p:cNvPr>
          <p:cNvSpPr/>
          <p:nvPr/>
        </p:nvSpPr>
        <p:spPr>
          <a:xfrm>
            <a:off x="594360" y="3903980"/>
            <a:ext cx="328676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B5100-2A19-427A-962C-AE43A41C3A9A}"/>
              </a:ext>
            </a:extLst>
          </p:cNvPr>
          <p:cNvSpPr/>
          <p:nvPr/>
        </p:nvSpPr>
        <p:spPr>
          <a:xfrm>
            <a:off x="594360" y="4757420"/>
            <a:ext cx="328676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83EA1-FE53-4BE1-A1CB-44C1AAACEA06}"/>
              </a:ext>
            </a:extLst>
          </p:cNvPr>
          <p:cNvSpPr/>
          <p:nvPr/>
        </p:nvSpPr>
        <p:spPr>
          <a:xfrm>
            <a:off x="594360" y="5610860"/>
            <a:ext cx="3286760" cy="84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12D8E-CBBF-4EB8-A8A6-554D591F40D2}"/>
              </a:ext>
            </a:extLst>
          </p:cNvPr>
          <p:cNvSpPr/>
          <p:nvPr/>
        </p:nvSpPr>
        <p:spPr>
          <a:xfrm>
            <a:off x="4668520" y="1742440"/>
            <a:ext cx="3286760" cy="2458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Threads</a:t>
            </a:r>
          </a:p>
          <a:p>
            <a:pPr algn="ctr"/>
            <a:r>
              <a:rPr lang="en-US" dirty="0"/>
              <a:t>Processes</a:t>
            </a:r>
          </a:p>
          <a:p>
            <a:pPr algn="ctr"/>
            <a:r>
              <a:rPr lang="en-US" dirty="0"/>
              <a:t>Java Server</a:t>
            </a:r>
          </a:p>
          <a:p>
            <a:pPr algn="ctr"/>
            <a:r>
              <a:rPr lang="en-US" dirty="0"/>
              <a:t>Node Server</a:t>
            </a:r>
          </a:p>
          <a:p>
            <a:pPr algn="ctr"/>
            <a:r>
              <a:rPr lang="en-US" dirty="0"/>
              <a:t>APIs</a:t>
            </a:r>
          </a:p>
          <a:p>
            <a:pPr algn="ctr"/>
            <a:r>
              <a:rPr lang="en-US" dirty="0"/>
              <a:t>Page Synchronization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30F9AA8-88C9-4AE2-AE1B-8ADCE5A0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en-US" dirty="0"/>
              <a:t>Networking – First Half</a:t>
            </a:r>
          </a:p>
        </p:txBody>
      </p:sp>
    </p:spTree>
    <p:extLst>
      <p:ext uri="{BB962C8B-B14F-4D97-AF65-F5344CB8AC3E}">
        <p14:creationId xmlns:p14="http://schemas.microsoft.com/office/powerpoint/2010/main" val="23442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22339-9BBA-4DD5-9303-5D769C7FAB69}"/>
              </a:ext>
            </a:extLst>
          </p:cNvPr>
          <p:cNvSpPr/>
          <p:nvPr/>
        </p:nvSpPr>
        <p:spPr>
          <a:xfrm>
            <a:off x="594360" y="1705928"/>
            <a:ext cx="3286760" cy="134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4B357-8978-4CA1-9AE2-37175B4C45BC}"/>
              </a:ext>
            </a:extLst>
          </p:cNvPr>
          <p:cNvSpPr/>
          <p:nvPr/>
        </p:nvSpPr>
        <p:spPr>
          <a:xfrm>
            <a:off x="594360" y="3055620"/>
            <a:ext cx="3286760" cy="848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807F1-3D1A-4E21-B5BA-A7FE55F3D2C0}"/>
              </a:ext>
            </a:extLst>
          </p:cNvPr>
          <p:cNvSpPr/>
          <p:nvPr/>
        </p:nvSpPr>
        <p:spPr>
          <a:xfrm>
            <a:off x="594360" y="3903980"/>
            <a:ext cx="3286760" cy="848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B5100-2A19-427A-962C-AE43A41C3A9A}"/>
              </a:ext>
            </a:extLst>
          </p:cNvPr>
          <p:cNvSpPr/>
          <p:nvPr/>
        </p:nvSpPr>
        <p:spPr>
          <a:xfrm>
            <a:off x="594360" y="4752340"/>
            <a:ext cx="3286760" cy="848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83EA1-FE53-4BE1-A1CB-44C1AAACEA06}"/>
              </a:ext>
            </a:extLst>
          </p:cNvPr>
          <p:cNvSpPr/>
          <p:nvPr/>
        </p:nvSpPr>
        <p:spPr>
          <a:xfrm>
            <a:off x="594360" y="5605780"/>
            <a:ext cx="3286760" cy="848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30F9AA8-88C9-4AE2-AE1B-8ADCE5A0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en-US" dirty="0"/>
              <a:t>Networking – Second Half</a:t>
            </a:r>
          </a:p>
        </p:txBody>
      </p:sp>
    </p:spTree>
    <p:extLst>
      <p:ext uri="{BB962C8B-B14F-4D97-AF65-F5344CB8AC3E}">
        <p14:creationId xmlns:p14="http://schemas.microsoft.com/office/powerpoint/2010/main" val="402924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Almost Mid-Semester Thoughts</vt:lpstr>
      <vt:lpstr>PowerPoint Presentation</vt:lpstr>
      <vt:lpstr>Networking</vt:lpstr>
      <vt:lpstr>Networking – First Half</vt:lpstr>
      <vt:lpstr>Networking – Second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Almost Mid-Semester Thoughts</dc:title>
  <dc:creator>Brian Ricks</dc:creator>
  <cp:lastModifiedBy>Brian Ricks</cp:lastModifiedBy>
  <cp:revision>2</cp:revision>
  <dcterms:created xsi:type="dcterms:W3CDTF">2020-10-09T13:39:00Z</dcterms:created>
  <dcterms:modified xsi:type="dcterms:W3CDTF">2020-10-09T13:49:33Z</dcterms:modified>
</cp:coreProperties>
</file>