
<file path=[Content_Types].xml><?xml version="1.0" encoding="utf-8"?>
<Types xmlns="http://schemas.openxmlformats.org/package/2006/content-types">
  <Default Extension="emf" ContentType="image/x-emf"/>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83" r:id="rId3"/>
    <p:sldId id="282" r:id="rId4"/>
    <p:sldId id="263" r:id="rId5"/>
    <p:sldId id="280" r:id="rId6"/>
    <p:sldId id="281" r:id="rId7"/>
    <p:sldId id="265" r:id="rId8"/>
    <p:sldId id="258" r:id="rId9"/>
    <p:sldId id="268" r:id="rId10"/>
    <p:sldId id="269" r:id="rId11"/>
    <p:sldId id="270" r:id="rId12"/>
    <p:sldId id="271" r:id="rId13"/>
    <p:sldId id="267" r:id="rId14"/>
    <p:sldId id="277" r:id="rId15"/>
    <p:sldId id="278" r:id="rId16"/>
    <p:sldId id="279" r:id="rId17"/>
    <p:sldId id="266" r:id="rId18"/>
    <p:sldId id="272" r:id="rId19"/>
    <p:sldId id="273" r:id="rId20"/>
    <p:sldId id="274" r:id="rId21"/>
    <p:sldId id="275" r:id="rId22"/>
    <p:sldId id="276" r:id="rId23"/>
    <p:sldId id="284" r:id="rId24"/>
    <p:sldId id="285" r:id="rId25"/>
    <p:sldId id="28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1" d="100"/>
          <a:sy n="121" d="100"/>
        </p:scale>
        <p:origin x="126" y="3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EEE25-0E7F-40D3-94A1-4A9E040D1B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DB49E4-EDDF-432A-BE61-CC07FAD203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7741C8-4653-4B63-9C0B-8E7A11531740}"/>
              </a:ext>
            </a:extLst>
          </p:cNvPr>
          <p:cNvSpPr>
            <a:spLocks noGrp="1"/>
          </p:cNvSpPr>
          <p:nvPr>
            <p:ph type="dt" sz="half" idx="10"/>
          </p:nvPr>
        </p:nvSpPr>
        <p:spPr/>
        <p:txBody>
          <a:bodyPr/>
          <a:lstStyle/>
          <a:p>
            <a:fld id="{9A592319-FA94-421C-B97E-6E0421B3A461}" type="datetimeFigureOut">
              <a:rPr lang="en-US" smtClean="0"/>
              <a:t>9/25/2019</a:t>
            </a:fld>
            <a:endParaRPr lang="en-US"/>
          </a:p>
        </p:txBody>
      </p:sp>
      <p:sp>
        <p:nvSpPr>
          <p:cNvPr id="5" name="Footer Placeholder 4">
            <a:extLst>
              <a:ext uri="{FF2B5EF4-FFF2-40B4-BE49-F238E27FC236}">
                <a16:creationId xmlns:a16="http://schemas.microsoft.com/office/drawing/2014/main" id="{09901CDE-F190-4ADB-BA1F-5FB9014248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8D72CD-C05A-490A-B3B8-2528446CADAC}"/>
              </a:ext>
            </a:extLst>
          </p:cNvPr>
          <p:cNvSpPr>
            <a:spLocks noGrp="1"/>
          </p:cNvSpPr>
          <p:nvPr>
            <p:ph type="sldNum" sz="quarter" idx="12"/>
          </p:nvPr>
        </p:nvSpPr>
        <p:spPr/>
        <p:txBody>
          <a:bodyPr/>
          <a:lstStyle/>
          <a:p>
            <a:fld id="{08ED59E2-FC24-49A7-8334-38781C0BFBAD}" type="slidenum">
              <a:rPr lang="en-US" smtClean="0"/>
              <a:t>‹#›</a:t>
            </a:fld>
            <a:endParaRPr lang="en-US"/>
          </a:p>
        </p:txBody>
      </p:sp>
    </p:spTree>
    <p:extLst>
      <p:ext uri="{BB962C8B-B14F-4D97-AF65-F5344CB8AC3E}">
        <p14:creationId xmlns:p14="http://schemas.microsoft.com/office/powerpoint/2010/main" val="1992008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C913C-1DED-4A7C-96E9-BFB2C8E15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723357-2677-4A30-9B4C-C7EAC90275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481FC0-BC6D-4A93-BC1A-822C22334C88}"/>
              </a:ext>
            </a:extLst>
          </p:cNvPr>
          <p:cNvSpPr>
            <a:spLocks noGrp="1"/>
          </p:cNvSpPr>
          <p:nvPr>
            <p:ph type="dt" sz="half" idx="10"/>
          </p:nvPr>
        </p:nvSpPr>
        <p:spPr/>
        <p:txBody>
          <a:bodyPr/>
          <a:lstStyle/>
          <a:p>
            <a:fld id="{9A592319-FA94-421C-B97E-6E0421B3A461}" type="datetimeFigureOut">
              <a:rPr lang="en-US" smtClean="0"/>
              <a:t>9/25/2019</a:t>
            </a:fld>
            <a:endParaRPr lang="en-US"/>
          </a:p>
        </p:txBody>
      </p:sp>
      <p:sp>
        <p:nvSpPr>
          <p:cNvPr id="5" name="Footer Placeholder 4">
            <a:extLst>
              <a:ext uri="{FF2B5EF4-FFF2-40B4-BE49-F238E27FC236}">
                <a16:creationId xmlns:a16="http://schemas.microsoft.com/office/drawing/2014/main" id="{80D7EEBE-250D-43CB-94DF-ADED5DCC41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04BE30-54F7-4119-9D3D-0A9A57C4905C}"/>
              </a:ext>
            </a:extLst>
          </p:cNvPr>
          <p:cNvSpPr>
            <a:spLocks noGrp="1"/>
          </p:cNvSpPr>
          <p:nvPr>
            <p:ph type="sldNum" sz="quarter" idx="12"/>
          </p:nvPr>
        </p:nvSpPr>
        <p:spPr/>
        <p:txBody>
          <a:bodyPr/>
          <a:lstStyle/>
          <a:p>
            <a:fld id="{08ED59E2-FC24-49A7-8334-38781C0BFBAD}" type="slidenum">
              <a:rPr lang="en-US" smtClean="0"/>
              <a:t>‹#›</a:t>
            </a:fld>
            <a:endParaRPr lang="en-US"/>
          </a:p>
        </p:txBody>
      </p:sp>
    </p:spTree>
    <p:extLst>
      <p:ext uri="{BB962C8B-B14F-4D97-AF65-F5344CB8AC3E}">
        <p14:creationId xmlns:p14="http://schemas.microsoft.com/office/powerpoint/2010/main" val="3563500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B122E2-B060-4C79-966B-7BFCFC5582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33250B-7EDE-415F-BC0B-9876A06E0B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75C273-FB5C-46EB-A0A7-4A134FC5077E}"/>
              </a:ext>
            </a:extLst>
          </p:cNvPr>
          <p:cNvSpPr>
            <a:spLocks noGrp="1"/>
          </p:cNvSpPr>
          <p:nvPr>
            <p:ph type="dt" sz="half" idx="10"/>
          </p:nvPr>
        </p:nvSpPr>
        <p:spPr/>
        <p:txBody>
          <a:bodyPr/>
          <a:lstStyle/>
          <a:p>
            <a:fld id="{9A592319-FA94-421C-B97E-6E0421B3A461}" type="datetimeFigureOut">
              <a:rPr lang="en-US" smtClean="0"/>
              <a:t>9/25/2019</a:t>
            </a:fld>
            <a:endParaRPr lang="en-US"/>
          </a:p>
        </p:txBody>
      </p:sp>
      <p:sp>
        <p:nvSpPr>
          <p:cNvPr id="5" name="Footer Placeholder 4">
            <a:extLst>
              <a:ext uri="{FF2B5EF4-FFF2-40B4-BE49-F238E27FC236}">
                <a16:creationId xmlns:a16="http://schemas.microsoft.com/office/drawing/2014/main" id="{4E6E6E23-A0B3-4E44-BD9A-083F2A17F5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6DDF4B-2A7B-465D-8D36-F7047670AE18}"/>
              </a:ext>
            </a:extLst>
          </p:cNvPr>
          <p:cNvSpPr>
            <a:spLocks noGrp="1"/>
          </p:cNvSpPr>
          <p:nvPr>
            <p:ph type="sldNum" sz="quarter" idx="12"/>
          </p:nvPr>
        </p:nvSpPr>
        <p:spPr/>
        <p:txBody>
          <a:bodyPr/>
          <a:lstStyle/>
          <a:p>
            <a:fld id="{08ED59E2-FC24-49A7-8334-38781C0BFBAD}" type="slidenum">
              <a:rPr lang="en-US" smtClean="0"/>
              <a:t>‹#›</a:t>
            </a:fld>
            <a:endParaRPr lang="en-US"/>
          </a:p>
        </p:txBody>
      </p:sp>
    </p:spTree>
    <p:extLst>
      <p:ext uri="{BB962C8B-B14F-4D97-AF65-F5344CB8AC3E}">
        <p14:creationId xmlns:p14="http://schemas.microsoft.com/office/powerpoint/2010/main" val="3870574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DF9B5-30B7-49DA-A9A8-2CB9A6D2D3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9A0A72-9922-432A-9876-6F4AC79314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147FD3-58EC-4447-8EBF-577AE840B467}"/>
              </a:ext>
            </a:extLst>
          </p:cNvPr>
          <p:cNvSpPr>
            <a:spLocks noGrp="1"/>
          </p:cNvSpPr>
          <p:nvPr>
            <p:ph type="dt" sz="half" idx="10"/>
          </p:nvPr>
        </p:nvSpPr>
        <p:spPr/>
        <p:txBody>
          <a:bodyPr/>
          <a:lstStyle/>
          <a:p>
            <a:fld id="{9A592319-FA94-421C-B97E-6E0421B3A461}" type="datetimeFigureOut">
              <a:rPr lang="en-US" smtClean="0"/>
              <a:t>9/25/2019</a:t>
            </a:fld>
            <a:endParaRPr lang="en-US"/>
          </a:p>
        </p:txBody>
      </p:sp>
      <p:sp>
        <p:nvSpPr>
          <p:cNvPr id="5" name="Footer Placeholder 4">
            <a:extLst>
              <a:ext uri="{FF2B5EF4-FFF2-40B4-BE49-F238E27FC236}">
                <a16:creationId xmlns:a16="http://schemas.microsoft.com/office/drawing/2014/main" id="{9D8719D7-493B-41E6-9EFB-EABEBD8EEC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07CB28-95CA-4CA9-8E79-BBF22B3B0E91}"/>
              </a:ext>
            </a:extLst>
          </p:cNvPr>
          <p:cNvSpPr>
            <a:spLocks noGrp="1"/>
          </p:cNvSpPr>
          <p:nvPr>
            <p:ph type="sldNum" sz="quarter" idx="12"/>
          </p:nvPr>
        </p:nvSpPr>
        <p:spPr/>
        <p:txBody>
          <a:bodyPr/>
          <a:lstStyle/>
          <a:p>
            <a:fld id="{08ED59E2-FC24-49A7-8334-38781C0BFBAD}" type="slidenum">
              <a:rPr lang="en-US" smtClean="0"/>
              <a:t>‹#›</a:t>
            </a:fld>
            <a:endParaRPr lang="en-US"/>
          </a:p>
        </p:txBody>
      </p:sp>
    </p:spTree>
    <p:extLst>
      <p:ext uri="{BB962C8B-B14F-4D97-AF65-F5344CB8AC3E}">
        <p14:creationId xmlns:p14="http://schemas.microsoft.com/office/powerpoint/2010/main" val="3404884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E5539-8D23-4E2E-8EF1-3C45EBB5E1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492B00-4886-4C82-8CFA-B4A3E389C3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BCB729-73CB-4DE6-AD1F-8B48CA7550CF}"/>
              </a:ext>
            </a:extLst>
          </p:cNvPr>
          <p:cNvSpPr>
            <a:spLocks noGrp="1"/>
          </p:cNvSpPr>
          <p:nvPr>
            <p:ph type="dt" sz="half" idx="10"/>
          </p:nvPr>
        </p:nvSpPr>
        <p:spPr/>
        <p:txBody>
          <a:bodyPr/>
          <a:lstStyle/>
          <a:p>
            <a:fld id="{9A592319-FA94-421C-B97E-6E0421B3A461}" type="datetimeFigureOut">
              <a:rPr lang="en-US" smtClean="0"/>
              <a:t>9/25/2019</a:t>
            </a:fld>
            <a:endParaRPr lang="en-US"/>
          </a:p>
        </p:txBody>
      </p:sp>
      <p:sp>
        <p:nvSpPr>
          <p:cNvPr id="5" name="Footer Placeholder 4">
            <a:extLst>
              <a:ext uri="{FF2B5EF4-FFF2-40B4-BE49-F238E27FC236}">
                <a16:creationId xmlns:a16="http://schemas.microsoft.com/office/drawing/2014/main" id="{BFDA3DA8-6B45-4697-9241-18460AEE4C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BB4725-686A-4511-913A-78E396B56DDD}"/>
              </a:ext>
            </a:extLst>
          </p:cNvPr>
          <p:cNvSpPr>
            <a:spLocks noGrp="1"/>
          </p:cNvSpPr>
          <p:nvPr>
            <p:ph type="sldNum" sz="quarter" idx="12"/>
          </p:nvPr>
        </p:nvSpPr>
        <p:spPr/>
        <p:txBody>
          <a:bodyPr/>
          <a:lstStyle/>
          <a:p>
            <a:fld id="{08ED59E2-FC24-49A7-8334-38781C0BFBAD}" type="slidenum">
              <a:rPr lang="en-US" smtClean="0"/>
              <a:t>‹#›</a:t>
            </a:fld>
            <a:endParaRPr lang="en-US"/>
          </a:p>
        </p:txBody>
      </p:sp>
    </p:spTree>
    <p:extLst>
      <p:ext uri="{BB962C8B-B14F-4D97-AF65-F5344CB8AC3E}">
        <p14:creationId xmlns:p14="http://schemas.microsoft.com/office/powerpoint/2010/main" val="1970459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3F37A-765E-46CF-841F-E88CC81A9A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6BBBA3-5F16-4600-BB72-2D1F07AF76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301360-6014-4FB6-9DF7-F4856C9F0E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03A32D-2DEB-4FBE-B444-163C7FDB23F4}"/>
              </a:ext>
            </a:extLst>
          </p:cNvPr>
          <p:cNvSpPr>
            <a:spLocks noGrp="1"/>
          </p:cNvSpPr>
          <p:nvPr>
            <p:ph type="dt" sz="half" idx="10"/>
          </p:nvPr>
        </p:nvSpPr>
        <p:spPr/>
        <p:txBody>
          <a:bodyPr/>
          <a:lstStyle/>
          <a:p>
            <a:fld id="{9A592319-FA94-421C-B97E-6E0421B3A461}" type="datetimeFigureOut">
              <a:rPr lang="en-US" smtClean="0"/>
              <a:t>9/25/2019</a:t>
            </a:fld>
            <a:endParaRPr lang="en-US"/>
          </a:p>
        </p:txBody>
      </p:sp>
      <p:sp>
        <p:nvSpPr>
          <p:cNvPr id="6" name="Footer Placeholder 5">
            <a:extLst>
              <a:ext uri="{FF2B5EF4-FFF2-40B4-BE49-F238E27FC236}">
                <a16:creationId xmlns:a16="http://schemas.microsoft.com/office/drawing/2014/main" id="{20D40E93-E91D-40F2-8E78-6D4049C72C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C039B3-43F0-427E-AD53-AE30BF569A4B}"/>
              </a:ext>
            </a:extLst>
          </p:cNvPr>
          <p:cNvSpPr>
            <a:spLocks noGrp="1"/>
          </p:cNvSpPr>
          <p:nvPr>
            <p:ph type="sldNum" sz="quarter" idx="12"/>
          </p:nvPr>
        </p:nvSpPr>
        <p:spPr/>
        <p:txBody>
          <a:bodyPr/>
          <a:lstStyle/>
          <a:p>
            <a:fld id="{08ED59E2-FC24-49A7-8334-38781C0BFBAD}" type="slidenum">
              <a:rPr lang="en-US" smtClean="0"/>
              <a:t>‹#›</a:t>
            </a:fld>
            <a:endParaRPr lang="en-US"/>
          </a:p>
        </p:txBody>
      </p:sp>
    </p:spTree>
    <p:extLst>
      <p:ext uri="{BB962C8B-B14F-4D97-AF65-F5344CB8AC3E}">
        <p14:creationId xmlns:p14="http://schemas.microsoft.com/office/powerpoint/2010/main" val="1113415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63BED-5E92-4EF9-8C21-690046563F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88D6FA-94BF-4F81-B5D4-9FF9C42204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73A842-0FE4-4503-B163-C13497484C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7DA4A8-B275-4BFE-9E33-21C56B400C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6CF035-BC5F-4EC8-B516-CA64666713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31BC43-CDF2-4536-A180-8235ABD7CA95}"/>
              </a:ext>
            </a:extLst>
          </p:cNvPr>
          <p:cNvSpPr>
            <a:spLocks noGrp="1"/>
          </p:cNvSpPr>
          <p:nvPr>
            <p:ph type="dt" sz="half" idx="10"/>
          </p:nvPr>
        </p:nvSpPr>
        <p:spPr/>
        <p:txBody>
          <a:bodyPr/>
          <a:lstStyle/>
          <a:p>
            <a:fld id="{9A592319-FA94-421C-B97E-6E0421B3A461}" type="datetimeFigureOut">
              <a:rPr lang="en-US" smtClean="0"/>
              <a:t>9/25/2019</a:t>
            </a:fld>
            <a:endParaRPr lang="en-US"/>
          </a:p>
        </p:txBody>
      </p:sp>
      <p:sp>
        <p:nvSpPr>
          <p:cNvPr id="8" name="Footer Placeholder 7">
            <a:extLst>
              <a:ext uri="{FF2B5EF4-FFF2-40B4-BE49-F238E27FC236}">
                <a16:creationId xmlns:a16="http://schemas.microsoft.com/office/drawing/2014/main" id="{A6DFE6B7-349C-4E36-AB21-410F75A174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B6084A-756F-4506-A7F0-8687B0988E6F}"/>
              </a:ext>
            </a:extLst>
          </p:cNvPr>
          <p:cNvSpPr>
            <a:spLocks noGrp="1"/>
          </p:cNvSpPr>
          <p:nvPr>
            <p:ph type="sldNum" sz="quarter" idx="12"/>
          </p:nvPr>
        </p:nvSpPr>
        <p:spPr/>
        <p:txBody>
          <a:bodyPr/>
          <a:lstStyle/>
          <a:p>
            <a:fld id="{08ED59E2-FC24-49A7-8334-38781C0BFBAD}" type="slidenum">
              <a:rPr lang="en-US" smtClean="0"/>
              <a:t>‹#›</a:t>
            </a:fld>
            <a:endParaRPr lang="en-US"/>
          </a:p>
        </p:txBody>
      </p:sp>
    </p:spTree>
    <p:extLst>
      <p:ext uri="{BB962C8B-B14F-4D97-AF65-F5344CB8AC3E}">
        <p14:creationId xmlns:p14="http://schemas.microsoft.com/office/powerpoint/2010/main" val="3281732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1040D-E30F-4714-B1A7-9F51E94125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3AF1BB-4827-41E3-B687-584DA1DFFDFB}"/>
              </a:ext>
            </a:extLst>
          </p:cNvPr>
          <p:cNvSpPr>
            <a:spLocks noGrp="1"/>
          </p:cNvSpPr>
          <p:nvPr>
            <p:ph type="dt" sz="half" idx="10"/>
          </p:nvPr>
        </p:nvSpPr>
        <p:spPr/>
        <p:txBody>
          <a:bodyPr/>
          <a:lstStyle/>
          <a:p>
            <a:fld id="{9A592319-FA94-421C-B97E-6E0421B3A461}" type="datetimeFigureOut">
              <a:rPr lang="en-US" smtClean="0"/>
              <a:t>9/25/2019</a:t>
            </a:fld>
            <a:endParaRPr lang="en-US"/>
          </a:p>
        </p:txBody>
      </p:sp>
      <p:sp>
        <p:nvSpPr>
          <p:cNvPr id="4" name="Footer Placeholder 3">
            <a:extLst>
              <a:ext uri="{FF2B5EF4-FFF2-40B4-BE49-F238E27FC236}">
                <a16:creationId xmlns:a16="http://schemas.microsoft.com/office/drawing/2014/main" id="{E2C558BD-08BD-4500-801D-377D969D37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FFE440-C9A4-4971-A42C-40CF725628D2}"/>
              </a:ext>
            </a:extLst>
          </p:cNvPr>
          <p:cNvSpPr>
            <a:spLocks noGrp="1"/>
          </p:cNvSpPr>
          <p:nvPr>
            <p:ph type="sldNum" sz="quarter" idx="12"/>
          </p:nvPr>
        </p:nvSpPr>
        <p:spPr/>
        <p:txBody>
          <a:bodyPr/>
          <a:lstStyle/>
          <a:p>
            <a:fld id="{08ED59E2-FC24-49A7-8334-38781C0BFBAD}" type="slidenum">
              <a:rPr lang="en-US" smtClean="0"/>
              <a:t>‹#›</a:t>
            </a:fld>
            <a:endParaRPr lang="en-US"/>
          </a:p>
        </p:txBody>
      </p:sp>
    </p:spTree>
    <p:extLst>
      <p:ext uri="{BB962C8B-B14F-4D97-AF65-F5344CB8AC3E}">
        <p14:creationId xmlns:p14="http://schemas.microsoft.com/office/powerpoint/2010/main" val="1833078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BE0D98-F69E-440A-9FFF-54B22A23F807}"/>
              </a:ext>
            </a:extLst>
          </p:cNvPr>
          <p:cNvSpPr>
            <a:spLocks noGrp="1"/>
          </p:cNvSpPr>
          <p:nvPr>
            <p:ph type="dt" sz="half" idx="10"/>
          </p:nvPr>
        </p:nvSpPr>
        <p:spPr/>
        <p:txBody>
          <a:bodyPr/>
          <a:lstStyle/>
          <a:p>
            <a:fld id="{9A592319-FA94-421C-B97E-6E0421B3A461}" type="datetimeFigureOut">
              <a:rPr lang="en-US" smtClean="0"/>
              <a:t>9/25/2019</a:t>
            </a:fld>
            <a:endParaRPr lang="en-US"/>
          </a:p>
        </p:txBody>
      </p:sp>
      <p:sp>
        <p:nvSpPr>
          <p:cNvPr id="3" name="Footer Placeholder 2">
            <a:extLst>
              <a:ext uri="{FF2B5EF4-FFF2-40B4-BE49-F238E27FC236}">
                <a16:creationId xmlns:a16="http://schemas.microsoft.com/office/drawing/2014/main" id="{BC6F04D0-1736-489F-8904-79F0F663F4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3DA2D5-C2C3-4B86-B31E-2E18A9A66D44}"/>
              </a:ext>
            </a:extLst>
          </p:cNvPr>
          <p:cNvSpPr>
            <a:spLocks noGrp="1"/>
          </p:cNvSpPr>
          <p:nvPr>
            <p:ph type="sldNum" sz="quarter" idx="12"/>
          </p:nvPr>
        </p:nvSpPr>
        <p:spPr/>
        <p:txBody>
          <a:bodyPr/>
          <a:lstStyle/>
          <a:p>
            <a:fld id="{08ED59E2-FC24-49A7-8334-38781C0BFBAD}" type="slidenum">
              <a:rPr lang="en-US" smtClean="0"/>
              <a:t>‹#›</a:t>
            </a:fld>
            <a:endParaRPr lang="en-US"/>
          </a:p>
        </p:txBody>
      </p:sp>
    </p:spTree>
    <p:extLst>
      <p:ext uri="{BB962C8B-B14F-4D97-AF65-F5344CB8AC3E}">
        <p14:creationId xmlns:p14="http://schemas.microsoft.com/office/powerpoint/2010/main" val="1051550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5CD52-4304-42B0-A0F1-869AB390EC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BE7CB5-BF94-4ABB-9011-EE59EF3262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FE85CD-0785-4DBD-A53F-C51EBB2C9A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86FA91-DCCF-4552-8A54-04CFDA143BBF}"/>
              </a:ext>
            </a:extLst>
          </p:cNvPr>
          <p:cNvSpPr>
            <a:spLocks noGrp="1"/>
          </p:cNvSpPr>
          <p:nvPr>
            <p:ph type="dt" sz="half" idx="10"/>
          </p:nvPr>
        </p:nvSpPr>
        <p:spPr/>
        <p:txBody>
          <a:bodyPr/>
          <a:lstStyle/>
          <a:p>
            <a:fld id="{9A592319-FA94-421C-B97E-6E0421B3A461}" type="datetimeFigureOut">
              <a:rPr lang="en-US" smtClean="0"/>
              <a:t>9/25/2019</a:t>
            </a:fld>
            <a:endParaRPr lang="en-US"/>
          </a:p>
        </p:txBody>
      </p:sp>
      <p:sp>
        <p:nvSpPr>
          <p:cNvPr id="6" name="Footer Placeholder 5">
            <a:extLst>
              <a:ext uri="{FF2B5EF4-FFF2-40B4-BE49-F238E27FC236}">
                <a16:creationId xmlns:a16="http://schemas.microsoft.com/office/drawing/2014/main" id="{49EFBCFC-2079-4D44-96C0-224F116A6C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26E590-C059-43F9-89C4-7D7A0AA42251}"/>
              </a:ext>
            </a:extLst>
          </p:cNvPr>
          <p:cNvSpPr>
            <a:spLocks noGrp="1"/>
          </p:cNvSpPr>
          <p:nvPr>
            <p:ph type="sldNum" sz="quarter" idx="12"/>
          </p:nvPr>
        </p:nvSpPr>
        <p:spPr/>
        <p:txBody>
          <a:bodyPr/>
          <a:lstStyle/>
          <a:p>
            <a:fld id="{08ED59E2-FC24-49A7-8334-38781C0BFBAD}" type="slidenum">
              <a:rPr lang="en-US" smtClean="0"/>
              <a:t>‹#›</a:t>
            </a:fld>
            <a:endParaRPr lang="en-US"/>
          </a:p>
        </p:txBody>
      </p:sp>
    </p:spTree>
    <p:extLst>
      <p:ext uri="{BB962C8B-B14F-4D97-AF65-F5344CB8AC3E}">
        <p14:creationId xmlns:p14="http://schemas.microsoft.com/office/powerpoint/2010/main" val="585600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41414-B618-4E9C-9991-0AAE87BC19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6C0EA2F-2DB1-4C11-827F-9C20B00216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FAF58B-22FA-4B94-9DB8-8004790A34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29694D-1D76-4638-831F-6AB5AFD5B02B}"/>
              </a:ext>
            </a:extLst>
          </p:cNvPr>
          <p:cNvSpPr>
            <a:spLocks noGrp="1"/>
          </p:cNvSpPr>
          <p:nvPr>
            <p:ph type="dt" sz="half" idx="10"/>
          </p:nvPr>
        </p:nvSpPr>
        <p:spPr/>
        <p:txBody>
          <a:bodyPr/>
          <a:lstStyle/>
          <a:p>
            <a:fld id="{9A592319-FA94-421C-B97E-6E0421B3A461}" type="datetimeFigureOut">
              <a:rPr lang="en-US" smtClean="0"/>
              <a:t>9/25/2019</a:t>
            </a:fld>
            <a:endParaRPr lang="en-US"/>
          </a:p>
        </p:txBody>
      </p:sp>
      <p:sp>
        <p:nvSpPr>
          <p:cNvPr id="6" name="Footer Placeholder 5">
            <a:extLst>
              <a:ext uri="{FF2B5EF4-FFF2-40B4-BE49-F238E27FC236}">
                <a16:creationId xmlns:a16="http://schemas.microsoft.com/office/drawing/2014/main" id="{5EE3DD1D-BEB1-4B73-9633-E193F99717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319EE-5CC2-4170-94A4-4B2976396A93}"/>
              </a:ext>
            </a:extLst>
          </p:cNvPr>
          <p:cNvSpPr>
            <a:spLocks noGrp="1"/>
          </p:cNvSpPr>
          <p:nvPr>
            <p:ph type="sldNum" sz="quarter" idx="12"/>
          </p:nvPr>
        </p:nvSpPr>
        <p:spPr/>
        <p:txBody>
          <a:bodyPr/>
          <a:lstStyle/>
          <a:p>
            <a:fld id="{08ED59E2-FC24-49A7-8334-38781C0BFBAD}" type="slidenum">
              <a:rPr lang="en-US" smtClean="0"/>
              <a:t>‹#›</a:t>
            </a:fld>
            <a:endParaRPr lang="en-US"/>
          </a:p>
        </p:txBody>
      </p:sp>
    </p:spTree>
    <p:extLst>
      <p:ext uri="{BB962C8B-B14F-4D97-AF65-F5344CB8AC3E}">
        <p14:creationId xmlns:p14="http://schemas.microsoft.com/office/powerpoint/2010/main" val="2786603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76B906-B71B-47BE-A2BE-81CABDA89F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6AA313-145B-49AB-834B-A392688290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F02253-5276-4FBE-859E-F18B5B10E5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592319-FA94-421C-B97E-6E0421B3A461}" type="datetimeFigureOut">
              <a:rPr lang="en-US" smtClean="0"/>
              <a:t>9/25/2019</a:t>
            </a:fld>
            <a:endParaRPr lang="en-US"/>
          </a:p>
        </p:txBody>
      </p:sp>
      <p:sp>
        <p:nvSpPr>
          <p:cNvPr id="5" name="Footer Placeholder 4">
            <a:extLst>
              <a:ext uri="{FF2B5EF4-FFF2-40B4-BE49-F238E27FC236}">
                <a16:creationId xmlns:a16="http://schemas.microsoft.com/office/drawing/2014/main" id="{EEA26815-6F17-4E08-934C-9DADAE4DC7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2FA18B-A32E-4BA8-8D62-3479C7F704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ED59E2-FC24-49A7-8334-38781C0BFBAD}" type="slidenum">
              <a:rPr lang="en-US" smtClean="0"/>
              <a:t>‹#›</a:t>
            </a:fld>
            <a:endParaRPr lang="en-US"/>
          </a:p>
        </p:txBody>
      </p:sp>
    </p:spTree>
    <p:extLst>
      <p:ext uri="{BB962C8B-B14F-4D97-AF65-F5344CB8AC3E}">
        <p14:creationId xmlns:p14="http://schemas.microsoft.com/office/powerpoint/2010/main" val="1188292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descr="A picture containing building, outdoor&#10;&#10;Description automatically generated">
            <a:extLst>
              <a:ext uri="{FF2B5EF4-FFF2-40B4-BE49-F238E27FC236}">
                <a16:creationId xmlns:a16="http://schemas.microsoft.com/office/drawing/2014/main" id="{051B9A40-920B-4449-B9B5-6F5E1EABEB3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5730"/>
          <a:stretch/>
        </p:blipFill>
        <p:spPr>
          <a:xfrm>
            <a:off x="20" y="10"/>
            <a:ext cx="12191980" cy="6857990"/>
          </a:xfrm>
          <a:prstGeom prst="rect">
            <a:avLst/>
          </a:prstGeom>
        </p:spPr>
      </p:pic>
    </p:spTree>
    <p:extLst>
      <p:ext uri="{BB962C8B-B14F-4D97-AF65-F5344CB8AC3E}">
        <p14:creationId xmlns:p14="http://schemas.microsoft.com/office/powerpoint/2010/main" val="151921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person sitting at a table&#10;&#10;Description automatically generated">
            <a:extLst>
              <a:ext uri="{FF2B5EF4-FFF2-40B4-BE49-F238E27FC236}">
                <a16:creationId xmlns:a16="http://schemas.microsoft.com/office/drawing/2014/main" id="{A954744F-8554-4501-8B5F-304660F2301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325" b="19675"/>
          <a:stretch/>
        </p:blipFill>
        <p:spPr>
          <a:xfrm flipH="1">
            <a:off x="20" y="10"/>
            <a:ext cx="12191980" cy="6857990"/>
          </a:xfrm>
          <a:prstGeom prst="rect">
            <a:avLst/>
          </a:prstGeom>
        </p:spPr>
      </p:pic>
      <p:sp>
        <p:nvSpPr>
          <p:cNvPr id="6" name="Speech Bubble: Rectangle 5">
            <a:extLst>
              <a:ext uri="{FF2B5EF4-FFF2-40B4-BE49-F238E27FC236}">
                <a16:creationId xmlns:a16="http://schemas.microsoft.com/office/drawing/2014/main" id="{2F7BFF19-691A-4890-9C82-1B1EC4B469D7}"/>
              </a:ext>
            </a:extLst>
          </p:cNvPr>
          <p:cNvSpPr/>
          <p:nvPr/>
        </p:nvSpPr>
        <p:spPr>
          <a:xfrm>
            <a:off x="2332653" y="59118"/>
            <a:ext cx="4963886" cy="895739"/>
          </a:xfrm>
          <a:prstGeom prst="wedgeRectCallout">
            <a:avLst>
              <a:gd name="adj1" fmla="val -89254"/>
              <a:gd name="adj2" fmla="val -4341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125000"/>
              </a:lnSpc>
            </a:pPr>
            <a:r>
              <a:rPr lang="en-US" spc="300" dirty="0">
                <a:latin typeface="Comic Sans MS" panose="030F0702030302020204" pitchFamily="66" charset="0"/>
              </a:rPr>
              <a:t>Here’s an apartment lease. Do you need anything else?</a:t>
            </a:r>
          </a:p>
        </p:txBody>
      </p:sp>
      <p:sp>
        <p:nvSpPr>
          <p:cNvPr id="7" name="Speech Bubble: Rectangle 6">
            <a:extLst>
              <a:ext uri="{FF2B5EF4-FFF2-40B4-BE49-F238E27FC236}">
                <a16:creationId xmlns:a16="http://schemas.microsoft.com/office/drawing/2014/main" id="{52CC2872-80D6-4248-B269-C2AFB6180DA3}"/>
              </a:ext>
            </a:extLst>
          </p:cNvPr>
          <p:cNvSpPr/>
          <p:nvPr/>
        </p:nvSpPr>
        <p:spPr>
          <a:xfrm>
            <a:off x="4823928" y="1153122"/>
            <a:ext cx="4963886" cy="1006143"/>
          </a:xfrm>
          <a:prstGeom prst="wedgeRectCallout">
            <a:avLst>
              <a:gd name="adj1" fmla="val 88002"/>
              <a:gd name="adj2" fmla="val -3861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125000"/>
              </a:lnSpc>
            </a:pPr>
            <a:r>
              <a:rPr lang="en-US" spc="300" dirty="0">
                <a:latin typeface="Comic Sans MS" panose="030F0702030302020204" pitchFamily="66" charset="0"/>
              </a:rPr>
              <a:t>I have some mail I need to send. Where is the mailbox?</a:t>
            </a:r>
          </a:p>
        </p:txBody>
      </p:sp>
      <p:sp>
        <p:nvSpPr>
          <p:cNvPr id="8" name="Speech Bubble: Rectangle 7">
            <a:extLst>
              <a:ext uri="{FF2B5EF4-FFF2-40B4-BE49-F238E27FC236}">
                <a16:creationId xmlns:a16="http://schemas.microsoft.com/office/drawing/2014/main" id="{5744E737-4FDD-4B35-85B6-73A96473C923}"/>
              </a:ext>
            </a:extLst>
          </p:cNvPr>
          <p:cNvSpPr/>
          <p:nvPr/>
        </p:nvSpPr>
        <p:spPr>
          <a:xfrm>
            <a:off x="2341985" y="2321785"/>
            <a:ext cx="4963886" cy="1544988"/>
          </a:xfrm>
          <a:prstGeom prst="wedgeRectCallout">
            <a:avLst>
              <a:gd name="adj1" fmla="val -92449"/>
              <a:gd name="adj2" fmla="val -4581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125000"/>
              </a:lnSpc>
            </a:pPr>
            <a:r>
              <a:rPr lang="en-US" spc="300" dirty="0">
                <a:latin typeface="Comic Sans MS" panose="030F0702030302020204" pitchFamily="66" charset="0"/>
              </a:rPr>
              <a:t>That depends. If the mail is to someone outside the complex, give it to me.</a:t>
            </a:r>
          </a:p>
        </p:txBody>
      </p:sp>
    </p:spTree>
    <p:extLst>
      <p:ext uri="{BB962C8B-B14F-4D97-AF65-F5344CB8AC3E}">
        <p14:creationId xmlns:p14="http://schemas.microsoft.com/office/powerpoint/2010/main" val="2927923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person sitting at a table&#10;&#10;Description automatically generated">
            <a:extLst>
              <a:ext uri="{FF2B5EF4-FFF2-40B4-BE49-F238E27FC236}">
                <a16:creationId xmlns:a16="http://schemas.microsoft.com/office/drawing/2014/main" id="{A954744F-8554-4501-8B5F-304660F2301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325" b="19675"/>
          <a:stretch/>
        </p:blipFill>
        <p:spPr>
          <a:xfrm flipH="1">
            <a:off x="20" y="10"/>
            <a:ext cx="12191980" cy="6857990"/>
          </a:xfrm>
          <a:prstGeom prst="rect">
            <a:avLst/>
          </a:prstGeom>
        </p:spPr>
      </p:pic>
      <p:sp>
        <p:nvSpPr>
          <p:cNvPr id="6" name="Speech Bubble: Rectangle 5">
            <a:extLst>
              <a:ext uri="{FF2B5EF4-FFF2-40B4-BE49-F238E27FC236}">
                <a16:creationId xmlns:a16="http://schemas.microsoft.com/office/drawing/2014/main" id="{2F7BFF19-691A-4890-9C82-1B1EC4B469D7}"/>
              </a:ext>
            </a:extLst>
          </p:cNvPr>
          <p:cNvSpPr/>
          <p:nvPr/>
        </p:nvSpPr>
        <p:spPr>
          <a:xfrm>
            <a:off x="2332653" y="59118"/>
            <a:ext cx="4963886" cy="895739"/>
          </a:xfrm>
          <a:prstGeom prst="wedgeRectCallout">
            <a:avLst>
              <a:gd name="adj1" fmla="val -89254"/>
              <a:gd name="adj2" fmla="val -4341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125000"/>
              </a:lnSpc>
            </a:pPr>
            <a:r>
              <a:rPr lang="en-US" spc="300" dirty="0">
                <a:latin typeface="Comic Sans MS" panose="030F0702030302020204" pitchFamily="66" charset="0"/>
              </a:rPr>
              <a:t>Here’s an apartment lease. Do you need anything else?</a:t>
            </a:r>
          </a:p>
        </p:txBody>
      </p:sp>
      <p:sp>
        <p:nvSpPr>
          <p:cNvPr id="7" name="Speech Bubble: Rectangle 6">
            <a:extLst>
              <a:ext uri="{FF2B5EF4-FFF2-40B4-BE49-F238E27FC236}">
                <a16:creationId xmlns:a16="http://schemas.microsoft.com/office/drawing/2014/main" id="{52CC2872-80D6-4248-B269-C2AFB6180DA3}"/>
              </a:ext>
            </a:extLst>
          </p:cNvPr>
          <p:cNvSpPr/>
          <p:nvPr/>
        </p:nvSpPr>
        <p:spPr>
          <a:xfrm>
            <a:off x="4823928" y="1153122"/>
            <a:ext cx="4963886" cy="1006143"/>
          </a:xfrm>
          <a:prstGeom prst="wedgeRectCallout">
            <a:avLst>
              <a:gd name="adj1" fmla="val 88002"/>
              <a:gd name="adj2" fmla="val -3861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125000"/>
              </a:lnSpc>
            </a:pPr>
            <a:r>
              <a:rPr lang="en-US" spc="300" dirty="0">
                <a:latin typeface="Comic Sans MS" panose="030F0702030302020204" pitchFamily="66" charset="0"/>
              </a:rPr>
              <a:t>I have some mail I need to send. Where is the mailbox?</a:t>
            </a:r>
          </a:p>
        </p:txBody>
      </p:sp>
      <p:sp>
        <p:nvSpPr>
          <p:cNvPr id="8" name="Speech Bubble: Rectangle 7">
            <a:extLst>
              <a:ext uri="{FF2B5EF4-FFF2-40B4-BE49-F238E27FC236}">
                <a16:creationId xmlns:a16="http://schemas.microsoft.com/office/drawing/2014/main" id="{5744E737-4FDD-4B35-85B6-73A96473C923}"/>
              </a:ext>
            </a:extLst>
          </p:cNvPr>
          <p:cNvSpPr/>
          <p:nvPr/>
        </p:nvSpPr>
        <p:spPr>
          <a:xfrm>
            <a:off x="2341985" y="2321785"/>
            <a:ext cx="4963886" cy="1544988"/>
          </a:xfrm>
          <a:prstGeom prst="wedgeRectCallout">
            <a:avLst>
              <a:gd name="adj1" fmla="val -92449"/>
              <a:gd name="adj2" fmla="val -4581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125000"/>
              </a:lnSpc>
            </a:pPr>
            <a:r>
              <a:rPr lang="en-US" spc="300" dirty="0">
                <a:latin typeface="Comic Sans MS" panose="030F0702030302020204" pitchFamily="66" charset="0"/>
              </a:rPr>
              <a:t>That depends. If the mail is to someone outside the complex, give it to me.</a:t>
            </a:r>
          </a:p>
        </p:txBody>
      </p:sp>
      <p:sp>
        <p:nvSpPr>
          <p:cNvPr id="12" name="Speech Bubble: Rectangle 11">
            <a:extLst>
              <a:ext uri="{FF2B5EF4-FFF2-40B4-BE49-F238E27FC236}">
                <a16:creationId xmlns:a16="http://schemas.microsoft.com/office/drawing/2014/main" id="{38E83D5D-29ED-4F82-8E4B-FEB473B518DE}"/>
              </a:ext>
            </a:extLst>
          </p:cNvPr>
          <p:cNvSpPr/>
          <p:nvPr/>
        </p:nvSpPr>
        <p:spPr>
          <a:xfrm>
            <a:off x="4814596" y="3997447"/>
            <a:ext cx="4963886" cy="1006143"/>
          </a:xfrm>
          <a:prstGeom prst="wedgeRectCallout">
            <a:avLst>
              <a:gd name="adj1" fmla="val 88002"/>
              <a:gd name="adj2" fmla="val -3861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125000"/>
              </a:lnSpc>
            </a:pPr>
            <a:r>
              <a:rPr lang="en-US" spc="300" dirty="0">
                <a:latin typeface="Comic Sans MS" panose="030F0702030302020204" pitchFamily="66" charset="0"/>
              </a:rPr>
              <a:t>And if it’s inside the complex?</a:t>
            </a:r>
          </a:p>
        </p:txBody>
      </p:sp>
    </p:spTree>
    <p:extLst>
      <p:ext uri="{BB962C8B-B14F-4D97-AF65-F5344CB8AC3E}">
        <p14:creationId xmlns:p14="http://schemas.microsoft.com/office/powerpoint/2010/main" val="1268801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person sitting at a table&#10;&#10;Description automatically generated">
            <a:extLst>
              <a:ext uri="{FF2B5EF4-FFF2-40B4-BE49-F238E27FC236}">
                <a16:creationId xmlns:a16="http://schemas.microsoft.com/office/drawing/2014/main" id="{A954744F-8554-4501-8B5F-304660F2301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325" b="19675"/>
          <a:stretch/>
        </p:blipFill>
        <p:spPr>
          <a:xfrm flipH="1">
            <a:off x="20" y="10"/>
            <a:ext cx="12191980" cy="6857990"/>
          </a:xfrm>
          <a:prstGeom prst="rect">
            <a:avLst/>
          </a:prstGeom>
        </p:spPr>
      </p:pic>
      <p:sp>
        <p:nvSpPr>
          <p:cNvPr id="6" name="Speech Bubble: Rectangle 5">
            <a:extLst>
              <a:ext uri="{FF2B5EF4-FFF2-40B4-BE49-F238E27FC236}">
                <a16:creationId xmlns:a16="http://schemas.microsoft.com/office/drawing/2014/main" id="{2F7BFF19-691A-4890-9C82-1B1EC4B469D7}"/>
              </a:ext>
            </a:extLst>
          </p:cNvPr>
          <p:cNvSpPr/>
          <p:nvPr/>
        </p:nvSpPr>
        <p:spPr>
          <a:xfrm>
            <a:off x="2332653" y="59118"/>
            <a:ext cx="4963886" cy="895739"/>
          </a:xfrm>
          <a:prstGeom prst="wedgeRectCallout">
            <a:avLst>
              <a:gd name="adj1" fmla="val -89254"/>
              <a:gd name="adj2" fmla="val -4341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125000"/>
              </a:lnSpc>
            </a:pPr>
            <a:r>
              <a:rPr lang="en-US" spc="300" dirty="0">
                <a:latin typeface="Comic Sans MS" panose="030F0702030302020204" pitchFamily="66" charset="0"/>
              </a:rPr>
              <a:t>Here’s an apartment lease. Do you need anything else?</a:t>
            </a:r>
          </a:p>
        </p:txBody>
      </p:sp>
      <p:sp>
        <p:nvSpPr>
          <p:cNvPr id="7" name="Speech Bubble: Rectangle 6">
            <a:extLst>
              <a:ext uri="{FF2B5EF4-FFF2-40B4-BE49-F238E27FC236}">
                <a16:creationId xmlns:a16="http://schemas.microsoft.com/office/drawing/2014/main" id="{52CC2872-80D6-4248-B269-C2AFB6180DA3}"/>
              </a:ext>
            </a:extLst>
          </p:cNvPr>
          <p:cNvSpPr/>
          <p:nvPr/>
        </p:nvSpPr>
        <p:spPr>
          <a:xfrm>
            <a:off x="4823928" y="1153122"/>
            <a:ext cx="4963886" cy="1006143"/>
          </a:xfrm>
          <a:prstGeom prst="wedgeRectCallout">
            <a:avLst>
              <a:gd name="adj1" fmla="val 88002"/>
              <a:gd name="adj2" fmla="val -3861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125000"/>
              </a:lnSpc>
            </a:pPr>
            <a:r>
              <a:rPr lang="en-US" spc="300" dirty="0">
                <a:latin typeface="Comic Sans MS" panose="030F0702030302020204" pitchFamily="66" charset="0"/>
              </a:rPr>
              <a:t>I have some mail I need to send. Where is the mailbox?</a:t>
            </a:r>
          </a:p>
        </p:txBody>
      </p:sp>
      <p:sp>
        <p:nvSpPr>
          <p:cNvPr id="8" name="Speech Bubble: Rectangle 7">
            <a:extLst>
              <a:ext uri="{FF2B5EF4-FFF2-40B4-BE49-F238E27FC236}">
                <a16:creationId xmlns:a16="http://schemas.microsoft.com/office/drawing/2014/main" id="{5744E737-4FDD-4B35-85B6-73A96473C923}"/>
              </a:ext>
            </a:extLst>
          </p:cNvPr>
          <p:cNvSpPr/>
          <p:nvPr/>
        </p:nvSpPr>
        <p:spPr>
          <a:xfrm>
            <a:off x="2341985" y="2321785"/>
            <a:ext cx="4963886" cy="1544988"/>
          </a:xfrm>
          <a:prstGeom prst="wedgeRectCallout">
            <a:avLst>
              <a:gd name="adj1" fmla="val -92449"/>
              <a:gd name="adj2" fmla="val -4581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125000"/>
              </a:lnSpc>
            </a:pPr>
            <a:r>
              <a:rPr lang="en-US" spc="300" dirty="0">
                <a:latin typeface="Comic Sans MS" panose="030F0702030302020204" pitchFamily="66" charset="0"/>
              </a:rPr>
              <a:t>That depends. If the mail is to someone outside the complex, give it to me.</a:t>
            </a:r>
          </a:p>
        </p:txBody>
      </p:sp>
      <p:sp>
        <p:nvSpPr>
          <p:cNvPr id="12" name="Speech Bubble: Rectangle 11">
            <a:extLst>
              <a:ext uri="{FF2B5EF4-FFF2-40B4-BE49-F238E27FC236}">
                <a16:creationId xmlns:a16="http://schemas.microsoft.com/office/drawing/2014/main" id="{38E83D5D-29ED-4F82-8E4B-FEB473B518DE}"/>
              </a:ext>
            </a:extLst>
          </p:cNvPr>
          <p:cNvSpPr/>
          <p:nvPr/>
        </p:nvSpPr>
        <p:spPr>
          <a:xfrm>
            <a:off x="4814596" y="3997447"/>
            <a:ext cx="4963886" cy="1006143"/>
          </a:xfrm>
          <a:prstGeom prst="wedgeRectCallout">
            <a:avLst>
              <a:gd name="adj1" fmla="val 88002"/>
              <a:gd name="adj2" fmla="val -3861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125000"/>
              </a:lnSpc>
            </a:pPr>
            <a:r>
              <a:rPr lang="en-US" spc="300" dirty="0">
                <a:latin typeface="Comic Sans MS" panose="030F0702030302020204" pitchFamily="66" charset="0"/>
              </a:rPr>
              <a:t>And if it’s inside the complex?</a:t>
            </a:r>
          </a:p>
        </p:txBody>
      </p:sp>
      <p:sp>
        <p:nvSpPr>
          <p:cNvPr id="13" name="Speech Bubble: Rectangle 12">
            <a:extLst>
              <a:ext uri="{FF2B5EF4-FFF2-40B4-BE49-F238E27FC236}">
                <a16:creationId xmlns:a16="http://schemas.microsoft.com/office/drawing/2014/main" id="{9E9E4449-1236-451A-823A-7F702B713C5B}"/>
              </a:ext>
            </a:extLst>
          </p:cNvPr>
          <p:cNvSpPr/>
          <p:nvPr/>
        </p:nvSpPr>
        <p:spPr>
          <a:xfrm>
            <a:off x="2223797" y="5123406"/>
            <a:ext cx="4963886" cy="1544988"/>
          </a:xfrm>
          <a:prstGeom prst="wedgeRectCallout">
            <a:avLst>
              <a:gd name="adj1" fmla="val -92449"/>
              <a:gd name="adj2" fmla="val -4581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125000"/>
              </a:lnSpc>
            </a:pPr>
            <a:r>
              <a:rPr lang="en-US" spc="300" dirty="0">
                <a:latin typeface="Comic Sans MS" panose="030F0702030302020204" pitchFamily="66" charset="0"/>
              </a:rPr>
              <a:t>There’s a special, faster mailbox. But you must use a special formula to see if it stays here. Let me give it to you…</a:t>
            </a:r>
          </a:p>
        </p:txBody>
      </p:sp>
    </p:spTree>
    <p:extLst>
      <p:ext uri="{BB962C8B-B14F-4D97-AF65-F5344CB8AC3E}">
        <p14:creationId xmlns:p14="http://schemas.microsoft.com/office/powerpoint/2010/main" val="1683858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person sitting at a table&#10;&#10;Description automatically generated">
            <a:extLst>
              <a:ext uri="{FF2B5EF4-FFF2-40B4-BE49-F238E27FC236}">
                <a16:creationId xmlns:a16="http://schemas.microsoft.com/office/drawing/2014/main" id="{A954744F-8554-4501-8B5F-304660F2301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325" b="19675"/>
          <a:stretch/>
        </p:blipFill>
        <p:spPr>
          <a:xfrm flipH="1">
            <a:off x="20" y="10"/>
            <a:ext cx="12191980" cy="6857990"/>
          </a:xfrm>
          <a:prstGeom prst="rect">
            <a:avLst/>
          </a:prstGeom>
        </p:spPr>
      </p:pic>
      <p:sp>
        <p:nvSpPr>
          <p:cNvPr id="6" name="Speech Bubble: Rectangle 5">
            <a:extLst>
              <a:ext uri="{FF2B5EF4-FFF2-40B4-BE49-F238E27FC236}">
                <a16:creationId xmlns:a16="http://schemas.microsoft.com/office/drawing/2014/main" id="{2F7BFF19-691A-4890-9C82-1B1EC4B469D7}"/>
              </a:ext>
            </a:extLst>
          </p:cNvPr>
          <p:cNvSpPr/>
          <p:nvPr/>
        </p:nvSpPr>
        <p:spPr>
          <a:xfrm>
            <a:off x="2332653" y="59118"/>
            <a:ext cx="4963886" cy="895739"/>
          </a:xfrm>
          <a:prstGeom prst="wedgeRectCallout">
            <a:avLst>
              <a:gd name="adj1" fmla="val -89254"/>
              <a:gd name="adj2" fmla="val -4341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125000"/>
              </a:lnSpc>
            </a:pPr>
            <a:r>
              <a:rPr lang="en-US" spc="300" dirty="0">
                <a:latin typeface="Comic Sans MS" panose="030F0702030302020204" pitchFamily="66" charset="0"/>
              </a:rPr>
              <a:t>Here’s an apartment lease. Do you need anything else?</a:t>
            </a:r>
          </a:p>
        </p:txBody>
      </p:sp>
      <p:sp>
        <p:nvSpPr>
          <p:cNvPr id="7" name="Speech Bubble: Rectangle 6">
            <a:extLst>
              <a:ext uri="{FF2B5EF4-FFF2-40B4-BE49-F238E27FC236}">
                <a16:creationId xmlns:a16="http://schemas.microsoft.com/office/drawing/2014/main" id="{52CC2872-80D6-4248-B269-C2AFB6180DA3}"/>
              </a:ext>
            </a:extLst>
          </p:cNvPr>
          <p:cNvSpPr/>
          <p:nvPr/>
        </p:nvSpPr>
        <p:spPr>
          <a:xfrm>
            <a:off x="4823928" y="1153122"/>
            <a:ext cx="4963886" cy="1006143"/>
          </a:xfrm>
          <a:prstGeom prst="wedgeRectCallout">
            <a:avLst>
              <a:gd name="adj1" fmla="val 88002"/>
              <a:gd name="adj2" fmla="val -3861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125000"/>
              </a:lnSpc>
            </a:pPr>
            <a:r>
              <a:rPr lang="en-US" spc="300" dirty="0">
                <a:latin typeface="Comic Sans MS" panose="030F0702030302020204" pitchFamily="66" charset="0"/>
              </a:rPr>
              <a:t>I have some mail I need to send. Where is the mailbox?</a:t>
            </a:r>
          </a:p>
        </p:txBody>
      </p:sp>
      <p:sp>
        <p:nvSpPr>
          <p:cNvPr id="8" name="Speech Bubble: Rectangle 7">
            <a:extLst>
              <a:ext uri="{FF2B5EF4-FFF2-40B4-BE49-F238E27FC236}">
                <a16:creationId xmlns:a16="http://schemas.microsoft.com/office/drawing/2014/main" id="{5744E737-4FDD-4B35-85B6-73A96473C923}"/>
              </a:ext>
            </a:extLst>
          </p:cNvPr>
          <p:cNvSpPr/>
          <p:nvPr/>
        </p:nvSpPr>
        <p:spPr>
          <a:xfrm>
            <a:off x="2341985" y="2321785"/>
            <a:ext cx="4963886" cy="1544988"/>
          </a:xfrm>
          <a:prstGeom prst="wedgeRectCallout">
            <a:avLst>
              <a:gd name="adj1" fmla="val -92449"/>
              <a:gd name="adj2" fmla="val -4581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125000"/>
              </a:lnSpc>
            </a:pPr>
            <a:r>
              <a:rPr lang="en-US" spc="300" dirty="0">
                <a:latin typeface="Comic Sans MS" panose="030F0702030302020204" pitchFamily="66" charset="0"/>
              </a:rPr>
              <a:t>That depends. If the mail is to someone outside the complex, give it to me.</a:t>
            </a:r>
          </a:p>
        </p:txBody>
      </p:sp>
      <p:sp>
        <p:nvSpPr>
          <p:cNvPr id="12" name="Speech Bubble: Rectangle 11">
            <a:extLst>
              <a:ext uri="{FF2B5EF4-FFF2-40B4-BE49-F238E27FC236}">
                <a16:creationId xmlns:a16="http://schemas.microsoft.com/office/drawing/2014/main" id="{38E83D5D-29ED-4F82-8E4B-FEB473B518DE}"/>
              </a:ext>
            </a:extLst>
          </p:cNvPr>
          <p:cNvSpPr/>
          <p:nvPr/>
        </p:nvSpPr>
        <p:spPr>
          <a:xfrm>
            <a:off x="4814596" y="3997447"/>
            <a:ext cx="4963886" cy="1006143"/>
          </a:xfrm>
          <a:prstGeom prst="wedgeRectCallout">
            <a:avLst>
              <a:gd name="adj1" fmla="val 88002"/>
              <a:gd name="adj2" fmla="val -3861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125000"/>
              </a:lnSpc>
            </a:pPr>
            <a:r>
              <a:rPr lang="en-US" spc="300" dirty="0">
                <a:latin typeface="Comic Sans MS" panose="030F0702030302020204" pitchFamily="66" charset="0"/>
              </a:rPr>
              <a:t>And if it’s inside the complex?</a:t>
            </a:r>
          </a:p>
        </p:txBody>
      </p:sp>
      <p:sp>
        <p:nvSpPr>
          <p:cNvPr id="13" name="Speech Bubble: Rectangle 12">
            <a:extLst>
              <a:ext uri="{FF2B5EF4-FFF2-40B4-BE49-F238E27FC236}">
                <a16:creationId xmlns:a16="http://schemas.microsoft.com/office/drawing/2014/main" id="{9E9E4449-1236-451A-823A-7F702B713C5B}"/>
              </a:ext>
            </a:extLst>
          </p:cNvPr>
          <p:cNvSpPr/>
          <p:nvPr/>
        </p:nvSpPr>
        <p:spPr>
          <a:xfrm>
            <a:off x="2223797" y="5123406"/>
            <a:ext cx="4963886" cy="1544988"/>
          </a:xfrm>
          <a:prstGeom prst="wedgeRectCallout">
            <a:avLst>
              <a:gd name="adj1" fmla="val -92449"/>
              <a:gd name="adj2" fmla="val -4581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125000"/>
              </a:lnSpc>
            </a:pPr>
            <a:r>
              <a:rPr lang="en-US" spc="300" dirty="0">
                <a:latin typeface="Comic Sans MS" panose="030F0702030302020204" pitchFamily="66" charset="0"/>
              </a:rPr>
              <a:t>There’s a special, faster mailbox. But you must use a special formula to see if it stays here. Let me give it to you…</a:t>
            </a:r>
          </a:p>
        </p:txBody>
      </p:sp>
      <p:sp>
        <p:nvSpPr>
          <p:cNvPr id="9" name="Rectangle 8">
            <a:extLst>
              <a:ext uri="{FF2B5EF4-FFF2-40B4-BE49-F238E27FC236}">
                <a16:creationId xmlns:a16="http://schemas.microsoft.com/office/drawing/2014/main" id="{5DCD6A35-1940-4B21-8222-D3EF33DB00E6}"/>
              </a:ext>
            </a:extLst>
          </p:cNvPr>
          <p:cNvSpPr/>
          <p:nvPr/>
        </p:nvSpPr>
        <p:spPr>
          <a:xfrm>
            <a:off x="0" y="0"/>
            <a:ext cx="12192000" cy="6857990"/>
          </a:xfrm>
          <a:prstGeom prst="rect">
            <a:avLst/>
          </a:prstGeom>
          <a:solidFill>
            <a:schemeClr val="bg1">
              <a:lumMod val="65000"/>
              <a:alpha val="64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125000"/>
              </a:lnSpc>
            </a:pPr>
            <a:endParaRPr lang="en-US" spc="300" dirty="0">
              <a:latin typeface="Comic Sans MS" panose="030F0702030302020204" pitchFamily="66" charset="0"/>
            </a:endParaRPr>
          </a:p>
        </p:txBody>
      </p:sp>
      <p:sp>
        <p:nvSpPr>
          <p:cNvPr id="10" name="Rectangle 9">
            <a:extLst>
              <a:ext uri="{FF2B5EF4-FFF2-40B4-BE49-F238E27FC236}">
                <a16:creationId xmlns:a16="http://schemas.microsoft.com/office/drawing/2014/main" id="{E3C1D6D3-2BF2-4C78-8FDA-B65AB6280A3A}"/>
              </a:ext>
            </a:extLst>
          </p:cNvPr>
          <p:cNvSpPr/>
          <p:nvPr/>
        </p:nvSpPr>
        <p:spPr>
          <a:xfrm>
            <a:off x="7440470" y="94048"/>
            <a:ext cx="4377404" cy="877999"/>
          </a:xfrm>
          <a:prstGeom prst="rect">
            <a:avLst/>
          </a:prstGeom>
          <a:ln>
            <a:noFill/>
          </a:ln>
          <a:effectLst>
            <a:softEdge rad="31750"/>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5000"/>
              </a:lnSpc>
            </a:pPr>
            <a:r>
              <a:rPr lang="en-US" sz="2800" spc="300" dirty="0">
                <a:latin typeface="Times New Roman" panose="02020603050405020304" pitchFamily="18" charset="0"/>
                <a:cs typeface="Times New Roman" panose="02020603050405020304" pitchFamily="18" charset="0"/>
              </a:rPr>
              <a:t>IP Address Assignment</a:t>
            </a:r>
          </a:p>
        </p:txBody>
      </p:sp>
    </p:spTree>
    <p:extLst>
      <p:ext uri="{BB962C8B-B14F-4D97-AF65-F5344CB8AC3E}">
        <p14:creationId xmlns:p14="http://schemas.microsoft.com/office/powerpoint/2010/main" val="3036507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person sitting at a table&#10;&#10;Description automatically generated">
            <a:extLst>
              <a:ext uri="{FF2B5EF4-FFF2-40B4-BE49-F238E27FC236}">
                <a16:creationId xmlns:a16="http://schemas.microsoft.com/office/drawing/2014/main" id="{A954744F-8554-4501-8B5F-304660F2301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325" b="19675"/>
          <a:stretch/>
        </p:blipFill>
        <p:spPr>
          <a:xfrm flipH="1">
            <a:off x="20" y="10"/>
            <a:ext cx="12191980" cy="6857990"/>
          </a:xfrm>
          <a:prstGeom prst="rect">
            <a:avLst/>
          </a:prstGeom>
        </p:spPr>
      </p:pic>
      <p:sp>
        <p:nvSpPr>
          <p:cNvPr id="6" name="Speech Bubble: Rectangle 5">
            <a:extLst>
              <a:ext uri="{FF2B5EF4-FFF2-40B4-BE49-F238E27FC236}">
                <a16:creationId xmlns:a16="http://schemas.microsoft.com/office/drawing/2014/main" id="{2F7BFF19-691A-4890-9C82-1B1EC4B469D7}"/>
              </a:ext>
            </a:extLst>
          </p:cNvPr>
          <p:cNvSpPr/>
          <p:nvPr/>
        </p:nvSpPr>
        <p:spPr>
          <a:xfrm>
            <a:off x="2332653" y="59118"/>
            <a:ext cx="4963886" cy="895739"/>
          </a:xfrm>
          <a:prstGeom prst="wedgeRectCallout">
            <a:avLst>
              <a:gd name="adj1" fmla="val -89254"/>
              <a:gd name="adj2" fmla="val -4341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125000"/>
              </a:lnSpc>
            </a:pPr>
            <a:r>
              <a:rPr lang="en-US" spc="300" dirty="0">
                <a:latin typeface="Comic Sans MS" panose="030F0702030302020204" pitchFamily="66" charset="0"/>
              </a:rPr>
              <a:t>Here’s an apartment lease. Do you need anything else?</a:t>
            </a:r>
          </a:p>
        </p:txBody>
      </p:sp>
      <p:sp>
        <p:nvSpPr>
          <p:cNvPr id="7" name="Speech Bubble: Rectangle 6">
            <a:extLst>
              <a:ext uri="{FF2B5EF4-FFF2-40B4-BE49-F238E27FC236}">
                <a16:creationId xmlns:a16="http://schemas.microsoft.com/office/drawing/2014/main" id="{52CC2872-80D6-4248-B269-C2AFB6180DA3}"/>
              </a:ext>
            </a:extLst>
          </p:cNvPr>
          <p:cNvSpPr/>
          <p:nvPr/>
        </p:nvSpPr>
        <p:spPr>
          <a:xfrm>
            <a:off x="4823928" y="1153122"/>
            <a:ext cx="4963886" cy="1006143"/>
          </a:xfrm>
          <a:prstGeom prst="wedgeRectCallout">
            <a:avLst>
              <a:gd name="adj1" fmla="val 88002"/>
              <a:gd name="adj2" fmla="val -3861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125000"/>
              </a:lnSpc>
            </a:pPr>
            <a:r>
              <a:rPr lang="en-US" spc="300" dirty="0">
                <a:latin typeface="Comic Sans MS" panose="030F0702030302020204" pitchFamily="66" charset="0"/>
              </a:rPr>
              <a:t>I have some mail I need to send. Where is the mailbox?</a:t>
            </a:r>
          </a:p>
        </p:txBody>
      </p:sp>
      <p:sp>
        <p:nvSpPr>
          <p:cNvPr id="8" name="Speech Bubble: Rectangle 7">
            <a:extLst>
              <a:ext uri="{FF2B5EF4-FFF2-40B4-BE49-F238E27FC236}">
                <a16:creationId xmlns:a16="http://schemas.microsoft.com/office/drawing/2014/main" id="{5744E737-4FDD-4B35-85B6-73A96473C923}"/>
              </a:ext>
            </a:extLst>
          </p:cNvPr>
          <p:cNvSpPr/>
          <p:nvPr/>
        </p:nvSpPr>
        <p:spPr>
          <a:xfrm>
            <a:off x="2341985" y="2321785"/>
            <a:ext cx="4963886" cy="1544988"/>
          </a:xfrm>
          <a:prstGeom prst="wedgeRectCallout">
            <a:avLst>
              <a:gd name="adj1" fmla="val -92449"/>
              <a:gd name="adj2" fmla="val -4581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125000"/>
              </a:lnSpc>
            </a:pPr>
            <a:r>
              <a:rPr lang="en-US" spc="300" dirty="0">
                <a:latin typeface="Comic Sans MS" panose="030F0702030302020204" pitchFamily="66" charset="0"/>
              </a:rPr>
              <a:t>That depends. If the mail is to someone outside the complex, give it to me.</a:t>
            </a:r>
          </a:p>
        </p:txBody>
      </p:sp>
      <p:sp>
        <p:nvSpPr>
          <p:cNvPr id="12" name="Speech Bubble: Rectangle 11">
            <a:extLst>
              <a:ext uri="{FF2B5EF4-FFF2-40B4-BE49-F238E27FC236}">
                <a16:creationId xmlns:a16="http://schemas.microsoft.com/office/drawing/2014/main" id="{38E83D5D-29ED-4F82-8E4B-FEB473B518DE}"/>
              </a:ext>
            </a:extLst>
          </p:cNvPr>
          <p:cNvSpPr/>
          <p:nvPr/>
        </p:nvSpPr>
        <p:spPr>
          <a:xfrm>
            <a:off x="4814596" y="3997447"/>
            <a:ext cx="4963886" cy="1006143"/>
          </a:xfrm>
          <a:prstGeom prst="wedgeRectCallout">
            <a:avLst>
              <a:gd name="adj1" fmla="val 88002"/>
              <a:gd name="adj2" fmla="val -3861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125000"/>
              </a:lnSpc>
            </a:pPr>
            <a:r>
              <a:rPr lang="en-US" spc="300" dirty="0">
                <a:latin typeface="Comic Sans MS" panose="030F0702030302020204" pitchFamily="66" charset="0"/>
              </a:rPr>
              <a:t>And if it’s inside the complex?</a:t>
            </a:r>
          </a:p>
        </p:txBody>
      </p:sp>
      <p:sp>
        <p:nvSpPr>
          <p:cNvPr id="13" name="Speech Bubble: Rectangle 12">
            <a:extLst>
              <a:ext uri="{FF2B5EF4-FFF2-40B4-BE49-F238E27FC236}">
                <a16:creationId xmlns:a16="http://schemas.microsoft.com/office/drawing/2014/main" id="{9E9E4449-1236-451A-823A-7F702B713C5B}"/>
              </a:ext>
            </a:extLst>
          </p:cNvPr>
          <p:cNvSpPr/>
          <p:nvPr/>
        </p:nvSpPr>
        <p:spPr>
          <a:xfrm>
            <a:off x="2223797" y="5123406"/>
            <a:ext cx="4963886" cy="1544988"/>
          </a:xfrm>
          <a:prstGeom prst="wedgeRectCallout">
            <a:avLst>
              <a:gd name="adj1" fmla="val -92449"/>
              <a:gd name="adj2" fmla="val -4581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125000"/>
              </a:lnSpc>
            </a:pPr>
            <a:r>
              <a:rPr lang="en-US" spc="300" dirty="0">
                <a:latin typeface="Comic Sans MS" panose="030F0702030302020204" pitchFamily="66" charset="0"/>
              </a:rPr>
              <a:t>There’s a special, faster mailbox. But you must use a special formula to see if it stays here. Let me give it to you…</a:t>
            </a:r>
          </a:p>
        </p:txBody>
      </p:sp>
      <p:sp>
        <p:nvSpPr>
          <p:cNvPr id="9" name="Rectangle 8">
            <a:extLst>
              <a:ext uri="{FF2B5EF4-FFF2-40B4-BE49-F238E27FC236}">
                <a16:creationId xmlns:a16="http://schemas.microsoft.com/office/drawing/2014/main" id="{5DCD6A35-1940-4B21-8222-D3EF33DB00E6}"/>
              </a:ext>
            </a:extLst>
          </p:cNvPr>
          <p:cNvSpPr/>
          <p:nvPr/>
        </p:nvSpPr>
        <p:spPr>
          <a:xfrm>
            <a:off x="0" y="0"/>
            <a:ext cx="12192000" cy="6857990"/>
          </a:xfrm>
          <a:prstGeom prst="rect">
            <a:avLst/>
          </a:prstGeom>
          <a:solidFill>
            <a:schemeClr val="bg1">
              <a:lumMod val="65000"/>
              <a:alpha val="64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125000"/>
              </a:lnSpc>
            </a:pPr>
            <a:endParaRPr lang="en-US" spc="300" dirty="0">
              <a:latin typeface="Comic Sans MS" panose="030F0702030302020204" pitchFamily="66" charset="0"/>
            </a:endParaRPr>
          </a:p>
        </p:txBody>
      </p:sp>
      <p:sp>
        <p:nvSpPr>
          <p:cNvPr id="10" name="Rectangle 9">
            <a:extLst>
              <a:ext uri="{FF2B5EF4-FFF2-40B4-BE49-F238E27FC236}">
                <a16:creationId xmlns:a16="http://schemas.microsoft.com/office/drawing/2014/main" id="{E3C1D6D3-2BF2-4C78-8FDA-B65AB6280A3A}"/>
              </a:ext>
            </a:extLst>
          </p:cNvPr>
          <p:cNvSpPr/>
          <p:nvPr/>
        </p:nvSpPr>
        <p:spPr>
          <a:xfrm>
            <a:off x="7440470" y="94048"/>
            <a:ext cx="4377404" cy="877999"/>
          </a:xfrm>
          <a:prstGeom prst="rect">
            <a:avLst/>
          </a:prstGeom>
          <a:ln>
            <a:noFill/>
          </a:ln>
          <a:effectLst>
            <a:softEdge rad="31750"/>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5000"/>
              </a:lnSpc>
            </a:pPr>
            <a:r>
              <a:rPr lang="en-US" sz="2800" spc="300" dirty="0">
                <a:latin typeface="Times New Roman" panose="02020603050405020304" pitchFamily="18" charset="0"/>
                <a:cs typeface="Times New Roman" panose="02020603050405020304" pitchFamily="18" charset="0"/>
              </a:rPr>
              <a:t>IP Address Assignment</a:t>
            </a:r>
          </a:p>
        </p:txBody>
      </p:sp>
      <p:sp>
        <p:nvSpPr>
          <p:cNvPr id="11" name="Rectangle 10">
            <a:extLst>
              <a:ext uri="{FF2B5EF4-FFF2-40B4-BE49-F238E27FC236}">
                <a16:creationId xmlns:a16="http://schemas.microsoft.com/office/drawing/2014/main" id="{086C0EFE-EAD6-4DC4-A809-B3CE4175A595}"/>
              </a:ext>
            </a:extLst>
          </p:cNvPr>
          <p:cNvSpPr/>
          <p:nvPr/>
        </p:nvSpPr>
        <p:spPr>
          <a:xfrm>
            <a:off x="177640" y="1199321"/>
            <a:ext cx="3619920" cy="877999"/>
          </a:xfrm>
          <a:prstGeom prst="rect">
            <a:avLst/>
          </a:prstGeom>
          <a:ln>
            <a:noFill/>
          </a:ln>
          <a:effectLst>
            <a:softEdge rad="31750"/>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5000"/>
              </a:lnSpc>
            </a:pPr>
            <a:r>
              <a:rPr lang="en-US" sz="2800" spc="300" dirty="0">
                <a:latin typeface="Times New Roman" panose="02020603050405020304" pitchFamily="18" charset="0"/>
                <a:cs typeface="Times New Roman" panose="02020603050405020304" pitchFamily="18" charset="0"/>
              </a:rPr>
              <a:t>~ DHCP Request</a:t>
            </a:r>
          </a:p>
        </p:txBody>
      </p:sp>
    </p:spTree>
    <p:extLst>
      <p:ext uri="{BB962C8B-B14F-4D97-AF65-F5344CB8AC3E}">
        <p14:creationId xmlns:p14="http://schemas.microsoft.com/office/powerpoint/2010/main" val="1336407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person sitting at a table&#10;&#10;Description automatically generated">
            <a:extLst>
              <a:ext uri="{FF2B5EF4-FFF2-40B4-BE49-F238E27FC236}">
                <a16:creationId xmlns:a16="http://schemas.microsoft.com/office/drawing/2014/main" id="{A954744F-8554-4501-8B5F-304660F2301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325" b="19675"/>
          <a:stretch/>
        </p:blipFill>
        <p:spPr>
          <a:xfrm flipH="1">
            <a:off x="20" y="10"/>
            <a:ext cx="12191980" cy="6857990"/>
          </a:xfrm>
          <a:prstGeom prst="rect">
            <a:avLst/>
          </a:prstGeom>
        </p:spPr>
      </p:pic>
      <p:sp>
        <p:nvSpPr>
          <p:cNvPr id="6" name="Speech Bubble: Rectangle 5">
            <a:extLst>
              <a:ext uri="{FF2B5EF4-FFF2-40B4-BE49-F238E27FC236}">
                <a16:creationId xmlns:a16="http://schemas.microsoft.com/office/drawing/2014/main" id="{2F7BFF19-691A-4890-9C82-1B1EC4B469D7}"/>
              </a:ext>
            </a:extLst>
          </p:cNvPr>
          <p:cNvSpPr/>
          <p:nvPr/>
        </p:nvSpPr>
        <p:spPr>
          <a:xfrm>
            <a:off x="2332653" y="59118"/>
            <a:ext cx="4963886" cy="895739"/>
          </a:xfrm>
          <a:prstGeom prst="wedgeRectCallout">
            <a:avLst>
              <a:gd name="adj1" fmla="val -89254"/>
              <a:gd name="adj2" fmla="val -4341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125000"/>
              </a:lnSpc>
            </a:pPr>
            <a:r>
              <a:rPr lang="en-US" spc="300" dirty="0">
                <a:latin typeface="Comic Sans MS" panose="030F0702030302020204" pitchFamily="66" charset="0"/>
              </a:rPr>
              <a:t>Here’s an apartment lease. Do you need anything else?</a:t>
            </a:r>
          </a:p>
        </p:txBody>
      </p:sp>
      <p:sp>
        <p:nvSpPr>
          <p:cNvPr id="7" name="Speech Bubble: Rectangle 6">
            <a:extLst>
              <a:ext uri="{FF2B5EF4-FFF2-40B4-BE49-F238E27FC236}">
                <a16:creationId xmlns:a16="http://schemas.microsoft.com/office/drawing/2014/main" id="{52CC2872-80D6-4248-B269-C2AFB6180DA3}"/>
              </a:ext>
            </a:extLst>
          </p:cNvPr>
          <p:cNvSpPr/>
          <p:nvPr/>
        </p:nvSpPr>
        <p:spPr>
          <a:xfrm>
            <a:off x="4823928" y="1153122"/>
            <a:ext cx="4963886" cy="1006143"/>
          </a:xfrm>
          <a:prstGeom prst="wedgeRectCallout">
            <a:avLst>
              <a:gd name="adj1" fmla="val 88002"/>
              <a:gd name="adj2" fmla="val -3861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125000"/>
              </a:lnSpc>
            </a:pPr>
            <a:r>
              <a:rPr lang="en-US" spc="300" dirty="0">
                <a:latin typeface="Comic Sans MS" panose="030F0702030302020204" pitchFamily="66" charset="0"/>
              </a:rPr>
              <a:t>I have some mail I need to send. Where is the mailbox?</a:t>
            </a:r>
          </a:p>
        </p:txBody>
      </p:sp>
      <p:sp>
        <p:nvSpPr>
          <p:cNvPr id="8" name="Speech Bubble: Rectangle 7">
            <a:extLst>
              <a:ext uri="{FF2B5EF4-FFF2-40B4-BE49-F238E27FC236}">
                <a16:creationId xmlns:a16="http://schemas.microsoft.com/office/drawing/2014/main" id="{5744E737-4FDD-4B35-85B6-73A96473C923}"/>
              </a:ext>
            </a:extLst>
          </p:cNvPr>
          <p:cNvSpPr/>
          <p:nvPr/>
        </p:nvSpPr>
        <p:spPr>
          <a:xfrm>
            <a:off x="2341985" y="2321785"/>
            <a:ext cx="4963886" cy="1544988"/>
          </a:xfrm>
          <a:prstGeom prst="wedgeRectCallout">
            <a:avLst>
              <a:gd name="adj1" fmla="val -92449"/>
              <a:gd name="adj2" fmla="val -4581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125000"/>
              </a:lnSpc>
            </a:pPr>
            <a:r>
              <a:rPr lang="en-US" spc="300" dirty="0">
                <a:latin typeface="Comic Sans MS" panose="030F0702030302020204" pitchFamily="66" charset="0"/>
              </a:rPr>
              <a:t>That depends. If the mail is to someone outside the complex, give it to me.</a:t>
            </a:r>
          </a:p>
        </p:txBody>
      </p:sp>
      <p:sp>
        <p:nvSpPr>
          <p:cNvPr id="12" name="Speech Bubble: Rectangle 11">
            <a:extLst>
              <a:ext uri="{FF2B5EF4-FFF2-40B4-BE49-F238E27FC236}">
                <a16:creationId xmlns:a16="http://schemas.microsoft.com/office/drawing/2014/main" id="{38E83D5D-29ED-4F82-8E4B-FEB473B518DE}"/>
              </a:ext>
            </a:extLst>
          </p:cNvPr>
          <p:cNvSpPr/>
          <p:nvPr/>
        </p:nvSpPr>
        <p:spPr>
          <a:xfrm>
            <a:off x="4814596" y="3997447"/>
            <a:ext cx="4963886" cy="1006143"/>
          </a:xfrm>
          <a:prstGeom prst="wedgeRectCallout">
            <a:avLst>
              <a:gd name="adj1" fmla="val 88002"/>
              <a:gd name="adj2" fmla="val -3861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125000"/>
              </a:lnSpc>
            </a:pPr>
            <a:r>
              <a:rPr lang="en-US" spc="300" dirty="0">
                <a:latin typeface="Comic Sans MS" panose="030F0702030302020204" pitchFamily="66" charset="0"/>
              </a:rPr>
              <a:t>And if it’s inside the complex?</a:t>
            </a:r>
          </a:p>
        </p:txBody>
      </p:sp>
      <p:sp>
        <p:nvSpPr>
          <p:cNvPr id="13" name="Speech Bubble: Rectangle 12">
            <a:extLst>
              <a:ext uri="{FF2B5EF4-FFF2-40B4-BE49-F238E27FC236}">
                <a16:creationId xmlns:a16="http://schemas.microsoft.com/office/drawing/2014/main" id="{9E9E4449-1236-451A-823A-7F702B713C5B}"/>
              </a:ext>
            </a:extLst>
          </p:cNvPr>
          <p:cNvSpPr/>
          <p:nvPr/>
        </p:nvSpPr>
        <p:spPr>
          <a:xfrm>
            <a:off x="2223797" y="5123406"/>
            <a:ext cx="4963886" cy="1544988"/>
          </a:xfrm>
          <a:prstGeom prst="wedgeRectCallout">
            <a:avLst>
              <a:gd name="adj1" fmla="val -92449"/>
              <a:gd name="adj2" fmla="val -4581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125000"/>
              </a:lnSpc>
            </a:pPr>
            <a:r>
              <a:rPr lang="en-US" spc="300" dirty="0">
                <a:latin typeface="Comic Sans MS" panose="030F0702030302020204" pitchFamily="66" charset="0"/>
              </a:rPr>
              <a:t>There’s a special, faster mailbox. But you must use a special formula to see if it stays here. Let me give it to you…</a:t>
            </a:r>
          </a:p>
        </p:txBody>
      </p:sp>
      <p:sp>
        <p:nvSpPr>
          <p:cNvPr id="9" name="Rectangle 8">
            <a:extLst>
              <a:ext uri="{FF2B5EF4-FFF2-40B4-BE49-F238E27FC236}">
                <a16:creationId xmlns:a16="http://schemas.microsoft.com/office/drawing/2014/main" id="{5DCD6A35-1940-4B21-8222-D3EF33DB00E6}"/>
              </a:ext>
            </a:extLst>
          </p:cNvPr>
          <p:cNvSpPr/>
          <p:nvPr/>
        </p:nvSpPr>
        <p:spPr>
          <a:xfrm>
            <a:off x="0" y="0"/>
            <a:ext cx="12192000" cy="6857990"/>
          </a:xfrm>
          <a:prstGeom prst="rect">
            <a:avLst/>
          </a:prstGeom>
          <a:solidFill>
            <a:schemeClr val="bg1">
              <a:lumMod val="65000"/>
              <a:alpha val="64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125000"/>
              </a:lnSpc>
            </a:pPr>
            <a:endParaRPr lang="en-US" spc="300" dirty="0">
              <a:latin typeface="Comic Sans MS" panose="030F0702030302020204" pitchFamily="66" charset="0"/>
            </a:endParaRPr>
          </a:p>
        </p:txBody>
      </p:sp>
      <p:sp>
        <p:nvSpPr>
          <p:cNvPr id="10" name="Rectangle 9">
            <a:extLst>
              <a:ext uri="{FF2B5EF4-FFF2-40B4-BE49-F238E27FC236}">
                <a16:creationId xmlns:a16="http://schemas.microsoft.com/office/drawing/2014/main" id="{E3C1D6D3-2BF2-4C78-8FDA-B65AB6280A3A}"/>
              </a:ext>
            </a:extLst>
          </p:cNvPr>
          <p:cNvSpPr/>
          <p:nvPr/>
        </p:nvSpPr>
        <p:spPr>
          <a:xfrm>
            <a:off x="7440470" y="94048"/>
            <a:ext cx="4377404" cy="877999"/>
          </a:xfrm>
          <a:prstGeom prst="rect">
            <a:avLst/>
          </a:prstGeom>
          <a:ln>
            <a:noFill/>
          </a:ln>
          <a:effectLst>
            <a:softEdge rad="31750"/>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5000"/>
              </a:lnSpc>
            </a:pPr>
            <a:r>
              <a:rPr lang="en-US" sz="2800" spc="300" dirty="0">
                <a:latin typeface="Times New Roman" panose="02020603050405020304" pitchFamily="18" charset="0"/>
                <a:cs typeface="Times New Roman" panose="02020603050405020304" pitchFamily="18" charset="0"/>
              </a:rPr>
              <a:t>IP Address Assignment</a:t>
            </a:r>
          </a:p>
        </p:txBody>
      </p:sp>
      <p:sp>
        <p:nvSpPr>
          <p:cNvPr id="11" name="Rectangle 10">
            <a:extLst>
              <a:ext uri="{FF2B5EF4-FFF2-40B4-BE49-F238E27FC236}">
                <a16:creationId xmlns:a16="http://schemas.microsoft.com/office/drawing/2014/main" id="{086C0EFE-EAD6-4DC4-A809-B3CE4175A595}"/>
              </a:ext>
            </a:extLst>
          </p:cNvPr>
          <p:cNvSpPr/>
          <p:nvPr/>
        </p:nvSpPr>
        <p:spPr>
          <a:xfrm>
            <a:off x="177640" y="1199321"/>
            <a:ext cx="3619920" cy="877999"/>
          </a:xfrm>
          <a:prstGeom prst="rect">
            <a:avLst/>
          </a:prstGeom>
          <a:ln>
            <a:noFill/>
          </a:ln>
          <a:effectLst>
            <a:softEdge rad="31750"/>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5000"/>
              </a:lnSpc>
            </a:pPr>
            <a:r>
              <a:rPr lang="en-US" sz="2800" spc="300" dirty="0">
                <a:latin typeface="Times New Roman" panose="02020603050405020304" pitchFamily="18" charset="0"/>
                <a:cs typeface="Times New Roman" panose="02020603050405020304" pitchFamily="18" charset="0"/>
              </a:rPr>
              <a:t>~ DHCP Request</a:t>
            </a:r>
          </a:p>
        </p:txBody>
      </p:sp>
      <p:sp>
        <p:nvSpPr>
          <p:cNvPr id="14" name="Rectangle 13">
            <a:extLst>
              <a:ext uri="{FF2B5EF4-FFF2-40B4-BE49-F238E27FC236}">
                <a16:creationId xmlns:a16="http://schemas.microsoft.com/office/drawing/2014/main" id="{F5036799-3CC8-4059-BED1-47872CAE41D8}"/>
              </a:ext>
            </a:extLst>
          </p:cNvPr>
          <p:cNvSpPr/>
          <p:nvPr/>
        </p:nvSpPr>
        <p:spPr>
          <a:xfrm>
            <a:off x="7710554" y="2647465"/>
            <a:ext cx="3619920" cy="877999"/>
          </a:xfrm>
          <a:prstGeom prst="rect">
            <a:avLst/>
          </a:prstGeom>
          <a:ln>
            <a:noFill/>
          </a:ln>
          <a:effectLst>
            <a:softEdge rad="31750"/>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5000"/>
              </a:lnSpc>
            </a:pPr>
            <a:r>
              <a:rPr lang="en-US" sz="2800" spc="300" dirty="0">
                <a:latin typeface="Times New Roman" panose="02020603050405020304" pitchFamily="18" charset="0"/>
                <a:cs typeface="Times New Roman" panose="02020603050405020304" pitchFamily="18" charset="0"/>
              </a:rPr>
              <a:t>Default Gateway</a:t>
            </a:r>
          </a:p>
        </p:txBody>
      </p:sp>
    </p:spTree>
    <p:extLst>
      <p:ext uri="{BB962C8B-B14F-4D97-AF65-F5344CB8AC3E}">
        <p14:creationId xmlns:p14="http://schemas.microsoft.com/office/powerpoint/2010/main" val="1688856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person sitting at a table&#10;&#10;Description automatically generated">
            <a:extLst>
              <a:ext uri="{FF2B5EF4-FFF2-40B4-BE49-F238E27FC236}">
                <a16:creationId xmlns:a16="http://schemas.microsoft.com/office/drawing/2014/main" id="{A954744F-8554-4501-8B5F-304660F2301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325" b="19675"/>
          <a:stretch/>
        </p:blipFill>
        <p:spPr>
          <a:xfrm flipH="1">
            <a:off x="20" y="10"/>
            <a:ext cx="12191980" cy="6857990"/>
          </a:xfrm>
          <a:prstGeom prst="rect">
            <a:avLst/>
          </a:prstGeom>
        </p:spPr>
      </p:pic>
      <p:sp>
        <p:nvSpPr>
          <p:cNvPr id="6" name="Speech Bubble: Rectangle 5">
            <a:extLst>
              <a:ext uri="{FF2B5EF4-FFF2-40B4-BE49-F238E27FC236}">
                <a16:creationId xmlns:a16="http://schemas.microsoft.com/office/drawing/2014/main" id="{2F7BFF19-691A-4890-9C82-1B1EC4B469D7}"/>
              </a:ext>
            </a:extLst>
          </p:cNvPr>
          <p:cNvSpPr/>
          <p:nvPr/>
        </p:nvSpPr>
        <p:spPr>
          <a:xfrm>
            <a:off x="2332653" y="59118"/>
            <a:ext cx="4963886" cy="895739"/>
          </a:xfrm>
          <a:prstGeom prst="wedgeRectCallout">
            <a:avLst>
              <a:gd name="adj1" fmla="val -89254"/>
              <a:gd name="adj2" fmla="val -4341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125000"/>
              </a:lnSpc>
            </a:pPr>
            <a:r>
              <a:rPr lang="en-US" spc="300" dirty="0">
                <a:latin typeface="Comic Sans MS" panose="030F0702030302020204" pitchFamily="66" charset="0"/>
              </a:rPr>
              <a:t>Here’s an apartment lease. Do you need anything else?</a:t>
            </a:r>
          </a:p>
        </p:txBody>
      </p:sp>
      <p:sp>
        <p:nvSpPr>
          <p:cNvPr id="7" name="Speech Bubble: Rectangle 6">
            <a:extLst>
              <a:ext uri="{FF2B5EF4-FFF2-40B4-BE49-F238E27FC236}">
                <a16:creationId xmlns:a16="http://schemas.microsoft.com/office/drawing/2014/main" id="{52CC2872-80D6-4248-B269-C2AFB6180DA3}"/>
              </a:ext>
            </a:extLst>
          </p:cNvPr>
          <p:cNvSpPr/>
          <p:nvPr/>
        </p:nvSpPr>
        <p:spPr>
          <a:xfrm>
            <a:off x="4823928" y="1153122"/>
            <a:ext cx="4963886" cy="1006143"/>
          </a:xfrm>
          <a:prstGeom prst="wedgeRectCallout">
            <a:avLst>
              <a:gd name="adj1" fmla="val 88002"/>
              <a:gd name="adj2" fmla="val -3861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125000"/>
              </a:lnSpc>
            </a:pPr>
            <a:r>
              <a:rPr lang="en-US" spc="300" dirty="0">
                <a:latin typeface="Comic Sans MS" panose="030F0702030302020204" pitchFamily="66" charset="0"/>
              </a:rPr>
              <a:t>I have some mail I need to send. Where is the mailbox?</a:t>
            </a:r>
          </a:p>
        </p:txBody>
      </p:sp>
      <p:sp>
        <p:nvSpPr>
          <p:cNvPr id="8" name="Speech Bubble: Rectangle 7">
            <a:extLst>
              <a:ext uri="{FF2B5EF4-FFF2-40B4-BE49-F238E27FC236}">
                <a16:creationId xmlns:a16="http://schemas.microsoft.com/office/drawing/2014/main" id="{5744E737-4FDD-4B35-85B6-73A96473C923}"/>
              </a:ext>
            </a:extLst>
          </p:cNvPr>
          <p:cNvSpPr/>
          <p:nvPr/>
        </p:nvSpPr>
        <p:spPr>
          <a:xfrm>
            <a:off x="2341985" y="2321785"/>
            <a:ext cx="4963886" cy="1544988"/>
          </a:xfrm>
          <a:prstGeom prst="wedgeRectCallout">
            <a:avLst>
              <a:gd name="adj1" fmla="val -92449"/>
              <a:gd name="adj2" fmla="val -4581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125000"/>
              </a:lnSpc>
            </a:pPr>
            <a:r>
              <a:rPr lang="en-US" spc="300" dirty="0">
                <a:latin typeface="Comic Sans MS" panose="030F0702030302020204" pitchFamily="66" charset="0"/>
              </a:rPr>
              <a:t>That depends. If the mail is to someone outside the complex, give it to me.</a:t>
            </a:r>
          </a:p>
        </p:txBody>
      </p:sp>
      <p:sp>
        <p:nvSpPr>
          <p:cNvPr id="12" name="Speech Bubble: Rectangle 11">
            <a:extLst>
              <a:ext uri="{FF2B5EF4-FFF2-40B4-BE49-F238E27FC236}">
                <a16:creationId xmlns:a16="http://schemas.microsoft.com/office/drawing/2014/main" id="{38E83D5D-29ED-4F82-8E4B-FEB473B518DE}"/>
              </a:ext>
            </a:extLst>
          </p:cNvPr>
          <p:cNvSpPr/>
          <p:nvPr/>
        </p:nvSpPr>
        <p:spPr>
          <a:xfrm>
            <a:off x="4814596" y="3997447"/>
            <a:ext cx="4963886" cy="1006143"/>
          </a:xfrm>
          <a:prstGeom prst="wedgeRectCallout">
            <a:avLst>
              <a:gd name="adj1" fmla="val 88002"/>
              <a:gd name="adj2" fmla="val -3861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125000"/>
              </a:lnSpc>
            </a:pPr>
            <a:r>
              <a:rPr lang="en-US" spc="300" dirty="0">
                <a:latin typeface="Comic Sans MS" panose="030F0702030302020204" pitchFamily="66" charset="0"/>
              </a:rPr>
              <a:t>And if it’s inside the complex?</a:t>
            </a:r>
          </a:p>
        </p:txBody>
      </p:sp>
      <p:sp>
        <p:nvSpPr>
          <p:cNvPr id="13" name="Speech Bubble: Rectangle 12">
            <a:extLst>
              <a:ext uri="{FF2B5EF4-FFF2-40B4-BE49-F238E27FC236}">
                <a16:creationId xmlns:a16="http://schemas.microsoft.com/office/drawing/2014/main" id="{9E9E4449-1236-451A-823A-7F702B713C5B}"/>
              </a:ext>
            </a:extLst>
          </p:cNvPr>
          <p:cNvSpPr/>
          <p:nvPr/>
        </p:nvSpPr>
        <p:spPr>
          <a:xfrm>
            <a:off x="2223797" y="5123406"/>
            <a:ext cx="4963886" cy="1544988"/>
          </a:xfrm>
          <a:prstGeom prst="wedgeRectCallout">
            <a:avLst>
              <a:gd name="adj1" fmla="val -92449"/>
              <a:gd name="adj2" fmla="val -4581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125000"/>
              </a:lnSpc>
            </a:pPr>
            <a:r>
              <a:rPr lang="en-US" spc="300" dirty="0">
                <a:latin typeface="Comic Sans MS" panose="030F0702030302020204" pitchFamily="66" charset="0"/>
              </a:rPr>
              <a:t>There’s a special, faster mailbox. But you must use a special formula to see if it stays here. Let me give it to you…</a:t>
            </a:r>
          </a:p>
        </p:txBody>
      </p:sp>
      <p:sp>
        <p:nvSpPr>
          <p:cNvPr id="9" name="Rectangle 8">
            <a:extLst>
              <a:ext uri="{FF2B5EF4-FFF2-40B4-BE49-F238E27FC236}">
                <a16:creationId xmlns:a16="http://schemas.microsoft.com/office/drawing/2014/main" id="{5DCD6A35-1940-4B21-8222-D3EF33DB00E6}"/>
              </a:ext>
            </a:extLst>
          </p:cNvPr>
          <p:cNvSpPr/>
          <p:nvPr/>
        </p:nvSpPr>
        <p:spPr>
          <a:xfrm>
            <a:off x="0" y="0"/>
            <a:ext cx="12192000" cy="6857990"/>
          </a:xfrm>
          <a:prstGeom prst="rect">
            <a:avLst/>
          </a:prstGeom>
          <a:solidFill>
            <a:schemeClr val="bg1">
              <a:lumMod val="65000"/>
              <a:alpha val="64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125000"/>
              </a:lnSpc>
            </a:pPr>
            <a:endParaRPr lang="en-US" spc="300" dirty="0">
              <a:latin typeface="Comic Sans MS" panose="030F0702030302020204" pitchFamily="66" charset="0"/>
            </a:endParaRPr>
          </a:p>
        </p:txBody>
      </p:sp>
      <p:sp>
        <p:nvSpPr>
          <p:cNvPr id="10" name="Rectangle 9">
            <a:extLst>
              <a:ext uri="{FF2B5EF4-FFF2-40B4-BE49-F238E27FC236}">
                <a16:creationId xmlns:a16="http://schemas.microsoft.com/office/drawing/2014/main" id="{E3C1D6D3-2BF2-4C78-8FDA-B65AB6280A3A}"/>
              </a:ext>
            </a:extLst>
          </p:cNvPr>
          <p:cNvSpPr/>
          <p:nvPr/>
        </p:nvSpPr>
        <p:spPr>
          <a:xfrm>
            <a:off x="7440470" y="94048"/>
            <a:ext cx="4377404" cy="877999"/>
          </a:xfrm>
          <a:prstGeom prst="rect">
            <a:avLst/>
          </a:prstGeom>
          <a:ln>
            <a:noFill/>
          </a:ln>
          <a:effectLst>
            <a:softEdge rad="31750"/>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5000"/>
              </a:lnSpc>
            </a:pPr>
            <a:r>
              <a:rPr lang="en-US" sz="2800" spc="300" dirty="0">
                <a:latin typeface="Times New Roman" panose="02020603050405020304" pitchFamily="18" charset="0"/>
                <a:cs typeface="Times New Roman" panose="02020603050405020304" pitchFamily="18" charset="0"/>
              </a:rPr>
              <a:t>IP Address Assignment</a:t>
            </a:r>
          </a:p>
        </p:txBody>
      </p:sp>
      <p:sp>
        <p:nvSpPr>
          <p:cNvPr id="11" name="Rectangle 10">
            <a:extLst>
              <a:ext uri="{FF2B5EF4-FFF2-40B4-BE49-F238E27FC236}">
                <a16:creationId xmlns:a16="http://schemas.microsoft.com/office/drawing/2014/main" id="{086C0EFE-EAD6-4DC4-A809-B3CE4175A595}"/>
              </a:ext>
            </a:extLst>
          </p:cNvPr>
          <p:cNvSpPr/>
          <p:nvPr/>
        </p:nvSpPr>
        <p:spPr>
          <a:xfrm>
            <a:off x="177640" y="1199321"/>
            <a:ext cx="3619920" cy="877999"/>
          </a:xfrm>
          <a:prstGeom prst="rect">
            <a:avLst/>
          </a:prstGeom>
          <a:ln>
            <a:noFill/>
          </a:ln>
          <a:effectLst>
            <a:softEdge rad="31750"/>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5000"/>
              </a:lnSpc>
            </a:pPr>
            <a:r>
              <a:rPr lang="en-US" sz="2800" spc="300" dirty="0">
                <a:latin typeface="Times New Roman" panose="02020603050405020304" pitchFamily="18" charset="0"/>
                <a:cs typeface="Times New Roman" panose="02020603050405020304" pitchFamily="18" charset="0"/>
              </a:rPr>
              <a:t>~ DHCP Request</a:t>
            </a:r>
          </a:p>
        </p:txBody>
      </p:sp>
      <p:sp>
        <p:nvSpPr>
          <p:cNvPr id="14" name="Rectangle 13">
            <a:extLst>
              <a:ext uri="{FF2B5EF4-FFF2-40B4-BE49-F238E27FC236}">
                <a16:creationId xmlns:a16="http://schemas.microsoft.com/office/drawing/2014/main" id="{F5036799-3CC8-4059-BED1-47872CAE41D8}"/>
              </a:ext>
            </a:extLst>
          </p:cNvPr>
          <p:cNvSpPr/>
          <p:nvPr/>
        </p:nvSpPr>
        <p:spPr>
          <a:xfrm>
            <a:off x="7710554" y="2647465"/>
            <a:ext cx="3619920" cy="877999"/>
          </a:xfrm>
          <a:prstGeom prst="rect">
            <a:avLst/>
          </a:prstGeom>
          <a:ln>
            <a:noFill/>
          </a:ln>
          <a:effectLst>
            <a:softEdge rad="31750"/>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5000"/>
              </a:lnSpc>
            </a:pPr>
            <a:r>
              <a:rPr lang="en-US" sz="2800" spc="300" dirty="0">
                <a:latin typeface="Times New Roman" panose="02020603050405020304" pitchFamily="18" charset="0"/>
                <a:cs typeface="Times New Roman" panose="02020603050405020304" pitchFamily="18" charset="0"/>
              </a:rPr>
              <a:t>Default Gateway</a:t>
            </a:r>
          </a:p>
        </p:txBody>
      </p:sp>
      <p:sp>
        <p:nvSpPr>
          <p:cNvPr id="15" name="Rectangle 14">
            <a:extLst>
              <a:ext uri="{FF2B5EF4-FFF2-40B4-BE49-F238E27FC236}">
                <a16:creationId xmlns:a16="http://schemas.microsoft.com/office/drawing/2014/main" id="{53BDDFC0-A579-4D47-A9C0-97D5AC679BC8}"/>
              </a:ext>
            </a:extLst>
          </p:cNvPr>
          <p:cNvSpPr/>
          <p:nvPr/>
        </p:nvSpPr>
        <p:spPr>
          <a:xfrm>
            <a:off x="7819212" y="5456900"/>
            <a:ext cx="3619920" cy="877999"/>
          </a:xfrm>
          <a:prstGeom prst="rect">
            <a:avLst/>
          </a:prstGeom>
          <a:ln>
            <a:noFill/>
          </a:ln>
          <a:effectLst>
            <a:softEdge rad="31750"/>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5000"/>
              </a:lnSpc>
            </a:pPr>
            <a:r>
              <a:rPr lang="en-US" sz="2800" spc="300" dirty="0">
                <a:latin typeface="Times New Roman" panose="02020603050405020304" pitchFamily="18" charset="0"/>
                <a:cs typeface="Times New Roman" panose="02020603050405020304" pitchFamily="18" charset="0"/>
              </a:rPr>
              <a:t>Subnet Mask</a:t>
            </a:r>
          </a:p>
        </p:txBody>
      </p:sp>
    </p:spTree>
    <p:extLst>
      <p:ext uri="{BB962C8B-B14F-4D97-AF65-F5344CB8AC3E}">
        <p14:creationId xmlns:p14="http://schemas.microsoft.com/office/powerpoint/2010/main" val="4206701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person sitting at a table&#10;&#10;Description automatically generated">
            <a:extLst>
              <a:ext uri="{FF2B5EF4-FFF2-40B4-BE49-F238E27FC236}">
                <a16:creationId xmlns:a16="http://schemas.microsoft.com/office/drawing/2014/main" id="{A954744F-8554-4501-8B5F-304660F2301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325" b="19675"/>
          <a:stretch/>
        </p:blipFill>
        <p:spPr>
          <a:xfrm flipH="1">
            <a:off x="20" y="10"/>
            <a:ext cx="12191980" cy="6857990"/>
          </a:xfrm>
          <a:prstGeom prst="rect">
            <a:avLst/>
          </a:prstGeom>
        </p:spPr>
      </p:pic>
      <p:sp>
        <p:nvSpPr>
          <p:cNvPr id="7" name="Speech Bubble: Rectangle 6">
            <a:extLst>
              <a:ext uri="{FF2B5EF4-FFF2-40B4-BE49-F238E27FC236}">
                <a16:creationId xmlns:a16="http://schemas.microsoft.com/office/drawing/2014/main" id="{52CC2872-80D6-4248-B269-C2AFB6180DA3}"/>
              </a:ext>
            </a:extLst>
          </p:cNvPr>
          <p:cNvSpPr/>
          <p:nvPr/>
        </p:nvSpPr>
        <p:spPr>
          <a:xfrm>
            <a:off x="4823928" y="156011"/>
            <a:ext cx="4963886" cy="1015090"/>
          </a:xfrm>
          <a:prstGeom prst="wedgeRectCallout">
            <a:avLst>
              <a:gd name="adj1" fmla="val 88002"/>
              <a:gd name="adj2" fmla="val -3861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125000"/>
              </a:lnSpc>
            </a:pPr>
            <a:r>
              <a:rPr lang="en-US" spc="300" dirty="0">
                <a:latin typeface="Comic Sans MS" panose="030F0702030302020204" pitchFamily="66" charset="0"/>
              </a:rPr>
              <a:t>Also, what should I put as the return address on my letters?</a:t>
            </a:r>
          </a:p>
        </p:txBody>
      </p:sp>
    </p:spTree>
    <p:extLst>
      <p:ext uri="{BB962C8B-B14F-4D97-AF65-F5344CB8AC3E}">
        <p14:creationId xmlns:p14="http://schemas.microsoft.com/office/powerpoint/2010/main" val="805507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person sitting at a table&#10;&#10;Description automatically generated">
            <a:extLst>
              <a:ext uri="{FF2B5EF4-FFF2-40B4-BE49-F238E27FC236}">
                <a16:creationId xmlns:a16="http://schemas.microsoft.com/office/drawing/2014/main" id="{A954744F-8554-4501-8B5F-304660F2301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325" b="19675"/>
          <a:stretch/>
        </p:blipFill>
        <p:spPr>
          <a:xfrm flipH="1">
            <a:off x="20" y="10"/>
            <a:ext cx="12191980" cy="6857990"/>
          </a:xfrm>
          <a:prstGeom prst="rect">
            <a:avLst/>
          </a:prstGeom>
        </p:spPr>
      </p:pic>
      <p:sp>
        <p:nvSpPr>
          <p:cNvPr id="7" name="Speech Bubble: Rectangle 6">
            <a:extLst>
              <a:ext uri="{FF2B5EF4-FFF2-40B4-BE49-F238E27FC236}">
                <a16:creationId xmlns:a16="http://schemas.microsoft.com/office/drawing/2014/main" id="{52CC2872-80D6-4248-B269-C2AFB6180DA3}"/>
              </a:ext>
            </a:extLst>
          </p:cNvPr>
          <p:cNvSpPr/>
          <p:nvPr/>
        </p:nvSpPr>
        <p:spPr>
          <a:xfrm>
            <a:off x="4823928" y="156011"/>
            <a:ext cx="4963886" cy="1015090"/>
          </a:xfrm>
          <a:prstGeom prst="wedgeRectCallout">
            <a:avLst>
              <a:gd name="adj1" fmla="val 88002"/>
              <a:gd name="adj2" fmla="val -3861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125000"/>
              </a:lnSpc>
            </a:pPr>
            <a:r>
              <a:rPr lang="en-US" spc="300" dirty="0">
                <a:latin typeface="Comic Sans MS" panose="030F0702030302020204" pitchFamily="66" charset="0"/>
              </a:rPr>
              <a:t>Also, what should I put as the return address on my letters?</a:t>
            </a:r>
          </a:p>
        </p:txBody>
      </p:sp>
      <p:sp>
        <p:nvSpPr>
          <p:cNvPr id="10" name="Speech Bubble: Rectangle 9">
            <a:extLst>
              <a:ext uri="{FF2B5EF4-FFF2-40B4-BE49-F238E27FC236}">
                <a16:creationId xmlns:a16="http://schemas.microsoft.com/office/drawing/2014/main" id="{6322A514-3EF3-435E-B7A7-F66C78EC626A}"/>
              </a:ext>
            </a:extLst>
          </p:cNvPr>
          <p:cNvSpPr/>
          <p:nvPr/>
        </p:nvSpPr>
        <p:spPr>
          <a:xfrm>
            <a:off x="2341985" y="1345462"/>
            <a:ext cx="4963886" cy="2154980"/>
          </a:xfrm>
          <a:prstGeom prst="wedgeRectCallout">
            <a:avLst>
              <a:gd name="adj1" fmla="val -92449"/>
              <a:gd name="adj2" fmla="val -4581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125000"/>
              </a:lnSpc>
            </a:pPr>
            <a:r>
              <a:rPr lang="en-US" spc="300" dirty="0">
                <a:latin typeface="Comic Sans MS" panose="030F0702030302020204" pitchFamily="66" charset="0"/>
              </a:rPr>
              <a:t>Our address can change frequently, so we address all your outgoing mail. For your convenience, we even use a coded apartment number instead of your real one.</a:t>
            </a:r>
          </a:p>
        </p:txBody>
      </p:sp>
    </p:spTree>
    <p:extLst>
      <p:ext uri="{BB962C8B-B14F-4D97-AF65-F5344CB8AC3E}">
        <p14:creationId xmlns:p14="http://schemas.microsoft.com/office/powerpoint/2010/main" val="3923998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person sitting at a table&#10;&#10;Description automatically generated">
            <a:extLst>
              <a:ext uri="{FF2B5EF4-FFF2-40B4-BE49-F238E27FC236}">
                <a16:creationId xmlns:a16="http://schemas.microsoft.com/office/drawing/2014/main" id="{A954744F-8554-4501-8B5F-304660F2301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325" b="19675"/>
          <a:stretch/>
        </p:blipFill>
        <p:spPr>
          <a:xfrm flipH="1">
            <a:off x="20" y="10"/>
            <a:ext cx="12191980" cy="6857990"/>
          </a:xfrm>
          <a:prstGeom prst="rect">
            <a:avLst/>
          </a:prstGeom>
        </p:spPr>
      </p:pic>
      <p:sp>
        <p:nvSpPr>
          <p:cNvPr id="7" name="Speech Bubble: Rectangle 6">
            <a:extLst>
              <a:ext uri="{FF2B5EF4-FFF2-40B4-BE49-F238E27FC236}">
                <a16:creationId xmlns:a16="http://schemas.microsoft.com/office/drawing/2014/main" id="{52CC2872-80D6-4248-B269-C2AFB6180DA3}"/>
              </a:ext>
            </a:extLst>
          </p:cNvPr>
          <p:cNvSpPr/>
          <p:nvPr/>
        </p:nvSpPr>
        <p:spPr>
          <a:xfrm>
            <a:off x="4823928" y="156011"/>
            <a:ext cx="4963886" cy="1015090"/>
          </a:xfrm>
          <a:prstGeom prst="wedgeRectCallout">
            <a:avLst>
              <a:gd name="adj1" fmla="val 88002"/>
              <a:gd name="adj2" fmla="val -3861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125000"/>
              </a:lnSpc>
            </a:pPr>
            <a:r>
              <a:rPr lang="en-US" spc="300" dirty="0">
                <a:latin typeface="Comic Sans MS" panose="030F0702030302020204" pitchFamily="66" charset="0"/>
              </a:rPr>
              <a:t>Also, what should I put as the return address on my letters?</a:t>
            </a:r>
          </a:p>
        </p:txBody>
      </p:sp>
      <p:sp>
        <p:nvSpPr>
          <p:cNvPr id="10" name="Speech Bubble: Rectangle 9">
            <a:extLst>
              <a:ext uri="{FF2B5EF4-FFF2-40B4-BE49-F238E27FC236}">
                <a16:creationId xmlns:a16="http://schemas.microsoft.com/office/drawing/2014/main" id="{6322A514-3EF3-435E-B7A7-F66C78EC626A}"/>
              </a:ext>
            </a:extLst>
          </p:cNvPr>
          <p:cNvSpPr/>
          <p:nvPr/>
        </p:nvSpPr>
        <p:spPr>
          <a:xfrm>
            <a:off x="2341985" y="1345462"/>
            <a:ext cx="4963886" cy="2154980"/>
          </a:xfrm>
          <a:prstGeom prst="wedgeRectCallout">
            <a:avLst>
              <a:gd name="adj1" fmla="val -92449"/>
              <a:gd name="adj2" fmla="val -4581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125000"/>
              </a:lnSpc>
            </a:pPr>
            <a:r>
              <a:rPr lang="en-US" spc="300" dirty="0">
                <a:latin typeface="Comic Sans MS" panose="030F0702030302020204" pitchFamily="66" charset="0"/>
              </a:rPr>
              <a:t>Our address can change frequently, so we address all your outgoing mail. For your convenience, we even use a coded apartment number instead of your real one.</a:t>
            </a:r>
          </a:p>
        </p:txBody>
      </p:sp>
      <p:sp>
        <p:nvSpPr>
          <p:cNvPr id="12" name="Speech Bubble: Rectangle 11">
            <a:extLst>
              <a:ext uri="{FF2B5EF4-FFF2-40B4-BE49-F238E27FC236}">
                <a16:creationId xmlns:a16="http://schemas.microsoft.com/office/drawing/2014/main" id="{8D89ABA1-D072-4B6E-A1A4-A8B65624738C}"/>
              </a:ext>
            </a:extLst>
          </p:cNvPr>
          <p:cNvSpPr/>
          <p:nvPr/>
        </p:nvSpPr>
        <p:spPr>
          <a:xfrm>
            <a:off x="4823928" y="3825021"/>
            <a:ext cx="4963886" cy="696293"/>
          </a:xfrm>
          <a:prstGeom prst="wedgeRectCallout">
            <a:avLst>
              <a:gd name="adj1" fmla="val 88002"/>
              <a:gd name="adj2" fmla="val -3861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125000"/>
              </a:lnSpc>
            </a:pPr>
            <a:r>
              <a:rPr lang="en-US" spc="300" dirty="0">
                <a:latin typeface="Comic Sans MS" panose="030F0702030302020204" pitchFamily="66" charset="0"/>
              </a:rPr>
              <a:t>Sounds more creepy than convenient…</a:t>
            </a:r>
          </a:p>
        </p:txBody>
      </p:sp>
    </p:spTree>
    <p:extLst>
      <p:ext uri="{BB962C8B-B14F-4D97-AF65-F5344CB8AC3E}">
        <p14:creationId xmlns:p14="http://schemas.microsoft.com/office/powerpoint/2010/main" val="2907058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descr="A picture containing building, outdoor&#10;&#10;Description automatically generated">
            <a:extLst>
              <a:ext uri="{FF2B5EF4-FFF2-40B4-BE49-F238E27FC236}">
                <a16:creationId xmlns:a16="http://schemas.microsoft.com/office/drawing/2014/main" id="{051B9A40-920B-4449-B9B5-6F5E1EABEB3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5730"/>
          <a:stretch/>
        </p:blipFill>
        <p:spPr>
          <a:xfrm>
            <a:off x="20" y="10"/>
            <a:ext cx="12191980" cy="6857990"/>
          </a:xfrm>
          <a:prstGeom prst="rect">
            <a:avLst/>
          </a:prstGeom>
        </p:spPr>
      </p:pic>
      <p:sp>
        <p:nvSpPr>
          <p:cNvPr id="4" name="Rectangle 3">
            <a:extLst>
              <a:ext uri="{FF2B5EF4-FFF2-40B4-BE49-F238E27FC236}">
                <a16:creationId xmlns:a16="http://schemas.microsoft.com/office/drawing/2014/main" id="{15241ED0-91C5-4FC3-BEEE-083B3CA06E10}"/>
              </a:ext>
            </a:extLst>
          </p:cNvPr>
          <p:cNvSpPr/>
          <p:nvPr/>
        </p:nvSpPr>
        <p:spPr>
          <a:xfrm>
            <a:off x="0" y="10"/>
            <a:ext cx="12192000" cy="6857990"/>
          </a:xfrm>
          <a:prstGeom prst="rect">
            <a:avLst/>
          </a:prstGeom>
          <a:solidFill>
            <a:schemeClr val="bg1">
              <a:lumMod val="65000"/>
              <a:alpha val="64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125000"/>
              </a:lnSpc>
            </a:pPr>
            <a:endParaRPr lang="en-US" spc="300" dirty="0">
              <a:latin typeface="Comic Sans MS" panose="030F0702030302020204" pitchFamily="66" charset="0"/>
            </a:endParaRPr>
          </a:p>
        </p:txBody>
      </p:sp>
      <p:sp>
        <p:nvSpPr>
          <p:cNvPr id="5" name="Rectangle 4">
            <a:extLst>
              <a:ext uri="{FF2B5EF4-FFF2-40B4-BE49-F238E27FC236}">
                <a16:creationId xmlns:a16="http://schemas.microsoft.com/office/drawing/2014/main" id="{2A66DD58-5C10-4AA3-9B60-98DB2E096301}"/>
              </a:ext>
            </a:extLst>
          </p:cNvPr>
          <p:cNvSpPr/>
          <p:nvPr/>
        </p:nvSpPr>
        <p:spPr>
          <a:xfrm>
            <a:off x="370490" y="4049486"/>
            <a:ext cx="5339845" cy="1907068"/>
          </a:xfrm>
          <a:prstGeom prst="rect">
            <a:avLst/>
          </a:prstGeom>
          <a:ln>
            <a:noFill/>
          </a:ln>
          <a:effectLst>
            <a:softEdge rad="31750"/>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800" dirty="0"/>
              <a:t>The way a device on a new network connects to the internet is a lot like moving into a new apartment complex…</a:t>
            </a:r>
          </a:p>
        </p:txBody>
      </p:sp>
      <p:pic>
        <p:nvPicPr>
          <p:cNvPr id="2" name="Picture 1">
            <a:extLst>
              <a:ext uri="{FF2B5EF4-FFF2-40B4-BE49-F238E27FC236}">
                <a16:creationId xmlns:a16="http://schemas.microsoft.com/office/drawing/2014/main" id="{E7647D29-EA33-47E8-A717-7910E3C239C8}"/>
              </a:ext>
            </a:extLst>
          </p:cNvPr>
          <p:cNvPicPr>
            <a:picLocks noChangeAspect="1"/>
          </p:cNvPicPr>
          <p:nvPr/>
        </p:nvPicPr>
        <p:blipFill>
          <a:blip r:embed="rId3"/>
          <a:stretch>
            <a:fillRect/>
          </a:stretch>
        </p:blipFill>
        <p:spPr>
          <a:xfrm>
            <a:off x="10481778" y="5956554"/>
            <a:ext cx="1459901" cy="668553"/>
          </a:xfrm>
          <a:prstGeom prst="rect">
            <a:avLst/>
          </a:prstGeom>
        </p:spPr>
      </p:pic>
    </p:spTree>
    <p:extLst>
      <p:ext uri="{BB962C8B-B14F-4D97-AF65-F5344CB8AC3E}">
        <p14:creationId xmlns:p14="http://schemas.microsoft.com/office/powerpoint/2010/main" val="3939612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person sitting at a table&#10;&#10;Description automatically generated">
            <a:extLst>
              <a:ext uri="{FF2B5EF4-FFF2-40B4-BE49-F238E27FC236}">
                <a16:creationId xmlns:a16="http://schemas.microsoft.com/office/drawing/2014/main" id="{A954744F-8554-4501-8B5F-304660F2301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325" b="19675"/>
          <a:stretch/>
        </p:blipFill>
        <p:spPr>
          <a:xfrm flipH="1">
            <a:off x="20" y="10"/>
            <a:ext cx="12191980" cy="6857990"/>
          </a:xfrm>
          <a:prstGeom prst="rect">
            <a:avLst/>
          </a:prstGeom>
        </p:spPr>
      </p:pic>
      <p:sp>
        <p:nvSpPr>
          <p:cNvPr id="7" name="Speech Bubble: Rectangle 6">
            <a:extLst>
              <a:ext uri="{FF2B5EF4-FFF2-40B4-BE49-F238E27FC236}">
                <a16:creationId xmlns:a16="http://schemas.microsoft.com/office/drawing/2014/main" id="{52CC2872-80D6-4248-B269-C2AFB6180DA3}"/>
              </a:ext>
            </a:extLst>
          </p:cNvPr>
          <p:cNvSpPr/>
          <p:nvPr/>
        </p:nvSpPr>
        <p:spPr>
          <a:xfrm>
            <a:off x="4823928" y="156011"/>
            <a:ext cx="4963886" cy="1015090"/>
          </a:xfrm>
          <a:prstGeom prst="wedgeRectCallout">
            <a:avLst>
              <a:gd name="adj1" fmla="val 88002"/>
              <a:gd name="adj2" fmla="val -3861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125000"/>
              </a:lnSpc>
            </a:pPr>
            <a:r>
              <a:rPr lang="en-US" spc="300" dirty="0">
                <a:latin typeface="Comic Sans MS" panose="030F0702030302020204" pitchFamily="66" charset="0"/>
              </a:rPr>
              <a:t>Also, what should I put as the return address on my letters?</a:t>
            </a:r>
          </a:p>
        </p:txBody>
      </p:sp>
      <p:sp>
        <p:nvSpPr>
          <p:cNvPr id="10" name="Speech Bubble: Rectangle 9">
            <a:extLst>
              <a:ext uri="{FF2B5EF4-FFF2-40B4-BE49-F238E27FC236}">
                <a16:creationId xmlns:a16="http://schemas.microsoft.com/office/drawing/2014/main" id="{6322A514-3EF3-435E-B7A7-F66C78EC626A}"/>
              </a:ext>
            </a:extLst>
          </p:cNvPr>
          <p:cNvSpPr/>
          <p:nvPr/>
        </p:nvSpPr>
        <p:spPr>
          <a:xfrm>
            <a:off x="2341985" y="1345462"/>
            <a:ext cx="4963886" cy="2154980"/>
          </a:xfrm>
          <a:prstGeom prst="wedgeRectCallout">
            <a:avLst>
              <a:gd name="adj1" fmla="val -92449"/>
              <a:gd name="adj2" fmla="val -4581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125000"/>
              </a:lnSpc>
            </a:pPr>
            <a:r>
              <a:rPr lang="en-US" spc="300" dirty="0">
                <a:latin typeface="Comic Sans MS" panose="030F0702030302020204" pitchFamily="66" charset="0"/>
              </a:rPr>
              <a:t>Our address can change frequently, so we address all your outgoing mail. For your convenience, we even use a coded apartment number instead of your real one.</a:t>
            </a:r>
          </a:p>
        </p:txBody>
      </p:sp>
      <p:sp>
        <p:nvSpPr>
          <p:cNvPr id="12" name="Speech Bubble: Rectangle 11">
            <a:extLst>
              <a:ext uri="{FF2B5EF4-FFF2-40B4-BE49-F238E27FC236}">
                <a16:creationId xmlns:a16="http://schemas.microsoft.com/office/drawing/2014/main" id="{8D89ABA1-D072-4B6E-A1A4-A8B65624738C}"/>
              </a:ext>
            </a:extLst>
          </p:cNvPr>
          <p:cNvSpPr/>
          <p:nvPr/>
        </p:nvSpPr>
        <p:spPr>
          <a:xfrm>
            <a:off x="4823928" y="3825021"/>
            <a:ext cx="4963886" cy="696293"/>
          </a:xfrm>
          <a:prstGeom prst="wedgeRectCallout">
            <a:avLst>
              <a:gd name="adj1" fmla="val 88002"/>
              <a:gd name="adj2" fmla="val -3861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125000"/>
              </a:lnSpc>
            </a:pPr>
            <a:r>
              <a:rPr lang="en-US" spc="300" dirty="0">
                <a:latin typeface="Comic Sans MS" panose="030F0702030302020204" pitchFamily="66" charset="0"/>
              </a:rPr>
              <a:t>Sounds more creepy than convenient…</a:t>
            </a:r>
          </a:p>
        </p:txBody>
      </p:sp>
      <p:sp>
        <p:nvSpPr>
          <p:cNvPr id="13" name="Speech Bubble: Rectangle 12">
            <a:extLst>
              <a:ext uri="{FF2B5EF4-FFF2-40B4-BE49-F238E27FC236}">
                <a16:creationId xmlns:a16="http://schemas.microsoft.com/office/drawing/2014/main" id="{377A285D-7A3C-4670-8A35-19A499E07AD9}"/>
              </a:ext>
            </a:extLst>
          </p:cNvPr>
          <p:cNvSpPr/>
          <p:nvPr/>
        </p:nvSpPr>
        <p:spPr>
          <a:xfrm>
            <a:off x="2341985" y="4845894"/>
            <a:ext cx="4963886" cy="1862816"/>
          </a:xfrm>
          <a:prstGeom prst="wedgeRectCallout">
            <a:avLst>
              <a:gd name="adj1" fmla="val -92449"/>
              <a:gd name="adj2" fmla="val -4581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125000"/>
              </a:lnSpc>
            </a:pPr>
            <a:r>
              <a:rPr lang="en-US" spc="300" dirty="0">
                <a:latin typeface="Comic Sans MS" panose="030F0702030302020204" pitchFamily="66" charset="0"/>
              </a:rPr>
              <a:t>Don’t worry, for your safety, we can read all mail that isn’t encrypted. So can many of the residents, for that matter. Enjoy your stay.</a:t>
            </a:r>
          </a:p>
        </p:txBody>
      </p:sp>
    </p:spTree>
    <p:extLst>
      <p:ext uri="{BB962C8B-B14F-4D97-AF65-F5344CB8AC3E}">
        <p14:creationId xmlns:p14="http://schemas.microsoft.com/office/powerpoint/2010/main" val="1859790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person sitting at a table&#10;&#10;Description automatically generated">
            <a:extLst>
              <a:ext uri="{FF2B5EF4-FFF2-40B4-BE49-F238E27FC236}">
                <a16:creationId xmlns:a16="http://schemas.microsoft.com/office/drawing/2014/main" id="{A954744F-8554-4501-8B5F-304660F2301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325" b="19675"/>
          <a:stretch/>
        </p:blipFill>
        <p:spPr>
          <a:xfrm flipH="1">
            <a:off x="20" y="10"/>
            <a:ext cx="12191980" cy="6857990"/>
          </a:xfrm>
          <a:prstGeom prst="rect">
            <a:avLst/>
          </a:prstGeom>
        </p:spPr>
      </p:pic>
      <p:sp>
        <p:nvSpPr>
          <p:cNvPr id="7" name="Speech Bubble: Rectangle 6">
            <a:extLst>
              <a:ext uri="{FF2B5EF4-FFF2-40B4-BE49-F238E27FC236}">
                <a16:creationId xmlns:a16="http://schemas.microsoft.com/office/drawing/2014/main" id="{52CC2872-80D6-4248-B269-C2AFB6180DA3}"/>
              </a:ext>
            </a:extLst>
          </p:cNvPr>
          <p:cNvSpPr/>
          <p:nvPr/>
        </p:nvSpPr>
        <p:spPr>
          <a:xfrm>
            <a:off x="4823928" y="156011"/>
            <a:ext cx="4963886" cy="1015090"/>
          </a:xfrm>
          <a:prstGeom prst="wedgeRectCallout">
            <a:avLst>
              <a:gd name="adj1" fmla="val 88002"/>
              <a:gd name="adj2" fmla="val -3861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125000"/>
              </a:lnSpc>
            </a:pPr>
            <a:r>
              <a:rPr lang="en-US" spc="300" dirty="0">
                <a:latin typeface="Comic Sans MS" panose="030F0702030302020204" pitchFamily="66" charset="0"/>
              </a:rPr>
              <a:t>Also, what should I put as the return address on my letters?</a:t>
            </a:r>
          </a:p>
        </p:txBody>
      </p:sp>
      <p:sp>
        <p:nvSpPr>
          <p:cNvPr id="10" name="Speech Bubble: Rectangle 9">
            <a:extLst>
              <a:ext uri="{FF2B5EF4-FFF2-40B4-BE49-F238E27FC236}">
                <a16:creationId xmlns:a16="http://schemas.microsoft.com/office/drawing/2014/main" id="{6322A514-3EF3-435E-B7A7-F66C78EC626A}"/>
              </a:ext>
            </a:extLst>
          </p:cNvPr>
          <p:cNvSpPr/>
          <p:nvPr/>
        </p:nvSpPr>
        <p:spPr>
          <a:xfrm>
            <a:off x="2341985" y="1345462"/>
            <a:ext cx="4963886" cy="2154980"/>
          </a:xfrm>
          <a:prstGeom prst="wedgeRectCallout">
            <a:avLst>
              <a:gd name="adj1" fmla="val -92449"/>
              <a:gd name="adj2" fmla="val -4581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125000"/>
              </a:lnSpc>
            </a:pPr>
            <a:r>
              <a:rPr lang="en-US" spc="300" dirty="0">
                <a:latin typeface="Comic Sans MS" panose="030F0702030302020204" pitchFamily="66" charset="0"/>
              </a:rPr>
              <a:t>Our address can change frequently, so we address all your outgoing mail. For your convenience, we even use a coded apartment number instead of your real one.</a:t>
            </a:r>
          </a:p>
        </p:txBody>
      </p:sp>
      <p:sp>
        <p:nvSpPr>
          <p:cNvPr id="12" name="Speech Bubble: Rectangle 11">
            <a:extLst>
              <a:ext uri="{FF2B5EF4-FFF2-40B4-BE49-F238E27FC236}">
                <a16:creationId xmlns:a16="http://schemas.microsoft.com/office/drawing/2014/main" id="{8D89ABA1-D072-4B6E-A1A4-A8B65624738C}"/>
              </a:ext>
            </a:extLst>
          </p:cNvPr>
          <p:cNvSpPr/>
          <p:nvPr/>
        </p:nvSpPr>
        <p:spPr>
          <a:xfrm>
            <a:off x="4823928" y="3825021"/>
            <a:ext cx="4963886" cy="696293"/>
          </a:xfrm>
          <a:prstGeom prst="wedgeRectCallout">
            <a:avLst>
              <a:gd name="adj1" fmla="val 88002"/>
              <a:gd name="adj2" fmla="val -3861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125000"/>
              </a:lnSpc>
            </a:pPr>
            <a:r>
              <a:rPr lang="en-US" spc="300" dirty="0">
                <a:latin typeface="Comic Sans MS" panose="030F0702030302020204" pitchFamily="66" charset="0"/>
              </a:rPr>
              <a:t>Sounds more creepy than convenient…</a:t>
            </a:r>
          </a:p>
        </p:txBody>
      </p:sp>
      <p:sp>
        <p:nvSpPr>
          <p:cNvPr id="13" name="Speech Bubble: Rectangle 12">
            <a:extLst>
              <a:ext uri="{FF2B5EF4-FFF2-40B4-BE49-F238E27FC236}">
                <a16:creationId xmlns:a16="http://schemas.microsoft.com/office/drawing/2014/main" id="{377A285D-7A3C-4670-8A35-19A499E07AD9}"/>
              </a:ext>
            </a:extLst>
          </p:cNvPr>
          <p:cNvSpPr/>
          <p:nvPr/>
        </p:nvSpPr>
        <p:spPr>
          <a:xfrm>
            <a:off x="2341985" y="4845894"/>
            <a:ext cx="4963886" cy="1862816"/>
          </a:xfrm>
          <a:prstGeom prst="wedgeRectCallout">
            <a:avLst>
              <a:gd name="adj1" fmla="val -92449"/>
              <a:gd name="adj2" fmla="val -4581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125000"/>
              </a:lnSpc>
            </a:pPr>
            <a:r>
              <a:rPr lang="en-US" spc="300" dirty="0">
                <a:latin typeface="Comic Sans MS" panose="030F0702030302020204" pitchFamily="66" charset="0"/>
              </a:rPr>
              <a:t>Don’t worry, for your safety, we can read all mail that isn’t encrypted. So can many of the residents, for that matter. Enjoy your stay.</a:t>
            </a:r>
          </a:p>
        </p:txBody>
      </p:sp>
      <p:sp>
        <p:nvSpPr>
          <p:cNvPr id="8" name="Rectangle 7">
            <a:extLst>
              <a:ext uri="{FF2B5EF4-FFF2-40B4-BE49-F238E27FC236}">
                <a16:creationId xmlns:a16="http://schemas.microsoft.com/office/drawing/2014/main" id="{53C1DC6E-9A82-45AB-BDA0-6604A9BC7785}"/>
              </a:ext>
            </a:extLst>
          </p:cNvPr>
          <p:cNvSpPr/>
          <p:nvPr/>
        </p:nvSpPr>
        <p:spPr>
          <a:xfrm>
            <a:off x="0" y="0"/>
            <a:ext cx="12192000" cy="6857990"/>
          </a:xfrm>
          <a:prstGeom prst="rect">
            <a:avLst/>
          </a:prstGeom>
          <a:solidFill>
            <a:schemeClr val="bg1">
              <a:lumMod val="65000"/>
              <a:alpha val="64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125000"/>
              </a:lnSpc>
            </a:pPr>
            <a:endParaRPr lang="en-US" spc="300" dirty="0">
              <a:latin typeface="Comic Sans MS" panose="030F0702030302020204" pitchFamily="66" charset="0"/>
            </a:endParaRPr>
          </a:p>
        </p:txBody>
      </p:sp>
      <p:sp>
        <p:nvSpPr>
          <p:cNvPr id="9" name="Rectangle 8">
            <a:extLst>
              <a:ext uri="{FF2B5EF4-FFF2-40B4-BE49-F238E27FC236}">
                <a16:creationId xmlns:a16="http://schemas.microsoft.com/office/drawing/2014/main" id="{D0A3123E-42AD-4E67-A88D-CED81404598C}"/>
              </a:ext>
            </a:extLst>
          </p:cNvPr>
          <p:cNvSpPr/>
          <p:nvPr/>
        </p:nvSpPr>
        <p:spPr>
          <a:xfrm>
            <a:off x="7560233" y="1829542"/>
            <a:ext cx="4377404" cy="877999"/>
          </a:xfrm>
          <a:prstGeom prst="rect">
            <a:avLst/>
          </a:prstGeom>
          <a:ln>
            <a:noFill/>
          </a:ln>
          <a:effectLst>
            <a:softEdge rad="31750"/>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5000"/>
              </a:lnSpc>
            </a:pPr>
            <a:r>
              <a:rPr lang="en-US" sz="2800" spc="300" dirty="0">
                <a:latin typeface="Times New Roman" panose="02020603050405020304" pitchFamily="18" charset="0"/>
                <a:cs typeface="Times New Roman" panose="02020603050405020304" pitchFamily="18" charset="0"/>
              </a:rPr>
              <a:t>NAT</a:t>
            </a:r>
          </a:p>
        </p:txBody>
      </p:sp>
    </p:spTree>
    <p:extLst>
      <p:ext uri="{BB962C8B-B14F-4D97-AF65-F5344CB8AC3E}">
        <p14:creationId xmlns:p14="http://schemas.microsoft.com/office/powerpoint/2010/main" val="15379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person sitting at a table&#10;&#10;Description automatically generated">
            <a:extLst>
              <a:ext uri="{FF2B5EF4-FFF2-40B4-BE49-F238E27FC236}">
                <a16:creationId xmlns:a16="http://schemas.microsoft.com/office/drawing/2014/main" id="{A954744F-8554-4501-8B5F-304660F2301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325" b="19675"/>
          <a:stretch/>
        </p:blipFill>
        <p:spPr>
          <a:xfrm flipH="1">
            <a:off x="20" y="10"/>
            <a:ext cx="12191980" cy="6857990"/>
          </a:xfrm>
          <a:prstGeom prst="rect">
            <a:avLst/>
          </a:prstGeom>
        </p:spPr>
      </p:pic>
      <p:sp>
        <p:nvSpPr>
          <p:cNvPr id="7" name="Speech Bubble: Rectangle 6">
            <a:extLst>
              <a:ext uri="{FF2B5EF4-FFF2-40B4-BE49-F238E27FC236}">
                <a16:creationId xmlns:a16="http://schemas.microsoft.com/office/drawing/2014/main" id="{52CC2872-80D6-4248-B269-C2AFB6180DA3}"/>
              </a:ext>
            </a:extLst>
          </p:cNvPr>
          <p:cNvSpPr/>
          <p:nvPr/>
        </p:nvSpPr>
        <p:spPr>
          <a:xfrm>
            <a:off x="4823928" y="156011"/>
            <a:ext cx="4963886" cy="1015090"/>
          </a:xfrm>
          <a:prstGeom prst="wedgeRectCallout">
            <a:avLst>
              <a:gd name="adj1" fmla="val 88002"/>
              <a:gd name="adj2" fmla="val -3861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125000"/>
              </a:lnSpc>
            </a:pPr>
            <a:r>
              <a:rPr lang="en-US" spc="300" dirty="0">
                <a:latin typeface="Comic Sans MS" panose="030F0702030302020204" pitchFamily="66" charset="0"/>
              </a:rPr>
              <a:t>Also, what should I put as the return address on my letters?</a:t>
            </a:r>
          </a:p>
        </p:txBody>
      </p:sp>
      <p:sp>
        <p:nvSpPr>
          <p:cNvPr id="10" name="Speech Bubble: Rectangle 9">
            <a:extLst>
              <a:ext uri="{FF2B5EF4-FFF2-40B4-BE49-F238E27FC236}">
                <a16:creationId xmlns:a16="http://schemas.microsoft.com/office/drawing/2014/main" id="{6322A514-3EF3-435E-B7A7-F66C78EC626A}"/>
              </a:ext>
            </a:extLst>
          </p:cNvPr>
          <p:cNvSpPr/>
          <p:nvPr/>
        </p:nvSpPr>
        <p:spPr>
          <a:xfrm>
            <a:off x="2341985" y="1345462"/>
            <a:ext cx="4963886" cy="2154980"/>
          </a:xfrm>
          <a:prstGeom prst="wedgeRectCallout">
            <a:avLst>
              <a:gd name="adj1" fmla="val -92449"/>
              <a:gd name="adj2" fmla="val -4581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125000"/>
              </a:lnSpc>
            </a:pPr>
            <a:r>
              <a:rPr lang="en-US" spc="300" dirty="0">
                <a:latin typeface="Comic Sans MS" panose="030F0702030302020204" pitchFamily="66" charset="0"/>
              </a:rPr>
              <a:t>Our address can change frequently, so we address all your outgoing mail. For your convenience, we even use a coded apartment number instead of your real one.</a:t>
            </a:r>
          </a:p>
        </p:txBody>
      </p:sp>
      <p:sp>
        <p:nvSpPr>
          <p:cNvPr id="12" name="Speech Bubble: Rectangle 11">
            <a:extLst>
              <a:ext uri="{FF2B5EF4-FFF2-40B4-BE49-F238E27FC236}">
                <a16:creationId xmlns:a16="http://schemas.microsoft.com/office/drawing/2014/main" id="{8D89ABA1-D072-4B6E-A1A4-A8B65624738C}"/>
              </a:ext>
            </a:extLst>
          </p:cNvPr>
          <p:cNvSpPr/>
          <p:nvPr/>
        </p:nvSpPr>
        <p:spPr>
          <a:xfrm>
            <a:off x="4823928" y="3825021"/>
            <a:ext cx="4963886" cy="696293"/>
          </a:xfrm>
          <a:prstGeom prst="wedgeRectCallout">
            <a:avLst>
              <a:gd name="adj1" fmla="val 88002"/>
              <a:gd name="adj2" fmla="val -3861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125000"/>
              </a:lnSpc>
            </a:pPr>
            <a:r>
              <a:rPr lang="en-US" spc="300" dirty="0">
                <a:latin typeface="Comic Sans MS" panose="030F0702030302020204" pitchFamily="66" charset="0"/>
              </a:rPr>
              <a:t>Sounds more creepy than convenient…</a:t>
            </a:r>
          </a:p>
        </p:txBody>
      </p:sp>
      <p:sp>
        <p:nvSpPr>
          <p:cNvPr id="13" name="Speech Bubble: Rectangle 12">
            <a:extLst>
              <a:ext uri="{FF2B5EF4-FFF2-40B4-BE49-F238E27FC236}">
                <a16:creationId xmlns:a16="http://schemas.microsoft.com/office/drawing/2014/main" id="{377A285D-7A3C-4670-8A35-19A499E07AD9}"/>
              </a:ext>
            </a:extLst>
          </p:cNvPr>
          <p:cNvSpPr/>
          <p:nvPr/>
        </p:nvSpPr>
        <p:spPr>
          <a:xfrm>
            <a:off x="2341985" y="4845894"/>
            <a:ext cx="4963886" cy="1862816"/>
          </a:xfrm>
          <a:prstGeom prst="wedgeRectCallout">
            <a:avLst>
              <a:gd name="adj1" fmla="val -92449"/>
              <a:gd name="adj2" fmla="val -4581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125000"/>
              </a:lnSpc>
            </a:pPr>
            <a:r>
              <a:rPr lang="en-US" spc="300" dirty="0">
                <a:latin typeface="Comic Sans MS" panose="030F0702030302020204" pitchFamily="66" charset="0"/>
              </a:rPr>
              <a:t>Don’t worry, for your safety, we can read all mail that isn’t encrypted. So can many of the residents, for that matter. Enjoy your stay.</a:t>
            </a:r>
          </a:p>
        </p:txBody>
      </p:sp>
      <p:sp>
        <p:nvSpPr>
          <p:cNvPr id="8" name="Rectangle 7">
            <a:extLst>
              <a:ext uri="{FF2B5EF4-FFF2-40B4-BE49-F238E27FC236}">
                <a16:creationId xmlns:a16="http://schemas.microsoft.com/office/drawing/2014/main" id="{53C1DC6E-9A82-45AB-BDA0-6604A9BC7785}"/>
              </a:ext>
            </a:extLst>
          </p:cNvPr>
          <p:cNvSpPr/>
          <p:nvPr/>
        </p:nvSpPr>
        <p:spPr>
          <a:xfrm>
            <a:off x="0" y="0"/>
            <a:ext cx="12192000" cy="6857990"/>
          </a:xfrm>
          <a:prstGeom prst="rect">
            <a:avLst/>
          </a:prstGeom>
          <a:solidFill>
            <a:schemeClr val="bg1">
              <a:lumMod val="65000"/>
              <a:alpha val="64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125000"/>
              </a:lnSpc>
            </a:pPr>
            <a:endParaRPr lang="en-US" spc="300" dirty="0">
              <a:latin typeface="Comic Sans MS" panose="030F0702030302020204" pitchFamily="66" charset="0"/>
            </a:endParaRPr>
          </a:p>
        </p:txBody>
      </p:sp>
      <p:sp>
        <p:nvSpPr>
          <p:cNvPr id="9" name="Rectangle 8">
            <a:extLst>
              <a:ext uri="{FF2B5EF4-FFF2-40B4-BE49-F238E27FC236}">
                <a16:creationId xmlns:a16="http://schemas.microsoft.com/office/drawing/2014/main" id="{D0A3123E-42AD-4E67-A88D-CED81404598C}"/>
              </a:ext>
            </a:extLst>
          </p:cNvPr>
          <p:cNvSpPr/>
          <p:nvPr/>
        </p:nvSpPr>
        <p:spPr>
          <a:xfrm>
            <a:off x="7560233" y="1829542"/>
            <a:ext cx="4377404" cy="877999"/>
          </a:xfrm>
          <a:prstGeom prst="rect">
            <a:avLst/>
          </a:prstGeom>
          <a:ln>
            <a:noFill/>
          </a:ln>
          <a:effectLst>
            <a:softEdge rad="31750"/>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5000"/>
              </a:lnSpc>
            </a:pPr>
            <a:r>
              <a:rPr lang="en-US" sz="2800" spc="300" dirty="0">
                <a:latin typeface="Times New Roman" panose="02020603050405020304" pitchFamily="18" charset="0"/>
                <a:cs typeface="Times New Roman" panose="02020603050405020304" pitchFamily="18" charset="0"/>
              </a:rPr>
              <a:t>NAT</a:t>
            </a:r>
          </a:p>
        </p:txBody>
      </p:sp>
      <p:sp>
        <p:nvSpPr>
          <p:cNvPr id="11" name="Rectangle 10">
            <a:extLst>
              <a:ext uri="{FF2B5EF4-FFF2-40B4-BE49-F238E27FC236}">
                <a16:creationId xmlns:a16="http://schemas.microsoft.com/office/drawing/2014/main" id="{19FCC112-843B-4874-9785-0B195CDD8450}"/>
              </a:ext>
            </a:extLst>
          </p:cNvPr>
          <p:cNvSpPr/>
          <p:nvPr/>
        </p:nvSpPr>
        <p:spPr>
          <a:xfrm>
            <a:off x="7560233" y="5250652"/>
            <a:ext cx="4377404" cy="877999"/>
          </a:xfrm>
          <a:prstGeom prst="rect">
            <a:avLst/>
          </a:prstGeom>
          <a:ln>
            <a:noFill/>
          </a:ln>
          <a:effectLst>
            <a:softEdge rad="31750"/>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5000"/>
              </a:lnSpc>
            </a:pPr>
            <a:r>
              <a:rPr lang="en-US" sz="2800" spc="300" dirty="0">
                <a:latin typeface="Times New Roman" panose="02020603050405020304" pitchFamily="18" charset="0"/>
                <a:cs typeface="Times New Roman" panose="02020603050405020304" pitchFamily="18" charset="0"/>
              </a:rPr>
              <a:t>Firewalls, etc.</a:t>
            </a:r>
          </a:p>
        </p:txBody>
      </p:sp>
    </p:spTree>
    <p:extLst>
      <p:ext uri="{BB962C8B-B14F-4D97-AF65-F5344CB8AC3E}">
        <p14:creationId xmlns:p14="http://schemas.microsoft.com/office/powerpoint/2010/main" val="1868104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erson sitting at a table&#10;&#10;Description automatically generated">
            <a:extLst>
              <a:ext uri="{FF2B5EF4-FFF2-40B4-BE49-F238E27FC236}">
                <a16:creationId xmlns:a16="http://schemas.microsoft.com/office/drawing/2014/main" id="{A954744F-8554-4501-8B5F-304660F2301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325" b="19675"/>
          <a:stretch/>
        </p:blipFill>
        <p:spPr>
          <a:xfrm flipH="1">
            <a:off x="20" y="10"/>
            <a:ext cx="12191980" cy="6857990"/>
          </a:xfrm>
          <a:prstGeom prst="rect">
            <a:avLst/>
          </a:prstGeom>
        </p:spPr>
      </p:pic>
      <p:sp>
        <p:nvSpPr>
          <p:cNvPr id="10" name="Speech Bubble: Rectangle 9">
            <a:extLst>
              <a:ext uri="{FF2B5EF4-FFF2-40B4-BE49-F238E27FC236}">
                <a16:creationId xmlns:a16="http://schemas.microsoft.com/office/drawing/2014/main" id="{6322A514-3EF3-435E-B7A7-F66C78EC626A}"/>
              </a:ext>
            </a:extLst>
          </p:cNvPr>
          <p:cNvSpPr/>
          <p:nvPr/>
        </p:nvSpPr>
        <p:spPr>
          <a:xfrm>
            <a:off x="2341985" y="1345462"/>
            <a:ext cx="4963886" cy="2580152"/>
          </a:xfrm>
          <a:prstGeom prst="wedgeRectCallout">
            <a:avLst>
              <a:gd name="adj1" fmla="val -92449"/>
              <a:gd name="adj2" fmla="val -4581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125000"/>
              </a:lnSpc>
            </a:pPr>
            <a:r>
              <a:rPr lang="en-US" spc="300" dirty="0">
                <a:latin typeface="Comic Sans MS" panose="030F0702030302020204" pitchFamily="66" charset="0"/>
              </a:rPr>
              <a:t>…And if you ever need to find anything, the only phone book is in this office. Just ask me what you want to know, I’ll look it up, and tell you where it is.</a:t>
            </a:r>
          </a:p>
        </p:txBody>
      </p:sp>
    </p:spTree>
    <p:extLst>
      <p:ext uri="{BB962C8B-B14F-4D97-AF65-F5344CB8AC3E}">
        <p14:creationId xmlns:p14="http://schemas.microsoft.com/office/powerpoint/2010/main" val="39368052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erson sitting at a table&#10;&#10;Description automatically generated">
            <a:extLst>
              <a:ext uri="{FF2B5EF4-FFF2-40B4-BE49-F238E27FC236}">
                <a16:creationId xmlns:a16="http://schemas.microsoft.com/office/drawing/2014/main" id="{A954744F-8554-4501-8B5F-304660F2301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325" b="19675"/>
          <a:stretch/>
        </p:blipFill>
        <p:spPr>
          <a:xfrm flipH="1">
            <a:off x="20" y="10"/>
            <a:ext cx="12191980" cy="6857990"/>
          </a:xfrm>
          <a:prstGeom prst="rect">
            <a:avLst/>
          </a:prstGeom>
        </p:spPr>
      </p:pic>
      <p:sp>
        <p:nvSpPr>
          <p:cNvPr id="10" name="Speech Bubble: Rectangle 9">
            <a:extLst>
              <a:ext uri="{FF2B5EF4-FFF2-40B4-BE49-F238E27FC236}">
                <a16:creationId xmlns:a16="http://schemas.microsoft.com/office/drawing/2014/main" id="{6322A514-3EF3-435E-B7A7-F66C78EC626A}"/>
              </a:ext>
            </a:extLst>
          </p:cNvPr>
          <p:cNvSpPr/>
          <p:nvPr/>
        </p:nvSpPr>
        <p:spPr>
          <a:xfrm>
            <a:off x="2341985" y="1345462"/>
            <a:ext cx="4963886" cy="2580152"/>
          </a:xfrm>
          <a:prstGeom prst="wedgeRectCallout">
            <a:avLst>
              <a:gd name="adj1" fmla="val -92449"/>
              <a:gd name="adj2" fmla="val -4581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125000"/>
              </a:lnSpc>
            </a:pPr>
            <a:r>
              <a:rPr lang="en-US" spc="300" dirty="0">
                <a:latin typeface="Comic Sans MS" panose="030F0702030302020204" pitchFamily="66" charset="0"/>
              </a:rPr>
              <a:t>…And if you ever need to find anything, the only phone book is in this office. Just ask me what you want to know, I’ll look it up, and tell you where it is.</a:t>
            </a:r>
          </a:p>
        </p:txBody>
      </p:sp>
      <p:sp>
        <p:nvSpPr>
          <p:cNvPr id="4" name="Rectangle 3">
            <a:extLst>
              <a:ext uri="{FF2B5EF4-FFF2-40B4-BE49-F238E27FC236}">
                <a16:creationId xmlns:a16="http://schemas.microsoft.com/office/drawing/2014/main" id="{413E7A02-78E6-46E9-9DE8-ADC757D927DB}"/>
              </a:ext>
            </a:extLst>
          </p:cNvPr>
          <p:cNvSpPr/>
          <p:nvPr/>
        </p:nvSpPr>
        <p:spPr>
          <a:xfrm>
            <a:off x="0" y="0"/>
            <a:ext cx="12192000" cy="6857990"/>
          </a:xfrm>
          <a:prstGeom prst="rect">
            <a:avLst/>
          </a:prstGeom>
          <a:solidFill>
            <a:schemeClr val="bg1">
              <a:lumMod val="65000"/>
              <a:alpha val="64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125000"/>
              </a:lnSpc>
            </a:pPr>
            <a:endParaRPr lang="en-US" spc="300" dirty="0">
              <a:latin typeface="Comic Sans MS" panose="030F0702030302020204" pitchFamily="66" charset="0"/>
            </a:endParaRPr>
          </a:p>
        </p:txBody>
      </p:sp>
      <p:sp>
        <p:nvSpPr>
          <p:cNvPr id="6" name="Rectangle 5">
            <a:extLst>
              <a:ext uri="{FF2B5EF4-FFF2-40B4-BE49-F238E27FC236}">
                <a16:creationId xmlns:a16="http://schemas.microsoft.com/office/drawing/2014/main" id="{53E40A92-8B3B-4A0F-87C2-13CDD4DD0452}"/>
              </a:ext>
            </a:extLst>
          </p:cNvPr>
          <p:cNvSpPr/>
          <p:nvPr/>
        </p:nvSpPr>
        <p:spPr>
          <a:xfrm>
            <a:off x="7560233" y="1829542"/>
            <a:ext cx="4377404" cy="877999"/>
          </a:xfrm>
          <a:prstGeom prst="rect">
            <a:avLst/>
          </a:prstGeom>
          <a:ln>
            <a:noFill/>
          </a:ln>
          <a:effectLst>
            <a:softEdge rad="31750"/>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5000"/>
              </a:lnSpc>
            </a:pPr>
            <a:r>
              <a:rPr lang="en-US" sz="2800" spc="300" dirty="0">
                <a:latin typeface="Times New Roman" panose="02020603050405020304" pitchFamily="18" charset="0"/>
                <a:cs typeface="Times New Roman" panose="02020603050405020304" pitchFamily="18" charset="0"/>
              </a:rPr>
              <a:t>DNS</a:t>
            </a:r>
          </a:p>
        </p:txBody>
      </p:sp>
    </p:spTree>
    <p:extLst>
      <p:ext uri="{BB962C8B-B14F-4D97-AF65-F5344CB8AC3E}">
        <p14:creationId xmlns:p14="http://schemas.microsoft.com/office/powerpoint/2010/main" val="1234696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group of people in a field with a mountain in the background&#10;&#10;Description automatically generated">
            <a:extLst>
              <a:ext uri="{FF2B5EF4-FFF2-40B4-BE49-F238E27FC236}">
                <a16:creationId xmlns:a16="http://schemas.microsoft.com/office/drawing/2014/main" id="{D7DD2CA6-B877-4CDD-A5DC-5D2E78F2130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724" b="13690"/>
          <a:stretch/>
        </p:blipFill>
        <p:spPr>
          <a:xfrm>
            <a:off x="20" y="10"/>
            <a:ext cx="12191980" cy="6857990"/>
          </a:xfrm>
          <a:prstGeom prst="rect">
            <a:avLst/>
          </a:prstGeom>
        </p:spPr>
      </p:pic>
      <p:sp>
        <p:nvSpPr>
          <p:cNvPr id="6" name="Rectangle 5">
            <a:extLst>
              <a:ext uri="{FF2B5EF4-FFF2-40B4-BE49-F238E27FC236}">
                <a16:creationId xmlns:a16="http://schemas.microsoft.com/office/drawing/2014/main" id="{8A3DDEBC-AEAB-41F4-8B51-F1E74ED2E896}"/>
              </a:ext>
            </a:extLst>
          </p:cNvPr>
          <p:cNvSpPr/>
          <p:nvPr/>
        </p:nvSpPr>
        <p:spPr>
          <a:xfrm>
            <a:off x="0" y="0"/>
            <a:ext cx="12192000" cy="6857990"/>
          </a:xfrm>
          <a:prstGeom prst="rect">
            <a:avLst/>
          </a:prstGeom>
          <a:solidFill>
            <a:schemeClr val="bg1">
              <a:lumMod val="65000"/>
              <a:alpha val="64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125000"/>
              </a:lnSpc>
            </a:pPr>
            <a:endParaRPr lang="en-US" spc="300" dirty="0">
              <a:latin typeface="Comic Sans MS" panose="030F0702030302020204" pitchFamily="66" charset="0"/>
            </a:endParaRPr>
          </a:p>
        </p:txBody>
      </p:sp>
      <p:sp>
        <p:nvSpPr>
          <p:cNvPr id="7" name="Rectangle 6">
            <a:extLst>
              <a:ext uri="{FF2B5EF4-FFF2-40B4-BE49-F238E27FC236}">
                <a16:creationId xmlns:a16="http://schemas.microsoft.com/office/drawing/2014/main" id="{891847FB-AFFA-41A6-A294-46638679B9AD}"/>
              </a:ext>
            </a:extLst>
          </p:cNvPr>
          <p:cNvSpPr/>
          <p:nvPr/>
        </p:nvSpPr>
        <p:spPr>
          <a:xfrm>
            <a:off x="7560233" y="401216"/>
            <a:ext cx="4377404" cy="5019870"/>
          </a:xfrm>
          <a:prstGeom prst="rect">
            <a:avLst/>
          </a:prstGeom>
          <a:ln>
            <a:noFill/>
          </a:ln>
          <a:effectLst>
            <a:softEdge rad="31750"/>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125000"/>
              </a:lnSpc>
            </a:pPr>
            <a:r>
              <a:rPr lang="en-US" sz="2800" u="sng" spc="300" dirty="0">
                <a:latin typeface="Times New Roman" panose="02020603050405020304" pitchFamily="18" charset="0"/>
                <a:cs typeface="Times New Roman" panose="02020603050405020304" pitchFamily="18" charset="0"/>
              </a:rPr>
              <a:t>Terms:</a:t>
            </a:r>
          </a:p>
          <a:p>
            <a:pPr>
              <a:lnSpc>
                <a:spcPct val="125000"/>
              </a:lnSpc>
            </a:pPr>
            <a:r>
              <a:rPr lang="en-US" sz="2800" spc="300" dirty="0">
                <a:latin typeface="Times New Roman" panose="02020603050405020304" pitchFamily="18" charset="0"/>
                <a:cs typeface="Times New Roman" panose="02020603050405020304" pitchFamily="18" charset="0"/>
              </a:rPr>
              <a:t>DHCP</a:t>
            </a:r>
          </a:p>
          <a:p>
            <a:pPr>
              <a:lnSpc>
                <a:spcPct val="125000"/>
              </a:lnSpc>
            </a:pPr>
            <a:r>
              <a:rPr lang="en-US" sz="2800" spc="300" dirty="0">
                <a:latin typeface="Times New Roman" panose="02020603050405020304" pitchFamily="18" charset="0"/>
                <a:cs typeface="Times New Roman" panose="02020603050405020304" pitchFamily="18" charset="0"/>
              </a:rPr>
              <a:t>IP Address</a:t>
            </a:r>
          </a:p>
          <a:p>
            <a:pPr>
              <a:lnSpc>
                <a:spcPct val="125000"/>
              </a:lnSpc>
            </a:pPr>
            <a:r>
              <a:rPr lang="en-US" sz="2800" spc="300" dirty="0">
                <a:latin typeface="Times New Roman" panose="02020603050405020304" pitchFamily="18" charset="0"/>
                <a:cs typeface="Times New Roman" panose="02020603050405020304" pitchFamily="18" charset="0"/>
              </a:rPr>
              <a:t>Default Gateway</a:t>
            </a:r>
          </a:p>
          <a:p>
            <a:pPr>
              <a:lnSpc>
                <a:spcPct val="125000"/>
              </a:lnSpc>
            </a:pPr>
            <a:r>
              <a:rPr lang="en-US" sz="2800" spc="300" dirty="0">
                <a:latin typeface="Times New Roman" panose="02020603050405020304" pitchFamily="18" charset="0"/>
                <a:cs typeface="Times New Roman" panose="02020603050405020304" pitchFamily="18" charset="0"/>
              </a:rPr>
              <a:t>Subnet Mask</a:t>
            </a:r>
          </a:p>
          <a:p>
            <a:pPr>
              <a:lnSpc>
                <a:spcPct val="125000"/>
              </a:lnSpc>
            </a:pPr>
            <a:r>
              <a:rPr lang="en-US" sz="2800" spc="300" dirty="0">
                <a:latin typeface="Times New Roman" panose="02020603050405020304" pitchFamily="18" charset="0"/>
                <a:cs typeface="Times New Roman" panose="02020603050405020304" pitchFamily="18" charset="0"/>
              </a:rPr>
              <a:t>NAT</a:t>
            </a:r>
          </a:p>
          <a:p>
            <a:pPr>
              <a:lnSpc>
                <a:spcPct val="125000"/>
              </a:lnSpc>
            </a:pPr>
            <a:r>
              <a:rPr lang="en-US" sz="2800" spc="300" dirty="0">
                <a:latin typeface="Times New Roman" panose="02020603050405020304" pitchFamily="18" charset="0"/>
                <a:cs typeface="Times New Roman" panose="02020603050405020304" pitchFamily="18" charset="0"/>
              </a:rPr>
              <a:t>Firewall</a:t>
            </a:r>
          </a:p>
          <a:p>
            <a:pPr>
              <a:lnSpc>
                <a:spcPct val="125000"/>
              </a:lnSpc>
            </a:pPr>
            <a:r>
              <a:rPr lang="en-US" sz="2800" spc="300" dirty="0">
                <a:latin typeface="Times New Roman" panose="02020603050405020304" pitchFamily="18" charset="0"/>
                <a:cs typeface="Times New Roman" panose="02020603050405020304" pitchFamily="18" charset="0"/>
              </a:rPr>
              <a:t>DNS</a:t>
            </a:r>
          </a:p>
          <a:p>
            <a:pPr>
              <a:lnSpc>
                <a:spcPct val="125000"/>
              </a:lnSpc>
            </a:pPr>
            <a:endParaRPr lang="en-US" sz="2800" spc="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892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descr="A picture containing building, outdoor&#10;&#10;Description automatically generated">
            <a:extLst>
              <a:ext uri="{FF2B5EF4-FFF2-40B4-BE49-F238E27FC236}">
                <a16:creationId xmlns:a16="http://schemas.microsoft.com/office/drawing/2014/main" id="{051B9A40-920B-4449-B9B5-6F5E1EABEB3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5730"/>
          <a:stretch/>
        </p:blipFill>
        <p:spPr>
          <a:xfrm>
            <a:off x="20" y="10"/>
            <a:ext cx="12191980" cy="6857990"/>
          </a:xfrm>
          <a:prstGeom prst="rect">
            <a:avLst/>
          </a:prstGeom>
        </p:spPr>
      </p:pic>
    </p:spTree>
    <p:extLst>
      <p:ext uri="{BB962C8B-B14F-4D97-AF65-F5344CB8AC3E}">
        <p14:creationId xmlns:p14="http://schemas.microsoft.com/office/powerpoint/2010/main" val="1447872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descr="A picture containing building, outdoor&#10;&#10;Description automatically generated">
            <a:extLst>
              <a:ext uri="{FF2B5EF4-FFF2-40B4-BE49-F238E27FC236}">
                <a16:creationId xmlns:a16="http://schemas.microsoft.com/office/drawing/2014/main" id="{051B9A40-920B-4449-B9B5-6F5E1EABEB3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5730"/>
          <a:stretch/>
        </p:blipFill>
        <p:spPr>
          <a:xfrm>
            <a:off x="20" y="10"/>
            <a:ext cx="12191980" cy="6857990"/>
          </a:xfrm>
          <a:prstGeom prst="rect">
            <a:avLst/>
          </a:prstGeom>
        </p:spPr>
      </p:pic>
      <p:sp>
        <p:nvSpPr>
          <p:cNvPr id="2" name="Thought Bubble: Cloud 1">
            <a:extLst>
              <a:ext uri="{FF2B5EF4-FFF2-40B4-BE49-F238E27FC236}">
                <a16:creationId xmlns:a16="http://schemas.microsoft.com/office/drawing/2014/main" id="{47877F41-69EB-4667-8A1C-DA40F488A345}"/>
              </a:ext>
            </a:extLst>
          </p:cNvPr>
          <p:cNvSpPr/>
          <p:nvPr/>
        </p:nvSpPr>
        <p:spPr>
          <a:xfrm>
            <a:off x="370490" y="149772"/>
            <a:ext cx="3838904" cy="2648607"/>
          </a:xfrm>
          <a:prstGeom prst="cloudCallout">
            <a:avLst>
              <a:gd name="adj1" fmla="val 25528"/>
              <a:gd name="adj2" fmla="val 68075"/>
            </a:avLst>
          </a:prstGeom>
        </p:spPr>
        <p:style>
          <a:lnRef idx="2">
            <a:schemeClr val="dk1"/>
          </a:lnRef>
          <a:fillRef idx="1">
            <a:schemeClr val="lt1"/>
          </a:fillRef>
          <a:effectRef idx="0">
            <a:schemeClr val="dk1"/>
          </a:effectRef>
          <a:fontRef idx="minor">
            <a:schemeClr val="dk1"/>
          </a:fontRef>
        </p:style>
        <p:txBody>
          <a:bodyPr rtlCol="0" anchor="ctr"/>
          <a:lstStyle/>
          <a:p>
            <a:pPr>
              <a:lnSpc>
                <a:spcPct val="125000"/>
              </a:lnSpc>
            </a:pPr>
            <a:r>
              <a:rPr lang="en-US" spc="300" dirty="0">
                <a:latin typeface="Comic Sans MS" panose="030F0702030302020204" pitchFamily="66" charset="0"/>
              </a:rPr>
              <a:t>This is such a wonderful apartment complex. I want to live here….</a:t>
            </a:r>
          </a:p>
        </p:txBody>
      </p:sp>
    </p:spTree>
    <p:extLst>
      <p:ext uri="{BB962C8B-B14F-4D97-AF65-F5344CB8AC3E}">
        <p14:creationId xmlns:p14="http://schemas.microsoft.com/office/powerpoint/2010/main" val="3613295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descr="A picture containing building, outdoor&#10;&#10;Description automatically generated">
            <a:extLst>
              <a:ext uri="{FF2B5EF4-FFF2-40B4-BE49-F238E27FC236}">
                <a16:creationId xmlns:a16="http://schemas.microsoft.com/office/drawing/2014/main" id="{051B9A40-920B-4449-B9B5-6F5E1EABEB3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5730"/>
          <a:stretch/>
        </p:blipFill>
        <p:spPr>
          <a:xfrm>
            <a:off x="20" y="10"/>
            <a:ext cx="12191980" cy="6857990"/>
          </a:xfrm>
          <a:prstGeom prst="rect">
            <a:avLst/>
          </a:prstGeom>
        </p:spPr>
      </p:pic>
      <p:sp>
        <p:nvSpPr>
          <p:cNvPr id="2" name="Thought Bubble: Cloud 1">
            <a:extLst>
              <a:ext uri="{FF2B5EF4-FFF2-40B4-BE49-F238E27FC236}">
                <a16:creationId xmlns:a16="http://schemas.microsoft.com/office/drawing/2014/main" id="{47877F41-69EB-4667-8A1C-DA40F488A345}"/>
              </a:ext>
            </a:extLst>
          </p:cNvPr>
          <p:cNvSpPr/>
          <p:nvPr/>
        </p:nvSpPr>
        <p:spPr>
          <a:xfrm>
            <a:off x="370490" y="149772"/>
            <a:ext cx="3838904" cy="2648607"/>
          </a:xfrm>
          <a:prstGeom prst="cloudCallout">
            <a:avLst>
              <a:gd name="adj1" fmla="val 25528"/>
              <a:gd name="adj2" fmla="val 68075"/>
            </a:avLst>
          </a:prstGeom>
        </p:spPr>
        <p:style>
          <a:lnRef idx="2">
            <a:schemeClr val="dk1"/>
          </a:lnRef>
          <a:fillRef idx="1">
            <a:schemeClr val="lt1"/>
          </a:fillRef>
          <a:effectRef idx="0">
            <a:schemeClr val="dk1"/>
          </a:effectRef>
          <a:fontRef idx="minor">
            <a:schemeClr val="dk1"/>
          </a:fontRef>
        </p:style>
        <p:txBody>
          <a:bodyPr rtlCol="0" anchor="ctr"/>
          <a:lstStyle/>
          <a:p>
            <a:pPr>
              <a:lnSpc>
                <a:spcPct val="125000"/>
              </a:lnSpc>
            </a:pPr>
            <a:r>
              <a:rPr lang="en-US" spc="300" dirty="0">
                <a:latin typeface="Comic Sans MS" panose="030F0702030302020204" pitchFamily="66" charset="0"/>
              </a:rPr>
              <a:t>This is such a wonderful apartment complex. I want to live here….</a:t>
            </a:r>
          </a:p>
        </p:txBody>
      </p:sp>
      <p:sp>
        <p:nvSpPr>
          <p:cNvPr id="3" name="Speech Bubble: Rectangle 2">
            <a:extLst>
              <a:ext uri="{FF2B5EF4-FFF2-40B4-BE49-F238E27FC236}">
                <a16:creationId xmlns:a16="http://schemas.microsoft.com/office/drawing/2014/main" id="{5C440030-62C7-462F-8B0A-D2A7F4F5596C}"/>
              </a:ext>
            </a:extLst>
          </p:cNvPr>
          <p:cNvSpPr/>
          <p:nvPr/>
        </p:nvSpPr>
        <p:spPr>
          <a:xfrm>
            <a:off x="4485290" y="204952"/>
            <a:ext cx="2743200" cy="1986455"/>
          </a:xfrm>
          <a:prstGeom prst="wedgeRectCallout">
            <a:avLst>
              <a:gd name="adj1" fmla="val -55316"/>
              <a:gd name="adj2" fmla="val 96231"/>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125000"/>
              </a:lnSpc>
            </a:pPr>
            <a:r>
              <a:rPr lang="en-US" spc="300" dirty="0">
                <a:latin typeface="Comic Sans MS" panose="030F0702030302020204" pitchFamily="66" charset="0"/>
              </a:rPr>
              <a:t>Hey! Anyone! Where is the manager’s office? I want to sign a lease.</a:t>
            </a:r>
          </a:p>
        </p:txBody>
      </p:sp>
      <p:sp>
        <p:nvSpPr>
          <p:cNvPr id="5" name="Speech Bubble: Rectangle 4">
            <a:extLst>
              <a:ext uri="{FF2B5EF4-FFF2-40B4-BE49-F238E27FC236}">
                <a16:creationId xmlns:a16="http://schemas.microsoft.com/office/drawing/2014/main" id="{54B2A4C4-EFE5-4F60-B8E5-96ED02AA23FE}"/>
              </a:ext>
            </a:extLst>
          </p:cNvPr>
          <p:cNvSpPr/>
          <p:nvPr/>
        </p:nvSpPr>
        <p:spPr>
          <a:xfrm>
            <a:off x="5591503" y="2798379"/>
            <a:ext cx="2743200" cy="1986455"/>
          </a:xfrm>
          <a:prstGeom prst="wedgeRectCallout">
            <a:avLst>
              <a:gd name="adj1" fmla="val 81465"/>
              <a:gd name="adj2" fmla="val 56152"/>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125000"/>
              </a:lnSpc>
            </a:pPr>
            <a:r>
              <a:rPr lang="en-US" spc="300" dirty="0">
                <a:latin typeface="Comic Sans MS" panose="030F0702030302020204" pitchFamily="66" charset="0"/>
              </a:rPr>
              <a:t>Hey, I’m the manager. Come down here. I’ll give you a lease.</a:t>
            </a:r>
          </a:p>
        </p:txBody>
      </p:sp>
    </p:spTree>
    <p:extLst>
      <p:ext uri="{BB962C8B-B14F-4D97-AF65-F5344CB8AC3E}">
        <p14:creationId xmlns:p14="http://schemas.microsoft.com/office/powerpoint/2010/main" val="662478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descr="A picture containing building, outdoor&#10;&#10;Description automatically generated">
            <a:extLst>
              <a:ext uri="{FF2B5EF4-FFF2-40B4-BE49-F238E27FC236}">
                <a16:creationId xmlns:a16="http://schemas.microsoft.com/office/drawing/2014/main" id="{051B9A40-920B-4449-B9B5-6F5E1EABEB3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5730"/>
          <a:stretch/>
        </p:blipFill>
        <p:spPr>
          <a:xfrm>
            <a:off x="20" y="10"/>
            <a:ext cx="12191980" cy="6857990"/>
          </a:xfrm>
          <a:prstGeom prst="rect">
            <a:avLst/>
          </a:prstGeom>
        </p:spPr>
      </p:pic>
      <p:sp>
        <p:nvSpPr>
          <p:cNvPr id="2" name="Thought Bubble: Cloud 1">
            <a:extLst>
              <a:ext uri="{FF2B5EF4-FFF2-40B4-BE49-F238E27FC236}">
                <a16:creationId xmlns:a16="http://schemas.microsoft.com/office/drawing/2014/main" id="{47877F41-69EB-4667-8A1C-DA40F488A345}"/>
              </a:ext>
            </a:extLst>
          </p:cNvPr>
          <p:cNvSpPr/>
          <p:nvPr/>
        </p:nvSpPr>
        <p:spPr>
          <a:xfrm>
            <a:off x="370490" y="149772"/>
            <a:ext cx="3838904" cy="2648607"/>
          </a:xfrm>
          <a:prstGeom prst="cloudCallout">
            <a:avLst>
              <a:gd name="adj1" fmla="val 25528"/>
              <a:gd name="adj2" fmla="val 68075"/>
            </a:avLst>
          </a:prstGeom>
        </p:spPr>
        <p:style>
          <a:lnRef idx="2">
            <a:schemeClr val="dk1"/>
          </a:lnRef>
          <a:fillRef idx="1">
            <a:schemeClr val="lt1"/>
          </a:fillRef>
          <a:effectRef idx="0">
            <a:schemeClr val="dk1"/>
          </a:effectRef>
          <a:fontRef idx="minor">
            <a:schemeClr val="dk1"/>
          </a:fontRef>
        </p:style>
        <p:txBody>
          <a:bodyPr rtlCol="0" anchor="ctr"/>
          <a:lstStyle/>
          <a:p>
            <a:pPr>
              <a:lnSpc>
                <a:spcPct val="125000"/>
              </a:lnSpc>
            </a:pPr>
            <a:r>
              <a:rPr lang="en-US" spc="300" dirty="0">
                <a:latin typeface="Comic Sans MS" panose="030F0702030302020204" pitchFamily="66" charset="0"/>
              </a:rPr>
              <a:t>This is such a wonderful apartment complex. I want to live here….</a:t>
            </a:r>
          </a:p>
        </p:txBody>
      </p:sp>
      <p:sp>
        <p:nvSpPr>
          <p:cNvPr id="3" name="Speech Bubble: Rectangle 2">
            <a:extLst>
              <a:ext uri="{FF2B5EF4-FFF2-40B4-BE49-F238E27FC236}">
                <a16:creationId xmlns:a16="http://schemas.microsoft.com/office/drawing/2014/main" id="{5C440030-62C7-462F-8B0A-D2A7F4F5596C}"/>
              </a:ext>
            </a:extLst>
          </p:cNvPr>
          <p:cNvSpPr/>
          <p:nvPr/>
        </p:nvSpPr>
        <p:spPr>
          <a:xfrm>
            <a:off x="4485290" y="204952"/>
            <a:ext cx="2743200" cy="1986455"/>
          </a:xfrm>
          <a:prstGeom prst="wedgeRectCallout">
            <a:avLst>
              <a:gd name="adj1" fmla="val -55316"/>
              <a:gd name="adj2" fmla="val 96231"/>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125000"/>
              </a:lnSpc>
            </a:pPr>
            <a:r>
              <a:rPr lang="en-US" spc="300" dirty="0">
                <a:latin typeface="Comic Sans MS" panose="030F0702030302020204" pitchFamily="66" charset="0"/>
              </a:rPr>
              <a:t>Hey! Anyone! Where is the manager’s office? I want to sign a lease.</a:t>
            </a:r>
          </a:p>
        </p:txBody>
      </p:sp>
      <p:sp>
        <p:nvSpPr>
          <p:cNvPr id="5" name="Speech Bubble: Rectangle 4">
            <a:extLst>
              <a:ext uri="{FF2B5EF4-FFF2-40B4-BE49-F238E27FC236}">
                <a16:creationId xmlns:a16="http://schemas.microsoft.com/office/drawing/2014/main" id="{54B2A4C4-EFE5-4F60-B8E5-96ED02AA23FE}"/>
              </a:ext>
            </a:extLst>
          </p:cNvPr>
          <p:cNvSpPr/>
          <p:nvPr/>
        </p:nvSpPr>
        <p:spPr>
          <a:xfrm>
            <a:off x="5591503" y="2798379"/>
            <a:ext cx="2743200" cy="1986455"/>
          </a:xfrm>
          <a:prstGeom prst="wedgeRectCallout">
            <a:avLst>
              <a:gd name="adj1" fmla="val 81465"/>
              <a:gd name="adj2" fmla="val 56152"/>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125000"/>
              </a:lnSpc>
            </a:pPr>
            <a:r>
              <a:rPr lang="en-US" spc="300" dirty="0">
                <a:latin typeface="Comic Sans MS" panose="030F0702030302020204" pitchFamily="66" charset="0"/>
              </a:rPr>
              <a:t>Hey, I’m the manager. Come down here. I’ll give you a lease.</a:t>
            </a:r>
          </a:p>
        </p:txBody>
      </p:sp>
    </p:spTree>
    <p:extLst>
      <p:ext uri="{BB962C8B-B14F-4D97-AF65-F5344CB8AC3E}">
        <p14:creationId xmlns:p14="http://schemas.microsoft.com/office/powerpoint/2010/main" val="3364100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descr="A picture containing building, outdoor&#10;&#10;Description automatically generated">
            <a:extLst>
              <a:ext uri="{FF2B5EF4-FFF2-40B4-BE49-F238E27FC236}">
                <a16:creationId xmlns:a16="http://schemas.microsoft.com/office/drawing/2014/main" id="{051B9A40-920B-4449-B9B5-6F5E1EABEB3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5730"/>
          <a:stretch/>
        </p:blipFill>
        <p:spPr>
          <a:xfrm>
            <a:off x="20" y="10"/>
            <a:ext cx="12191980" cy="6857990"/>
          </a:xfrm>
          <a:prstGeom prst="rect">
            <a:avLst/>
          </a:prstGeom>
        </p:spPr>
      </p:pic>
      <p:sp>
        <p:nvSpPr>
          <p:cNvPr id="2" name="Thought Bubble: Cloud 1">
            <a:extLst>
              <a:ext uri="{FF2B5EF4-FFF2-40B4-BE49-F238E27FC236}">
                <a16:creationId xmlns:a16="http://schemas.microsoft.com/office/drawing/2014/main" id="{47877F41-69EB-4667-8A1C-DA40F488A345}"/>
              </a:ext>
            </a:extLst>
          </p:cNvPr>
          <p:cNvSpPr/>
          <p:nvPr/>
        </p:nvSpPr>
        <p:spPr>
          <a:xfrm>
            <a:off x="370490" y="149772"/>
            <a:ext cx="3838904" cy="2648607"/>
          </a:xfrm>
          <a:prstGeom prst="cloudCallout">
            <a:avLst>
              <a:gd name="adj1" fmla="val 25528"/>
              <a:gd name="adj2" fmla="val 68075"/>
            </a:avLst>
          </a:prstGeom>
        </p:spPr>
        <p:style>
          <a:lnRef idx="2">
            <a:schemeClr val="dk1"/>
          </a:lnRef>
          <a:fillRef idx="1">
            <a:schemeClr val="lt1"/>
          </a:fillRef>
          <a:effectRef idx="0">
            <a:schemeClr val="dk1"/>
          </a:effectRef>
          <a:fontRef idx="minor">
            <a:schemeClr val="dk1"/>
          </a:fontRef>
        </p:style>
        <p:txBody>
          <a:bodyPr rtlCol="0" anchor="ctr"/>
          <a:lstStyle/>
          <a:p>
            <a:pPr>
              <a:lnSpc>
                <a:spcPct val="125000"/>
              </a:lnSpc>
            </a:pPr>
            <a:r>
              <a:rPr lang="en-US" spc="300" dirty="0">
                <a:latin typeface="Comic Sans MS" panose="030F0702030302020204" pitchFamily="66" charset="0"/>
              </a:rPr>
              <a:t>This is such a wonderful apartment complex. I want to live here….</a:t>
            </a:r>
          </a:p>
        </p:txBody>
      </p:sp>
      <p:sp>
        <p:nvSpPr>
          <p:cNvPr id="3" name="Speech Bubble: Rectangle 2">
            <a:extLst>
              <a:ext uri="{FF2B5EF4-FFF2-40B4-BE49-F238E27FC236}">
                <a16:creationId xmlns:a16="http://schemas.microsoft.com/office/drawing/2014/main" id="{5C440030-62C7-462F-8B0A-D2A7F4F5596C}"/>
              </a:ext>
            </a:extLst>
          </p:cNvPr>
          <p:cNvSpPr/>
          <p:nvPr/>
        </p:nvSpPr>
        <p:spPr>
          <a:xfrm>
            <a:off x="4485290" y="204952"/>
            <a:ext cx="2743200" cy="1986455"/>
          </a:xfrm>
          <a:prstGeom prst="wedgeRectCallout">
            <a:avLst>
              <a:gd name="adj1" fmla="val -55316"/>
              <a:gd name="adj2" fmla="val 96231"/>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125000"/>
              </a:lnSpc>
            </a:pPr>
            <a:r>
              <a:rPr lang="en-US" spc="300" dirty="0">
                <a:latin typeface="Comic Sans MS" panose="030F0702030302020204" pitchFamily="66" charset="0"/>
              </a:rPr>
              <a:t>Hey! Anyone! Where is the manager’s office? I want to sign a lease.</a:t>
            </a:r>
          </a:p>
        </p:txBody>
      </p:sp>
      <p:sp>
        <p:nvSpPr>
          <p:cNvPr id="5" name="Speech Bubble: Rectangle 4">
            <a:extLst>
              <a:ext uri="{FF2B5EF4-FFF2-40B4-BE49-F238E27FC236}">
                <a16:creationId xmlns:a16="http://schemas.microsoft.com/office/drawing/2014/main" id="{54B2A4C4-EFE5-4F60-B8E5-96ED02AA23FE}"/>
              </a:ext>
            </a:extLst>
          </p:cNvPr>
          <p:cNvSpPr/>
          <p:nvPr/>
        </p:nvSpPr>
        <p:spPr>
          <a:xfrm>
            <a:off x="5591503" y="2798379"/>
            <a:ext cx="2743200" cy="1986455"/>
          </a:xfrm>
          <a:prstGeom prst="wedgeRectCallout">
            <a:avLst>
              <a:gd name="adj1" fmla="val 81465"/>
              <a:gd name="adj2" fmla="val 56152"/>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125000"/>
              </a:lnSpc>
            </a:pPr>
            <a:r>
              <a:rPr lang="en-US" spc="300" dirty="0">
                <a:latin typeface="Comic Sans MS" panose="030F0702030302020204" pitchFamily="66" charset="0"/>
              </a:rPr>
              <a:t>Hey, I’m the manager. Come down here. I’ll give you a lease.</a:t>
            </a:r>
          </a:p>
        </p:txBody>
      </p:sp>
      <p:sp>
        <p:nvSpPr>
          <p:cNvPr id="4" name="Rectangle 3">
            <a:extLst>
              <a:ext uri="{FF2B5EF4-FFF2-40B4-BE49-F238E27FC236}">
                <a16:creationId xmlns:a16="http://schemas.microsoft.com/office/drawing/2014/main" id="{E58E52AF-99F3-4F23-8399-15E4C7755DE9}"/>
              </a:ext>
            </a:extLst>
          </p:cNvPr>
          <p:cNvSpPr/>
          <p:nvPr/>
        </p:nvSpPr>
        <p:spPr>
          <a:xfrm>
            <a:off x="0" y="0"/>
            <a:ext cx="12192000" cy="6857990"/>
          </a:xfrm>
          <a:prstGeom prst="rect">
            <a:avLst/>
          </a:prstGeom>
          <a:solidFill>
            <a:schemeClr val="bg1">
              <a:lumMod val="65000"/>
              <a:alpha val="64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125000"/>
              </a:lnSpc>
            </a:pPr>
            <a:endParaRPr lang="en-US" spc="300" dirty="0">
              <a:latin typeface="Comic Sans MS" panose="030F0702030302020204" pitchFamily="66" charset="0"/>
            </a:endParaRPr>
          </a:p>
        </p:txBody>
      </p:sp>
      <p:sp>
        <p:nvSpPr>
          <p:cNvPr id="6" name="Rectangle 5">
            <a:extLst>
              <a:ext uri="{FF2B5EF4-FFF2-40B4-BE49-F238E27FC236}">
                <a16:creationId xmlns:a16="http://schemas.microsoft.com/office/drawing/2014/main" id="{350EBAD2-C7AB-4E89-9C17-7FED6F5BD955}"/>
              </a:ext>
            </a:extLst>
          </p:cNvPr>
          <p:cNvSpPr/>
          <p:nvPr/>
        </p:nvSpPr>
        <p:spPr>
          <a:xfrm>
            <a:off x="370490" y="4247272"/>
            <a:ext cx="4947959" cy="1709272"/>
          </a:xfrm>
          <a:prstGeom prst="rect">
            <a:avLst/>
          </a:prstGeom>
          <a:ln>
            <a:noFill/>
          </a:ln>
          <a:effectLst>
            <a:softEdge rad="31750"/>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5000"/>
              </a:lnSpc>
            </a:pPr>
            <a:r>
              <a:rPr lang="en-US" sz="2800" spc="300" dirty="0">
                <a:latin typeface="Times New Roman" panose="02020603050405020304" pitchFamily="18" charset="0"/>
                <a:cs typeface="Times New Roman" panose="02020603050405020304" pitchFamily="18" charset="0"/>
              </a:rPr>
              <a:t>This process is called DHCP discovery.</a:t>
            </a:r>
          </a:p>
        </p:txBody>
      </p:sp>
    </p:spTree>
    <p:extLst>
      <p:ext uri="{BB962C8B-B14F-4D97-AF65-F5344CB8AC3E}">
        <p14:creationId xmlns:p14="http://schemas.microsoft.com/office/powerpoint/2010/main" val="3424666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person sitting at a table&#10;&#10;Description automatically generated">
            <a:extLst>
              <a:ext uri="{FF2B5EF4-FFF2-40B4-BE49-F238E27FC236}">
                <a16:creationId xmlns:a16="http://schemas.microsoft.com/office/drawing/2014/main" id="{A954744F-8554-4501-8B5F-304660F2301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325" b="19675"/>
          <a:stretch/>
        </p:blipFill>
        <p:spPr>
          <a:xfrm flipH="1">
            <a:off x="20" y="10"/>
            <a:ext cx="12191980" cy="6857990"/>
          </a:xfrm>
          <a:prstGeom prst="rect">
            <a:avLst/>
          </a:prstGeom>
        </p:spPr>
      </p:pic>
      <p:sp>
        <p:nvSpPr>
          <p:cNvPr id="6" name="Speech Bubble: Rectangle 5">
            <a:extLst>
              <a:ext uri="{FF2B5EF4-FFF2-40B4-BE49-F238E27FC236}">
                <a16:creationId xmlns:a16="http://schemas.microsoft.com/office/drawing/2014/main" id="{2F7BFF19-691A-4890-9C82-1B1EC4B469D7}"/>
              </a:ext>
            </a:extLst>
          </p:cNvPr>
          <p:cNvSpPr/>
          <p:nvPr/>
        </p:nvSpPr>
        <p:spPr>
          <a:xfrm>
            <a:off x="2332653" y="59118"/>
            <a:ext cx="4963886" cy="895739"/>
          </a:xfrm>
          <a:prstGeom prst="wedgeRectCallout">
            <a:avLst>
              <a:gd name="adj1" fmla="val -89254"/>
              <a:gd name="adj2" fmla="val -4341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125000"/>
              </a:lnSpc>
            </a:pPr>
            <a:r>
              <a:rPr lang="en-US" spc="300" dirty="0">
                <a:latin typeface="Comic Sans MS" panose="030F0702030302020204" pitchFamily="66" charset="0"/>
              </a:rPr>
              <a:t>Here’s an apartment lease. Do you need anything else?</a:t>
            </a:r>
          </a:p>
        </p:txBody>
      </p:sp>
    </p:spTree>
    <p:extLst>
      <p:ext uri="{BB962C8B-B14F-4D97-AF65-F5344CB8AC3E}">
        <p14:creationId xmlns:p14="http://schemas.microsoft.com/office/powerpoint/2010/main" val="17400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person sitting at a table&#10;&#10;Description automatically generated">
            <a:extLst>
              <a:ext uri="{FF2B5EF4-FFF2-40B4-BE49-F238E27FC236}">
                <a16:creationId xmlns:a16="http://schemas.microsoft.com/office/drawing/2014/main" id="{A954744F-8554-4501-8B5F-304660F2301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325" b="19675"/>
          <a:stretch/>
        </p:blipFill>
        <p:spPr>
          <a:xfrm flipH="1">
            <a:off x="20" y="10"/>
            <a:ext cx="12191980" cy="6857990"/>
          </a:xfrm>
          <a:prstGeom prst="rect">
            <a:avLst/>
          </a:prstGeom>
        </p:spPr>
      </p:pic>
      <p:sp>
        <p:nvSpPr>
          <p:cNvPr id="6" name="Speech Bubble: Rectangle 5">
            <a:extLst>
              <a:ext uri="{FF2B5EF4-FFF2-40B4-BE49-F238E27FC236}">
                <a16:creationId xmlns:a16="http://schemas.microsoft.com/office/drawing/2014/main" id="{2F7BFF19-691A-4890-9C82-1B1EC4B469D7}"/>
              </a:ext>
            </a:extLst>
          </p:cNvPr>
          <p:cNvSpPr/>
          <p:nvPr/>
        </p:nvSpPr>
        <p:spPr>
          <a:xfrm>
            <a:off x="2332653" y="59118"/>
            <a:ext cx="4963886" cy="895739"/>
          </a:xfrm>
          <a:prstGeom prst="wedgeRectCallout">
            <a:avLst>
              <a:gd name="adj1" fmla="val -89254"/>
              <a:gd name="adj2" fmla="val -4341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125000"/>
              </a:lnSpc>
            </a:pPr>
            <a:r>
              <a:rPr lang="en-US" spc="300" dirty="0">
                <a:latin typeface="Comic Sans MS" panose="030F0702030302020204" pitchFamily="66" charset="0"/>
              </a:rPr>
              <a:t>Here’s an apartment lease. Do you need anything else?</a:t>
            </a:r>
          </a:p>
        </p:txBody>
      </p:sp>
      <p:sp>
        <p:nvSpPr>
          <p:cNvPr id="7" name="Speech Bubble: Rectangle 6">
            <a:extLst>
              <a:ext uri="{FF2B5EF4-FFF2-40B4-BE49-F238E27FC236}">
                <a16:creationId xmlns:a16="http://schemas.microsoft.com/office/drawing/2014/main" id="{52CC2872-80D6-4248-B269-C2AFB6180DA3}"/>
              </a:ext>
            </a:extLst>
          </p:cNvPr>
          <p:cNvSpPr/>
          <p:nvPr/>
        </p:nvSpPr>
        <p:spPr>
          <a:xfrm>
            <a:off x="4823928" y="1153122"/>
            <a:ext cx="4963886" cy="1006143"/>
          </a:xfrm>
          <a:prstGeom prst="wedgeRectCallout">
            <a:avLst>
              <a:gd name="adj1" fmla="val 88002"/>
              <a:gd name="adj2" fmla="val -3861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125000"/>
              </a:lnSpc>
            </a:pPr>
            <a:r>
              <a:rPr lang="en-US" spc="300" dirty="0">
                <a:latin typeface="Comic Sans MS" panose="030F0702030302020204" pitchFamily="66" charset="0"/>
              </a:rPr>
              <a:t>I have some mail I need to send. Where is the mailbox?</a:t>
            </a:r>
          </a:p>
        </p:txBody>
      </p:sp>
    </p:spTree>
    <p:extLst>
      <p:ext uri="{BB962C8B-B14F-4D97-AF65-F5344CB8AC3E}">
        <p14:creationId xmlns:p14="http://schemas.microsoft.com/office/powerpoint/2010/main" val="36310857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l">
          <a:lnSpc>
            <a:spcPct val="125000"/>
          </a:lnSpc>
          <a:defRPr spc="300" dirty="0" smtClean="0">
            <a:latin typeface="Comic Sans MS" panose="030F0702030302020204" pitchFamily="66" charset="0"/>
          </a:defRPr>
        </a:defPPr>
      </a:lstStyle>
      <a:style>
        <a:lnRef idx="2">
          <a:schemeClr val="dk1"/>
        </a:lnRef>
        <a:fillRef idx="1">
          <a:schemeClr val="lt1"/>
        </a:fillRef>
        <a:effectRef idx="0">
          <a:schemeClr val="dk1"/>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1186</Words>
  <Application>Microsoft Office PowerPoint</Application>
  <PresentationFormat>Widescreen</PresentationFormat>
  <Paragraphs>89</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Comic Sans MS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Ricks</dc:creator>
  <cp:lastModifiedBy>Brian Ricks</cp:lastModifiedBy>
  <cp:revision>2</cp:revision>
  <dcterms:created xsi:type="dcterms:W3CDTF">2019-09-25T21:17:06Z</dcterms:created>
  <dcterms:modified xsi:type="dcterms:W3CDTF">2019-09-25T21:36:55Z</dcterms:modified>
</cp:coreProperties>
</file>