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1" r:id="rId8"/>
    <p:sldId id="263" r:id="rId9"/>
    <p:sldId id="264" r:id="rId10"/>
    <p:sldId id="265" r:id="rId11"/>
    <p:sldId id="260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in="-1080" max="2160" units="cm"/>
          <inkml:channel name="T" type="integer" max="2.14748E9" units="dev"/>
        </inkml:traceFormat>
        <inkml:channelProperties>
          <inkml:channelProperty channel="X" name="resolution" value="43.73576" units="1/cm"/>
          <inkml:channelProperty channel="Y" name="resolution" value="66.80412" units="1/cm"/>
          <inkml:channelProperty channel="T" name="resolution" value="1" units="1/dev"/>
        </inkml:channelProperties>
      </inkml:inkSource>
      <inkml:timestamp xml:id="ts0" timeString="2020-12-09T15:19:05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2628 1111 0,'0'18'219,"0"0"-204,0-1-15,0 18 16,0 1 0,0-19-1,0 1-15,0 0 16,0-1 0,18 1-16,-18 0 31,0-1-16,17 1 17,-17-1-17,0 1-15,0 0 16,0-1 0,0 1-1,0 0 1,0-1 15,0 1-15,18 0-1,-18-1 1,0 1 15,0 17 0,0-17-15,0 17 0,0 0-1,0-17-15,0 0 16,0-1-16,0 1 16,0 0-1,0 17 1,0-18 15,18 19-15,-18-19-1,0 1 1,17 0-16,-17-1 31,0 19-31,0-19 16,0 1-16,0-1 15,0 1-15,0 0 16</inkml:trace>
  <inkml:trace contextRef="#ctx0" brushRef="#br0" timeOffset="2053.39">2999 1147 0,'17'-18'47,"1"18"-16,0 0-15,17 0 15,-18 0-15,1 0 0,17 0-1,-17 0 1,0 0-16,-1 0 15,1 0-15,0 0 16,-1 0-16,18 0 16,-17 0-16,0 0 15,-1 18 1,-17-1 0,18-17 15,17 0-16,-17 0-15,0 18 16,-1-1 15,1 1-31,-1-18 16,19 53 0,-19-53-16,-17 18 15,0-1-15,0 54 16,18-71-16,0 17 15,-18 1 1,0 0 0,0-1-16,0 1 15,0 35-15,0-18 16,0-17 0,0-1-16,0 19 15,0 17-15,0-18 0,0 0 16,0 1-1,-36-1-15,1 18 16,0-18-16,17 18 16,1-35-1,17-1-15,-18-17 16,18 18 0,-18-1-1,1-17 1,17 18-1,-18 0 1,0-18 15,1 0-15,-1 0 15,-17 0-31,17-18 16,1 0 15,17 1-15,0-18-1,0-1-15,0 19 16,0-19-16,0 1 16,0 17-1,0-17 63,0 18-62,70 17 0,-52-36-1,-1 36-15,1 0 16,17 0-1,1 0 1,-19 0 0,1 0-16,-1 0 47,19 18-32,-19 0-15,1-1 31,0 1-15,-1-1-16,1 1 78,0-18-78,-1 0 47,1 18 16,0-18-32,-1 0 0,18 0-15,-17 0-16,0 0 15</inkml:trace>
  <inkml:trace contextRef="#ctx0" brushRef="#br0" timeOffset="5048.89">4851 1041 0,'-36'0'78,"1"-18"-62,17 0-16,1 18 15,-36 0 1,0 0-16,35 0 0,1 0 16,-1 0-1,0 0-15,-17 0 16,18 0-16,-1 0 16,-35 0-16,0 0 15,35 0-15,-52 0 16,52 0-16,-17 0 15,-18 0-15,35 0 16,1 0-16,-1 0 16,0 0-1,-17 0 1,18 0 0,-1 0-16,0 0 0,1 0 15,-36 0-15,35 18 16,0-18-1,1 0-15,-18 18 16,17-18 0,0 17 15,18 19-15,0-1-1,0-17 16,0-1-15,0 1-16,0-1 16,0 1 15,18 0-15,-18-1-16,18-17 0,34 18 15,1 35-15,53-35 31,-71-1-31,1 1 16,17-18-16,-18 17 16,-35 1-16,35-18 15,-17 0-15,0 0 16,-1 18 0,1-18-16,52 0 15,-52 0 1,17 0-16,-17 0 15,52 0 1,-52 0-16,35 0 16,-35 0-1,-1 0-15,1 0 0,0 0 16,17 0-16,-18 0 16,1 0 15,0 0-31,-1 0 15,19 0 1,-1 0 0,-17 0-1,-18 17-15,35-17 16,-35 18-16,18-18 0,-1 18 31,1 17-15,-1 0-1,-17-17 1,0-1 0,0 19-1,0-19 1,0 1 0,0 0-1,0-1-15,0 19 16,0-19-1,-52 36 1,16-53 15,1 18-15,-18-1-16,35-17 16,1 0-1,-19 0-15,1 0 16,18 0-16,-19 0 31,19 0-31,-19 0 0,19 0 16,-19 0-16,19 0 15,-18 0 1,-1 18-16,19-18 0,-19 18 16,19-18-1,-1 0 126,36-18-94,-18 0-32,17 1-15,1-1 0,-18-17 16,18 17-16,-1 1 16,-17-1-1,36 0-15,-36-17 0,17 35 16,-17-18-16,18 1 15,-18-1 1,0 0-16,17-17 0,-17 0 31,18 17-15,-18 1 0,18-19-1,-1 36 1,-17-17-16,18-1 31,-18 0-15,0 1-1,18-1-15,-18 1 16,17 17 0,-17-18-16,18-17 0,0 17 15,-1 18 1,-17-18-16,18 18 47,-18-17-16,0-1-15,0 0-1,17 18 32,-17-17 62,0-1-93,0-17 0,18 35-1</inkml:trace>
  <inkml:trace contextRef="#ctx0" brushRef="#br0" timeOffset="12540.6">6685 952 0,'0'18'140,"0"0"-124,0 17 0,0-17-1,0-1-15,0 1 0,0 0 16,0 17 0,0 0-1,0-17-15,0 17 47,0-17-31,0-1-1,0 19 17,0-19-17,0 1 1,0 0-1,0-1-15,0 1 0,0 17 16,0 0 0,0-17-1,0 0 1,0-1-16,0 1 16,0 17-1,0-17 1,0-1-1,0 1 1,0 0 0,0-1-16,0 1 31,0 0-15,0-1-16,0 1 15,0 0-15,0-1 16,0 1-1,0 0 1,0-1-16,0 1 94,0-1-32,0 1 79,0 0-79,0-1-30,0 1 93</inkml:trace>
  <inkml:trace contextRef="#ctx0" brushRef="#br0" timeOffset="21220.95">8925 988 0,'0'17'94,"0"19"-79,0-1-15,0-17 0,0-1 16,0 19-16,18-19 16,-18 1-16,0-1 15,0 1 1,0 17-16,0-17 0,0 0 16,0 17-1,0-17 1,0-1-16,0 1 15,0 17 1,0-17-16,0-1 16,0 1-16,0 0 15,18-1-15,-18 1 16,0 0 0,0-1-16,0 1 15,0-1 1,0 1-1,0 0 1,0-1-16,0 1 16,0 0-1,0-1-15,0 1 16,0 0 0,0-1-1,0 1 1,0 0-16,0-1 62,0 1-30,0-1-17,0 1 1,0 0 62</inkml:trace>
  <inkml:trace contextRef="#ctx0" brushRef="#br0" timeOffset="22885.05">9349 1041 0,'0'17'93,"0"1"-77,0 0-16,0 17 0,-18-17 16,18-1-16,0 54 15,0-36 1,0-17-16,0-1 0,0 19 15,0-1-15,0 0 16,0 18 0,0-35-16,0 35 31,0-36-15,0 1-16,0-1 15,0 19 1,0-19-1,0 19-15,0-19 16,0 19 0,0-19-1,0 19 1,0-19 0,0 36-1,0-35 1,0-1-1,0 1 17,0 0-1,0-1-31,0 1 16,0 0-1</inkml:trace>
  <inkml:trace contextRef="#ctx0" brushRef="#br0" timeOffset="25529.31">9596 1023 0,'17'0'31,"1"0"-15,-1 0-16,1 0 16,70 0 15,-35 0-31,18 0 15,-1 0 1,-17 0-16,18 0 0,-1 0 16,1 0-16,-1 0 15,-52 18-15,17-18 16,-17 17-16,0-17 16,-1 18-1,-17 0 1,18-18-1,-18 35-15,53-17 16,-36 17 0,-17 0-16,36-17 0,-19-1 15,1 19-15,0-19 16,-18 1 0,17 0-1,-17 17 1,0-18 15,0 19-31,0-19 16,0 1-16,0 0 15,0 17 1,0-17-16,0-1 16,-35 18-1,35 1-15,0-19 16,-18-17-16,1 18 15,-1 0 1,0-1-16,1 1 0,-1 0 16,-17-1-1,-18 19-15,-18-1 16,36 0 0,0-17-1,-18-1-15,35 1 16,1 0-1,17-1 1,-18-17-16,0 0 16,1 18-16,-18-18 15,17 18-15,-17-18 16,-18 17 0,35 1-1,-17-18-15,17 0 16,-17 0-16,0 0 15,17 0 1,0 0-16,1 0 0,-1 0 16,0 0-1,18-18 17,0 1-17,0-36-15,0 35 16,0-17-16,0 17 15,0-17 1,0 0 0,0-18-16,0 17 15,18 19 1,17-1-16,-17 0 16,0 18-16,-1 0 15,36-17 1,-35-1-1,-1 18 1,1 0 0,0 0-16,-1 0 15,1 0 1,0 0-16,-1 0 0,1 0 47,0 0-32,-1 18 17,1-1-17,-1-17-15,-17 18 16,18 0 0,0-1-1,-1 19-15,1-19 16,0-17-1,-1 18-15,-17 0 16,18 17 0,17-18-1,-17 1 1,17 0-16,-17-1 16,-1 1-16,1 17 15,0-35 16,17 18 1,-17 17-17,-1-35 1,1 18-16,17-1 16,0 1-1,-35 0-15,36-1 0,-19-17 16,-17 18-1,18 0 1,0-18 0,-1 0-1,-17 17 63,0 1-62</inkml:trace>
  <inkml:trace contextRef="#ctx0" brushRef="#br0" timeOffset="30609.11">3739 2575 0,'-17'0'63,"-1"0"-48,1 0 1,-1 0 0,0 0-1,1 0 1,-19 0-16,19 0 0,-19 0 31,19 0 0,-19 0 16,19 0-31,-36 36 0,35-36-1,-17 52-15,35-34 16,-18-18-1,1 35-15,-1 1 0,18-1 16,-18-17 0,18-1-1,0 18-15,0 1 0,0-19 16,0 1-16,0 0 16,0 17-1,0-17-15,0 17 16,0 0-1,0-17 17,0 17-17,0-17 1,18-18 0,-18 35-1,0 0 1,18 1-1,-18-19 1,0 1-16,17-1 16,1-17-1,-18 18-15,18-18 16,-18 18-16,0-1 16,17-17-1,19 18-15,-36 0 0,35-1 16,-18-17-16,1 36 15,35-19 1,-35-17-16,52 18 16,-52-1-16,17-17 31,0 18-31,-17-18 16,0 18-1,-1-18-15,1 0 31,35 0-15,-35 0-16,-1 0 31,1 0-15,-1 0-16,1 0 16,0 0-16,-1 0 15,1-18 1,0 0 15,-18 1-15,0-18-1,0 17 1,0 0 0,0 1-1,0-1 1,0 0-16,0 1 15,0-19 1,-18 19 0,18-18-1,-35 17 1,17 0-16,0-17 16,-17 0-1,18 17 1,-1 18-1,0-18-15,1 1 16,-1 17 62,0 0-62,18-18-16,-17 18 62,-1 0-62,0 0 32,-17 18-17,18-18 16,17 17-15,-18-17 0,-17 36 15,-1-19-15,19 1-1,17 0 1,-18-1-16,0 1 31,1-18-15,17 18-1,-18-18 1,0 0 0,1 0 46,17 17-62,-18-17 16,1 0-16,-19 35 15,19-35-15</inkml:trace>
  <inkml:trace contextRef="#ctx0" brushRef="#br0" timeOffset="32448.85">4498 2593 0,'0'18'78,"0"-1"-62,0 18-1,0-17-15,0 0 16,0-1 0,0 19-16,0-1 15,0-17 1,0-1-16,0 1 15,0-1 17,0 19-17,0-19-15,0 1 0,0 17 16,-18-17-16,18 0 16,0-1-1,0 1 32,18-18 187,0 0-202,17 0-17,-18 0 1,19 0-16,-19 0 31,19 0-15,-19 0-1,1 0 1,0 0 47,-1 0-63,1 0 31,-1 0-16,19 0-15,-19 18 16,1-18-16,17 17 16</inkml:trace>
  <inkml:trace contextRef="#ctx0" brushRef="#br0" timeOffset="33981.44">4904 2663 0,'-36'0'47,"19"18"-32,17 17 1,0-17 0,-18 17-16,18 1 15,0-1 1,0-18-16,-18 19 0,18-19 15,0 19-15,0-19 16,0 1-16,0 35 31,0-35-15,0 17 0,0-18-1,0 1 1,0 0-1,0-1-15,0 19 16,0-1 0,0-17-16,0-1 0,0 1 31,0-1-15,0 1-16,0 0 0,0-1 15,0 1 1,0 0-1,0-1 1,0 19 0,0-19-1,0 1 17,0-1-17,0 1-15,0 0 47,0-1-16</inkml:trace>
  <inkml:trace contextRef="#ctx0" brushRef="#br0" timeOffset="38513.66">6667 2452 0,'18'0'78,"-36"35"-63,18-17 1,-35 17 0,35 0 46,0-17-46,0 0-1,0-1 17,0 1-32,0-1 31,0 1-16,0 0 1,0-1 0,0 1-16,0 0 31,0-1-15,0 1-1,0 17-15,0-17 16,18 17-1,-18-17 1,0-1 0,17-17 46,-17 18-46,0 0-16,18-1 31,-18 1-15,18 17-1,-18-17 1,0 0 0,0-1-16,17-17 15,-17 18-15,0 17 16,18-17-1,0 17-15,-18-17 16,0-1 0,0 1-16,17 17 0,1-17 15,-18-1-15,0 1 16,0 0 0,0-1-1,0 1 1,18 0-1,-18 17-15,0-17 16,0-1 0,0 1-1,0-1 17,0 1-17,0 0 1,0-1-16,0 1 15,0 0 17,0-1 30,0 1 1,0 0-48,0-1-15,0 1 63,0 0-48</inkml:trace>
  <inkml:trace contextRef="#ctx0" brushRef="#br0" timeOffset="47977.36">9525 2593 0,'-18'0'79,"1"0"-64,-1 0 16,-17 0-15,0 0 0,17 0-16,0 0 15,1 0 1,-1 0-16,-17 0 0,17 0 16,0 0-1,1 0 16,-19 0-31,19 0 16,-18 0-16,-1 0 0,1 18 16,17-18-16,1 0 15,-1 0 1,18 17 171,0 18-171,0-17 0,0 0-16,0-1 15,0 1 1,0 0-16,0 17 0,0-17 16,0-1-1,0 1 1,0-1-16,0 1 15,0 0 17,0-1-17,0 1-15,0 17 32,-53 18-17,53-17-15,0-19 47,-17 1-31,17-1 31,-18 1 15,36-18-31,17 0 1,-18 0-32,1 0 15,0 0 1,-1 0-1,19 0 1,-1 0 0,0 0-1,-17 0-15,-1 0 16,1 0 0,0 0-1,-1 0 1,1 0-16,0 0 31,-1 18-15,-17-1 15,18-17-31,17 0 31,-17 18-15,0 0-1,-1 17 17,1 0-32,17-17 62,-35-1-46,0 1-16,18 0 15,-18-1-15,0 1 16,0 0 0,0-1-1,0 19 1,0-19 0,0 18-16,0-17 0,0 17 15,-18-35-15,18 36 16,-18-19-1,1-17 1,-1 0 0,1 18-16,-19 0 0,1-1 15,0 19-15,-36-19 16,18 18 0,0-17-16,-17 0 0,17-1 15,35-17 16</inkml:trace>
  <inkml:trace contextRef="#ctx0" brushRef="#br0" timeOffset="50716.95">10319 2611 0,'-18'0'0,"-35"0"15,36 0-15,-1 0 16,0 0-1,1 0 1,-1 0 0,-17 0-16,-1 0 15,-16 0 1,-19 0-16,36 0 16,-18 0-1,0 17-15,0 1 16,0-1-16,35-17 15,-35 18-15,36-18 16,-18 35 47,35-17-48,0 17 16,0-17-15,0 0 0,0-1-1,0 1 1,0-1 0,0 19-16,17-1 15,-17-17-15,35-1 16,-35 1-1,36 0-15,-19-18 16,1 0 0,17 0-1,36 17 1,-36 1 0,-17-18-1,-1 0 1,1 0-1,0 18 1,-1-18-16,1 0 0,35 0 16,-35 17-1,-1-17-15,18 0 16,-17 0 0,0 0-16,-1 18 15,1-18-15,17 35 16,18-35 15,-35 18-15,-18-1 31,0 19-16,0-19-16,17-17 1,-17 18-16,18 0 16,-18 17-1,0-18 1,18 1-16,-18 17 16,0-17-16,0 17 15,0-17-15,0 0 16,0-1-1,0 18-15,0-17 16,0 0 15,0-1-15,0 1 0,0 0-16,-36-1 15,19 1 16,-1-18-15,-17 0-16,0 0 16,-1 0-1,-17 18-15,1-18 0,-19 0 16,18 0 0,35 0-16,-17 0 15,17 0-15,1 0 16,-1 0-16,1-18 15,-1 0 1,18 1 0,0-1-1,0-17 1,0-1 0,0 19-1,0-1 1,0 1-16,18-36 15,-18 35-15,17 0 16,18-17 0,1-18-16,-36 0 0,35 36 15,-35-1-15,35 18 16,-17-18-16,0 18 16,-18-17-16,17-1 15,1 0 1,17-17-1,-35 18 1,18-1-16,-1 0 16,1 1-1,-18-1 17,18 18-17,-18-18 1,17 1-16,-17-1 15,18 0-15,0 18 16,-1-17 0,-17-1-16,0 0 15,0 1 1,0-1 0,18 1-1,-18-1 16,0 0-15,0 1-16,0-1 16,0 0 15,18-17 16,-18 17-47,0 1 31,35-1-15</inkml:trace>
  <inkml:trace contextRef="#ctx0" brushRef="#br0" timeOffset="53457.2">3263 4057 0,'35'0'78,"18"0"-63,-35 0 1,0 0 0,-1 0-16,1 0 15,0 0 1,-1 0-16,18 18 16,-17-18-1,0 0-15,-1 0 0,36 0 31,-17 35-15,-19-35-16,1 0 31,17 17-15,-17 1 0,-18 0-1,17-18-15,1 17 16,0 1 15,-18 0-15,0-1-16,0 1 15,0 0 1,0-1 0,0 1-16,0 0 15,0-1 48,-18-17-16,0 18-47,-34-18 15,16 0-15,19 0 16,-36 0-16,17 17 15,1-17-15,17 0 16,-17 0-16,18 0 63,-1 0-32,0 0-31,18 18 94,18-18-63,0 0-31,17 18 15,-18-18-15,1 0 16,-18 17-16,18-17 16,35 18-1,-36-18 1,1 0-16,0 18 16,-1-18-16,19 0 15,-19 17 16,1-17 16,-18 18-31,17-18-16,1 18 16,-18-1 15,0 18 0,0-17-31,0 0 31,0-1-15,0 1-16,0 0 16,0-1-1,-18 1-15,1 0 16,-1 17-1,1-35 17,-19 17-17,1-17-15,-18 18 16,35-18 0,1 18-16,-36-18 15,35 0 1,1 0 15,-1 0-15,-17 0-1,-71 17-15,53-17 16,35 0-16,-17 0 16,-18 0-1,35 0 1</inkml:trace>
  <inkml:trace contextRef="#ctx0" brushRef="#br0" timeOffset="55959.47">4516 3951 0,'35'18'93,"-35"-1"-77,17 1 0,-17 0-1,0-1 1,18 19-1,0-19-15,-18 1 16,17-1 0,19 19-1,-19-19 48,1-17-48,-18 18 1,18-18 0,-18 18-16,17-1 15,18-17 1,-17 36-16,0-36 0,-18 17 16,35 19-16,18 16 15,-35 1 1,-1-53-16,1 36 15,0-19 1,-18 1-16,0 0 0,17-1 31,-17 1-15,0-1 0,0 1-16,0 0 15,0-1 16,0 1-31,-35 35 16,-18-18 0,18-35-16,-1 18 15,19 17-15,-36-17 16,35-18-16,1 17 16,-1-17-1,-17 0-15,17 0 16,0 0 15,-17 0-15,0 0-1,0 0 1,17 0 0,0 0-16,1 0 0,-19 0 15,19 0-15,-1 0 16,18-35 46,0 17-46,0 1 0,0-1-16,0 1 46,0-1-30,18 0 0,-1 18-1,1-17-15,0 17 32,-1 0-17,1 0 1,-18-18-1,18 18 1,17 0 0,-18 0 93,1 0-93,0 0 15,-1 0-15,19 18-1,-19-1 1,1-17-1,0 18-15,17-18 16,-18 18-16,1-18 16,0 17-16,-1-17 15,1 18 1,35-18 15,-18 0-15,-17 17-1,17-17-15,-17 0 16,-1 18-16,19-18 31,-36 18-31,17-18 16,1 0-16,0 17 31,-18 1-15,17-18 31,1 0 109,-18 18-140</inkml:trace>
  <inkml:trace contextRef="#ctx0" brushRef="#br0" timeOffset="57453.45">6791 4022 0,'0'17'46,"0"1"-30,0 35 0,0-36-16,-18 19 15,18-19 1,0 1-16,-17 0 16,17-1-16,-18 1 15,18 17-15,-18-17 16,18 17-1,0 0 1,0 1-16,0-19 16,0 1-1,0 0 17,0-1-32,0 1 0,-17 0 15,17-1 1,0 1-16,0-1 15,0 1 1,0 0-16,0-1 16,0 1-16,0 0 15,0 17 1,0-17 0,0 17-1,0-18 1,0 1 46,0 17-15</inkml:trace>
  <inkml:trace contextRef="#ctx0" brushRef="#br0" timeOffset="62021.52">9031 4322 0,'35'0'125,"18"0"-109,0 0-16,0 0 16,18 17-16,-36-17 15,-17 18-15,-1-18 16,1 17-16,17-17 15,0 18 1,-17-18-16,0 18 0,-1-18 31,1 0-15,0 0-16,-1 0 16,-17 17-1,36-17-15,-1 53 16,-18-35-1,1-18 1,-18 18 0,0-1-1,0 1-15,0 17 16,0-17 0,-18 17-16,1 0 0,-18 1 15,17-19 1,-35 1-16,53-1 15,-18-17-15,-17 36 16,17-36-16,-17 17 16,18-17-16,-1 18 15,18 0 1,-18-18-16,1 35 0,-1-35 16,0 0-16,18 18 31,-17-18-16,-1 0 64,0-18-64,18 0 1,0 1-16,0-1 31,0 0-31,0 1 0,0-19 16,0 1-16,0 0 15,-35 17-15,35 1 16,0-1-16,0 0 16,18 18 155,17 18-155,18 35-16,-35-35 16,35 34-1,-53-34-15,35 0 16,-18-18-16,1 17 16,0-17-16,-18 18 15,17-18 63,1 18-62,17-1 0,-17-17-1,-18 18 1,35 0 15,-17-1 0,17-17 32,0 0-48,-17 0 1</inkml:trace>
  <inkml:trace contextRef="#ctx0" brushRef="#br0" timeOffset="64249.63">10266 4092 0,'-35'0'15,"17"0"1,18 18-16,-53-18 0,0 17 16,35-17-16,-34 18 15,16-18-15,1 18 16,17-1 0,-35 1-1,36 17 1,-1-35-1,0 36 1,1-36-16,17 17 0,-35 19 16,35-19-1,-18 1 1,18-1-16,-18 19 16,18-19-16,0 1 15,0 0-15,0-1 16,0 1-1,0 0 1,0-1-16,0 18 16,0-17-1,0 17 1,0-17 0,0 0-1,0-1-15,18-17 16,0 0-1,-18 18 1,17 0 0,1-1-1,-18 1 1,17-18-16,19 17 16,-19-17-16,1 18 31,0-18-16,-1 0 1,36 18-16,-35-18 16,0 0-16,-1 0 15,1 17 1,-1-17 46,1 0-46,0 0 0,17 0 15,-17-17 16,-18-1-32,0 0-15,0-17 16,0 0 0,0 17-16,0 1 47,-18 17-16,-35-18 0,35 18-15,1 0-1,17-18 1,-18 18 15,-17 0-15,17 0 62,1 0-62,-19 0-1,19 0 32,-1 0-31,0 0 31,1 18-1,17 0 17,0-1-47,-18 1 46</inkml:trace>
  <inkml:trace contextRef="#ctx0" brushRef="#br0" timeOffset="66025.96">3563 5433 0,'0'17'78,"0"1"-63,0 17-15,18 1 0,-18 17 16,17-1-16,-17-34 16,18 53-1,-18-54-15,0 1 0,0 0 16,0-1-1,35 18-15,-35-17 16,0 0 0,0-1-16,0 19 15,0-19-15,0 1 16,0 0-16,0 34 16,0-34-1,0 0 1,0-1-16,0 1 0,0 0 15,0-1-15,0 1 16</inkml:trace>
  <inkml:trace contextRef="#ctx0" brushRef="#br0" timeOffset="68078.31">4639 5592 0,'-35'0'109,"17"0"-93,-52 0 0,52 0-1,-35 35-15,0 0 16,18-17-16,17-18 15,1 17-15,-19 1 16,19 0 0,-1-18-1,0 0-15,18 17 0,-17 1 16,17 0-16,0-1 16,-36 18-1,36-17 1,-17 0-16,-1 17 15,18-17 1,0-1 0,0 1-16,0 0 0,0-1 15,0 36-15,0-35 16,0 35 0,0-36-16,0 1 15,0 0-15,0-1 0,0 1 31,0 17-31,35-35 0,-17 18 16,0-18 0,17 0-1,36 35-15,-54-35 16,1 18-16,-1-18 16,1 0-16,0 17 15,17-17-15,0 0 16,-17 0-1,0 0-15,-1 0 16,1 0 0,-1 0-16,1 0 31,17 0-15,1 0-1,-19 0-15,19 0 16,-19-17-16,1 17 15,-1 0-15,-17-18 16,18 0 0,17 1 93,-35-1-93,0 1 15,-17-1-15,-1 0-1,18 1 1,-53 17 15,36 0-15,-1-18-16,0 18 15,1-18 1,-1 18 0,-17-17-1,17 17-15,0 0 16,1 0-1,-1 0 1,-35-18 0,36 18-1,-1 0-15,18-18 0,-18 18 16,1 0-16,-1 0 16,0 0-1,-17 0 1,0 0-1,17 0 1,1 0 15</inkml:trace>
  <inkml:trace contextRef="#ctx0" brushRef="#br0" timeOffset="76818.07">8996 2663 0,'17'18'141,"-17"0"-126,0 17 1,0-17 0,0 17-16,0-17 15,0 34 1,-17-16-16,17 17 16,0-18-1,-18 18 1,18-35-1,-17 17-15,-1 0 16,18-17 0,0-1-16,0 1 15,0 0 1,0 17-16,-18 0 0,18 0 16,0-17-1,0 0-15,0 17 16,0-17-1,-35 35 1,35 17-16,0-52 16,0-1-16,-18 19 15,18-19 1,0 1 0,0 0-16,0 17 0,0-17 15,18-36 95,0 18-95,-1-35-15,1 35 16,0-71-16,-1 53 15,18-35-15,-35 18 16,18 0-16,0 17 16,-18 1-1,0-36-15,17 17 0,-17 19 16,0-1-16,0-17 16,0 0-1,18-1-15,-18 19 0,0-19 16,0 1-16,35-35 15,-17 52 1,-18 0-16,0-17 0,0 17 16,0-17-1,0 17 1,0-17-16,0 18 0,0-1 16,0 0-1,0-17 16,0 53 63,0 17-78,-18 18-16,18 17 0,0-52 15,-17 53-15,17 17 16,-18-35 0,0 0-16,18 0 0,-17 17 15,17-52-15,0 17 16,0 36 0,0-36-16,0 0 15,0-17 1,0-1-16,0 1 15,70-124 157,-34 18-172,-19 0 16,1 17-16,35-17 16,-36 0-1,1 0 1,-18 17-16,0 1 15,0 17-15,0 35 0,0 0 16,0-35 0,0 36 46,0 34 16,0 36-62,-18 0-16,1 0 16,17 0-16,0 18 15,0-36-15,0 36 16,0-1-16,0-17 15,0 18-15,0-36 16,0 35-16,0 1 16,0 17-16,-18-17 15,18-18 1,0-36-16,0 1 16,0 0-16,0-1 15,18-34 141,-1-36-140,1 17-16,-18 1 0,18 0 16,-18-18-16,17-18 15,1-17 1,-18 18-16,18-1 0,-18 0 16,17-17-1,1-18 1,-18 53-16,0 36 15,0-1-15,0 1 0,18-1 16,-18-17 0,0 17-16,0 0 15,17 1 1,1-1 0,-18 0 15,-35 71 63,-1-35-79,19 17-15,-19 36 0,36-36 16,-17 0-16,17-17 15,0 35 1,-53 0-16,53 0 0,-18 0 16,0 17-16,1-17 15,17 18 1,0-36-16,-18 36 0,18-19 16,-17-34-16,17 0 15,0-1 1</inkml:trace>
  <inkml:trace contextRef="#ctx0" brushRef="#br0" timeOffset="78082.46">8361 2575 0,'-35'18'15,"17"0"16,18 34-15,0-34 0,0 0-16,0 17 15,0 18-15,0-35 16,0-1 0,0 1-16,0 17 15,0-17 1,0 17-16,0 0 15,0-17 1,0 0-16,0-1 16,0 1 77,18-18-77,-1 0 0,1 0-16,-1 0 15,1 0-15,0 0 16,-1 0 0,1 0-16,0 0 15,-1 0 1,19 0-16,-1 0 15,-18 0-15,19 0 16,-19 0-16,1 0 16,0 0-1</inkml:trace>
  <inkml:trace contextRef="#ctx0" brushRef="#br0" timeOffset="79669.21">8731 2663 0,'-17'0'32,"-1"0"-17,18 18 1,0 17-16,0-17 16,0 0-1,0 17-15,0 0 16,0-17-1,0 17-15,0-17 16,0-1-16,0 1 16,0 17-16,0-17 15,0 0 1,0-1-16,0 1 16,0 0-1,0-1 1,0 1-16,0-1 15,0 19 1,0-19-16,0 1 16,-18 0-1,18-1 1,0 1 0,0 0-1,-35-18 1,35 17 15,-18-17-15,18 35-1,0 1 1,0-19 0,-17 19 15,17-19 0,0 1 0,0 0 16,0-1 0,0 1-16,0-1-15,0 1 0,0 0-16,0-1 15,0 1 16,0 0-15,0-1 0,0 1-1</inkml:trace>
  <inkml:trace contextRef="#ctx0" brushRef="#br0" timeOffset="81973.81">9084 4286 0,'18'0'94,"-18"18"-78,0 0-16,0 17 15,17 0 1,-17 0-1,0-17-15,0 0 16,0 17-16,0 0 16,0-17-16,0 52 15,0-52 1,0 17-16,0-17 16,0 0-16,0-1 15,0 1 1,0-1-16,0 1 15,0 0 1,0-1-16,18-34 78,-18-1-62,0 0-16,18-17 15,-18 18 1,0-54-16,35 18 0,-18 18 16,-17 0-1,0-1-15,53-17 16,-53 36-16,0-19 16,18 19-16,-18-1 78,0 53 0,0-17-63,0 17 1,0 1 0,0-19-1,0 19-15,0 34 0,0-17 16,0 0-16,0 0 16,0-18-1,0-17-15,0 35 0,0-36 16,0 19-1,0-1-15,18 0 16,-18-17-16,0-1 16,17-17 15,19-17 0,-1-18-31,-17 17 16,17-17-16,0-1 15,-17 1-15,-1 17 16,1-35-16,-18 36 16,0-1-16,0 1 15,18-19 1,-18 19-16,0-1 0,17 0 16,-17 1-1,0-1 1,0 0-1,0 1-15,0-1 16,0 1 0,0-19-1,0 19-15,0-1 16,0 0 0,0-17-1,0 17-15,0 1 0,0-1 16,0 36 140,0-1-140,0 1-16,0 17 0,0-17 15,0 0-15,0-1 16,0 1 0,0 0-16,0 17 31,0 0 0,0-17-15,0-1-1,0 1 1,0 0-16</inkml:trace>
  <inkml:trace contextRef="#ctx0" brushRef="#br0" timeOffset="82986.53">8855 4286 0,'0'18'16,"0"0"-1,0-1 1,0 18-16,0-17 16,0 17-1,0-17 1,-18 17 0,18 18-16,0-35 15,0-1 1,-18 1-1,1 0-15,-1-1 16,18 1 0,0 0-16,-17-1 15,-1 54 1,18-54 62</inkml:trace>
  <inkml:trace contextRef="#ctx0" brushRef="#br0" timeOffset="84601.78">6244 5327 0,'18'0'47,"-36"0"-32,18 18 32,0-1-31,0 1-16,0-1 15,0 19-15,0-19 16,0 54-16,-17-36 16,-19 18-16,36 0 15,0 0 1,0-18-16,0 1 15,0-1 1,0 0-16,0-17 0,0-1 16,0 19-16,0-19 15,0 1 1,0 0-16,0 17 0,0-18 16,0 1-1,0 0-15,0-1 16,0 1-1,0 0 1,0-1 0</inkml:trace>
  <inkml:trace contextRef="#ctx0" brushRef="#br0" timeOffset="88197.99">6262 6703 0,'17'0'62,"1"0"-46,-36 0 15,1 0 31,-1 0-46,-17 0 0,17 0-1,-17 17 1,-18-17 46,35 36-46,-17-1-16,0 0 16,0-17-16,17 0 15,0-1-15,1 1 16,-1 17 0,-17-17-16,35-1 15,-18-17-15,18 18 31,0 0-15,0-1-16,0 1 16,0 0-1,0-1 1,0 1 0,0-1-16,0 1 15,0 0-15,0-1 16,0 19-16,18-19 15,-1 1 1,1 0 0,0-18-16,-1 17 15,1-17 1,17 18 0,0-18-16,-35 17 15,36-17-15,-36 18 16,17-18 15,1 0-15,0 0-1,17 0 1,-17 0 0,-1-18 15,1 18-16,-18-17-15,18-1 16,-18 1 0,17-19-16,-17 19 0,18-1 15,-18 0 1,17 1 0,-17-1-16,18-17 15,-18 17-15,18 1 16,-1-1-16,-17 0 15,18-17 1,-18 17 0,0 1-16,18 17 15,-1 0-15,-17-18 16,0 0 0,0 1-16,0-1 15,0 1 48,0-1 46,0 0-93,0 1-1,-17 17 32,-19-18-31,19 18-16,-36-18 15,35 18 1,1 0 0</inkml:trace>
  <inkml:trace contextRef="#ctx0" brushRef="#br0" timeOffset="90473.13">6191 7620 0,'-17'0'63,"-1"0"-63,-17 0 15,-1 0 1,19 0-16,-1 0 15,0 0 1,18 18 0,-35-18-1,18 0 1,-1 17-16,0 19 16,1-36-1,-1 0-15,-17 35 16,-1-18-16,19-17 15,-1 36-15,1-36 16,-19 17 0,19-17-16,17 18 15,0 0 1,0-1 0,-18-17-1,18 36-15,-18-19 0,18 1 31,0-1-15,0 1 0,0 17-1,0-17-15,0 0 32,0-1-17,0 1-15,18-18 31,17 18-15,-17-1 0,52-17-16,19 53 0,-36-35 15,-18-1-15,35 1 16,19 0-16,-36 17 16,-36-35-1,18 18-15,-17-18 0,0 0 78,-1 0-62,-17-18-16,18-17 31,-18-1-31,0-16 16,0 34-1,0 0 17,0 1-17,0-1 1,0 0-16,0 1 16,0-19-1,0 1 1,0 0-1,-18 35-15,18-53 16,-17 18 15,17 17-15,-18 0 0,18 1 30,-18 17 17,18-18-47,-35 0 171,35 1-187,-17 17 47,17-18-31,-18 18-1,0-17 1,1 17-1</inkml:trace>
  <inkml:trace contextRef="#ctx0" brushRef="#br0" timeOffset="92525.01">6103 8625 0,'0'-17'16,"-18"-1"0,1 18-1,-1 0 1,-17 0-1,0 0 1,17 0-16,-17 0 16,17 0-1,0 0 1,-17 0 0,17 0-16,1 0 0,-18 0 15,-18 53 16,35-53-31,18 18 16,-18-18 0,18 17-16,-17-17 15,17 18 17,-36-18-17,19 18 1,-1-18-1,18 17 1,0 1-16,0 0 16,0 17-1,0-18-15,0 19 16,0-19 0,0 1-1,0 0 1,0-1-1,0 19 1,0-1-16,0-18 16,18 1-1,-18 0 1,0-1 0,0 1-16,17-18 15,1 18-15,0-1 31,-1 1 1,1-18-17,0 0 1,-1 0 0,1 0-1,0 0 1,17 0-1,-18 0 1,1 0-16,0 0 16,-1 0-1,1 0 17,0 0-32,-1-18 62,1 18-62,0-17 16,-1-1-1,1 18-15,17-35 47,-17 17-31,-18-17-1,17 35 1,1-18 0,-18-17-16,0 17 0,0 1 15,0-1-15,0-17 16,0-18 0,0 18-1,35 35-15,-35-36 16,0 19-1,0-1 1,0 0 31,0 1-31,0-1 15,0-17-16,0 17 1</inkml:trace>
  <inkml:trace contextRef="#ctx0" brushRef="#br0" timeOffset="94577.97">5980 9437 0,'-18'0'0,"0"0"0,1 0 15,-1 0 1,-17 0-16,17 0 16,-17 0-16,17 0 15,1 0 1,-1 0 15,0 0-15,1 0-16,-1 0 15,-17 17-15,17-17 16,18 18-16,-35-18 16,17 0 46,1 18-46,-1-1-1,0 1-15,18 0 16,-35-18 0,35 17-16,0 1 31,0 0-15,0-1-1,0 1 48,0-1-48,0 1 1,0 0 0,0-1-16,0 1 15,18-18 1,-18 35-1,17-17 1,-17 0 15,18-1-15,0 1-16,-18-1 0,17 1 16,1 0-1,-1-18 1,1 0 31,0 0-32,-1 0 1,1 0 0,0 0-1,-1 0-15,1 0 16,17 0-1,-17 0 1,-1 0 0,1 0-1,0 0-15,17-18 16,-35 0-16,35 1 16,-17-1-1,-18 1 1,0-1-16,18-17 15,-1 35 1,-17-36-16,35 19 0,-35-1 16,0 0-1,0 1 1,0-1 15,0 1-15,0-1-1,0 0-15,0 1 16,0-1 0,0 0 15,0 1 16,0-1 140,0 0-171,0-17-16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in="-1080" max="2160" units="cm"/>
          <inkml:channel name="T" type="integer" max="2.14748E9" units="dev"/>
        </inkml:traceFormat>
        <inkml:channelProperties>
          <inkml:channelProperty channel="X" name="resolution" value="43.73576" units="1/cm"/>
          <inkml:channelProperty channel="Y" name="resolution" value="66.80412" units="1/cm"/>
          <inkml:channelProperty channel="T" name="resolution" value="1" units="1/dev"/>
        </inkml:channelProperties>
      </inkml:inkSource>
      <inkml:timestamp xml:id="ts0" timeString="2020-12-09T15:21:40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16192 10178 0,'18'0'15,"-36"0"17,1 0-17,17 17 32,-18 1-31,1 0-1,-19-1 1,19 1 15,17-1-31,0 1 16,-18 0 0,0 17-16,18-17 15,0 17 1,-17 0-16,-1-17 15,18 35 1,-18-36 0,1 1-16,17 0 15,0-1 1,-18 1-16,18 0 0,0 17 31,-17 0-31,-1 18 16,18-18-1,0-17-15,0 0 16,0-1-16,-35 19 16,35 16-1,0-34-15,0 0 16,-18 17 0,0-35-1,1 35 1,-1-17-16,0 0 15,1-18-15,17 17 16,-18-17 62,1 35-62,-1-17-1,18 0 1,0-1 0,-18 1-1,1 0 48,-1-18-48,18 17 1,0 1 0,0 0-1,0-1 17,0 19-17,0-19-15,0 1 31,0-1 1,-18 1-17,18 0 1,-17-1 0</inkml:trace>
  <inkml:trace contextRef="#ctx0" brushRef="#br0" timeOffset="3138.36">16439 10460 0,'18'0'47,"0"0"0,-1 0-31,1 17-16,0 1 31,-1-18-15,1 18-16,-18-1 15,18-17 1,-18 18-16,17 0 16,1-1-1,-18 1 1,17-18-16,1 35 15,0-17-15,-18 17 16,0 0-16,0 36 16,0-36-16,0 1 15,0-19-15,0 1 16,0-1 0,0 1-16,0 0 15,0 17 1,0 0-1,0-17 1,0 17-16,-18 36 16,18-54-1,-18 36-15,1-35 16,17 0-16,0-1 0,-18 1 16,1 17-1,-1-17 1,0-1-1,1 1 1,-1 0-16,0-1 16,1 1-1,-19-18-15,19 18 16,-1-18 15,-17 17-15,17-17 15,1 0-15,-1 0-1,0 0-15,1 0 16,-36 0 0,17 0-1,19 0 1,-1 0-1,1 0 1,-19 0 0,19 0-16,-1 0 0,18-17 31,0-19 47,0 19-78,0-1 16,18-17-16,-1 17 15,1 1-15,0-1 32,-1 18-32,1-18 15,17 18 1,-17-17-16,-1-1 15,1 18 1,17 0-16,-17-18 0,0 18 16,-1-17-16,19 17 15,-19 0 1,18-36 0,-17 19-16,35-1 15,-35 18 1,-1 0 15,1 0-15,0 0 15,17 0-15,-18 0-1,1 0 1,0 0-1,-1 0 1,1 0 0,0 0-1,-1 18 1,1 35 0,0-53-1,-1 17-15,-17 1 16,0 17 15,0-17-15,35 0-16,-35-1 15,0 1 1,18-18-16,-18 17 47,0 1-32,0 0 17,0-1 30</inkml:trace>
  <inkml:trace contextRef="#ctx0" brushRef="#br0" timeOffset="5142.32">17286 10513 0,'0'35'78,"0"0"-62,0-17-16,0 0 15,0 52-15,0-52 16,0 35-16,0-18 16,0 0-16,0-17 15,0 0-15,0 34 16,0-34-16,0 17 15,0-17-15,0 17 16,0-17 0,18 17-1,-18-17 1,17-18 62,1 0-62,0 0-16,-1 0 0,1-18 47,35 1-32,-36 17 1,1 0-16,-18-18 15,18 18-15,-1 0 16,1 0-16,17 0 16,18-18-1,-35 18 1,0 0-16,17-17 16,0 17-1</inkml:trace>
  <inkml:trace contextRef="#ctx0" brushRef="#br0" timeOffset="6442.24">17586 10513 0,'0'35'31,"-18"-17"-15,18 35-16,-17-36 0,17 19 15,0-19 1,0 54-16,0-36 15,0 0-15,0-17 16,0 35-16,0-18 16,0 0-16,0 18 15,0-35-15,0 17 16,0-17 0,0-1-16,0 1 0,0 0 15,0-1-15,0 19 16,0-19-1,0 1-15,0 0 16,0-1 0,0 19-1,0-19 1,0 1 0,0 17-1,0-17 16,0-1-15,0 1 0,0 0-1,0 17 32,0-17-31,0-1-1,0 1 1,0-1 0,0 19 15,0-19 16,17-17-16,1 0-15</inkml:trace>
  <inkml:trace contextRef="#ctx0" brushRef="#br0" timeOffset="14873.95">16087 12206 0,'-18'-18'16,"0"18"-1,1 18 1,-1 17 0,18-17-1,0 0-15,0 17 16,0-17-16,0 34 16,0-34-1,0 17-15,0-17 0,0 17 16,0-17-1,0 0-15,0-1 16,0 19-16,0-19 16,0 1-1,0 17-15,0-17 0,0-1 16,0 1 15,0 53-15,0-54-16,0 1 15,0-1-15,0 1 16,0 0 0,0-1-1,0 1-15,18 0 32,-18-54 93,0 19-110,0-1-15,0-17 0,0 17 16,17-17-1,1 17 1,0 1 0,-18-1-16,35 0 0,-35 1 15,18 17 1,17-18 0,0-17-1,-17 35 1,-1-18-1,1 18 1,17-17 0,-17-1-16,0 18 15,17-18 1,-17 1 0,-1 17-1,1 0-15,-1 0 16,1-36-1,-18 19-15,0 52 110,35-17-95,-35-1 17,0 1-32,0 0 15,0-1-15,0 1 16,0-1-16,0 1 16,0 0-16,0 17 15,0-17 1,0-1-16,0 1 15,0 0 1,0-1-16,0 1 16,0-1-16,0 1 15,0 17 1,0-17 15,-17 0 32,-19-1-48,36 1 1,-52-18 0,34 0-16,18 18 15,-18-1-15,18 1 16,-17-18-1,-1 0 17,0 0-17,1 0-15,-1 0 32,0 0-17,1 0-15,-19 0 16,19 0-1,-1 0 1,1 0 140,-1 0-124,0 0-32,1-18 46</inkml:trace>
  <inkml:trace contextRef="#ctx0" brushRef="#br0" timeOffset="15822.43">16775 12506 0,'0'18'47,"0"-1"-31,0 19-16,0-19 15,0 18 1,0-17 0,0 0-1,0-1-15,0 1 0,0 0 16,0-1-16,0 1 16,0 0-1,0-1 1,0 1-1,0-1-15,0 1 16,-18-18 0,18 18-1,-18-1 17,1-17-17,17 18 1</inkml:trace>
  <inkml:trace contextRef="#ctx0" brushRef="#br0" timeOffset="16495.22">16704 12153 0</inkml:trace>
  <inkml:trace contextRef="#ctx0" brushRef="#br0" timeOffset="17935.49">17392 11994 0,'18'0'47,"-18"18"-16,0 0-16,0 17 1,0 0-16,0 1 16,0 16-16,0-16 15,0-1-15,0 0 16,0-17-16,0 17 31,0-17-15,0 17-16,0-17 31,0 17-15,0-17 15,0 17 0,0-17 0,0-1-15,-18 19 0,0-19-16,18 1 15,-17 17 1,17-17 0,0-1-16,-18 1 15,18 0 32,-18-1-31,18 1 31,0 0-32,0-1 1,0 1 31,0-1-16,0 1 0</inkml:trace>
  <inkml:trace contextRef="#ctx0" brushRef="#br0" timeOffset="18979.54">17004 12365 0,'0'0'0,"18"0"32,-1 0-17,1 0 32,-1 0-31,1 0-16,0 0 15,-1 0-15,19 0 16,-1 0-16,0 0 16,0 0-16,-17 0 15,35 0 1,-18 0-16,-17-18 0,35 18 15,-36-17-15,19 17 16,-19 0 0,19-18-16,-19 18 15,1 0-15,0 0 0,-1 0 16,1 0 0,17 0 124,-17 0-124,-1 0 15,1 0-15,0 0-1</inkml:trace>
  <inkml:trace contextRef="#ctx0" brushRef="#br0" timeOffset="21026.01">18715 12330 0,'17'0'31,"1"0"-16,-18 17 1,-18-17 15,1 0-15,-1 0 15,-17 18-15,17-18-1,1 0-15,-1 17 16,0-17 0,-17 0-1,17 0-15,1 0 16,-1 0 0,1 0-1,-1 0-15,0 0 16,-17 0-16,17 0 15,-17 0-15,17 18 16,-17-18 0,0 18-16,-18-18 0,18 0 15,17 0-15,-17 0 16,17 0-16,0 0 16,1 0-1,17 17-15,0 1 188,35-18-157,-17 18-15,-1-18-16,1 0 15,17 17 1,-17-17-16,17 36 15,-17-36-15,0 0 32,17 0-17,0 0-15,-17 17 16,-1-17 0,1 0-1,0 18 1,-18 0-16,17-18 0,-17 17 15,18-17 1,-18 18 0,0-1-1,0 1 1,0 0-16,0-1 16,18-17-1,-18 18-15,0 0 16,0 17 15,0-17-15,0-1-1,0 1 1,0-1 15,0 1-15,0 0-1,-71 52 1,53-70 0,1 18-1,17 0-15,-36-1 0,19 1 16,-1-1 31,1 1-32,-1-18 1,-17 18-16,17-1 0,0 1 16,1 0-1,-1-18 1,0 0 46,1 0-15,-1 17 16,0-17-32,1 0-15,-1 0-1</inkml:trace>
  <inkml:trace contextRef="#ctx0" brushRef="#br0" timeOffset="27882.86">16140 13688 0,'0'17'125,"0"1"-125,0 0 15,-18-1-15,0 1 16,-17 0-16,35-1 16,-18-17-16,18 18 15,-17 17 1,-1-35 0,18 18-16,-18-1 15,1 1 1,-1 17-16,1-35 15,-1 36 1,0-36-16,-17 17 0,17 1 16,1 0-1,17-1-15,-18-17 16,0 18 15,1-1-15,-1 1-1,-17 0 1,17-1-16,-17-17 16,0 36-1,17-36-15,0 17 16,1 19 15,-1-19-15,0 1-1,18-1-15,-17-17 32,17 18-17,0 0 32,-18-1 0,18 1 16,-17 0 30,-1-1-77,18 1 0,-18 0-16,18-1 31,-17 1-16,-1-18 32,18 18-31,-18-18 46,18 17-46,-17-17 0,-1 0-16,0 35 15,-17-35 1,18 18 0,-1 0 140,0-18-141</inkml:trace>
  <inkml:trace contextRef="#ctx0" brushRef="#br0" timeOffset="30894.14">16175 13899 0,'0'-17'62,"17"-1"-46,1 1-16,0 17 15,17 0-15,-17-18 16,-1 18 15,1-35-31,-18 17 16,35 0-16,-17 18 16,0 0-1,-1 0 16,1 0 1,17 0-17,-17 0 1,-1 0-16,1 0 16,0 18-1,17 0 16,-17 17-15,-1-17 15,-17 17-31,18 0 16,-18 0 0,17-17-1,1 0-15,0-1 47,-18 1-31,0 0 15,0-1-15,0 1-1,0-1 16,0 1-15,0 17 0,0-17-1,-18-18-15,18 18 16,-18-18 0,1 17-16,-1-17 15,-35 18-15,36 0 16,-19-1-1,19 1 1,-19-18 0,1 0-1,18 0 17,-19 17-17,19-17 1,17 18-16,-18-18 15,0 0 1,1 0 0,-19 0 62,19 0-63,17-18-15,0 1 32,0-1-17,0 1 17,0-1 14,0 0-30,17 1 0,1-1-1,-18 0 1,18 1 0,-1 17 77,1 0-77,0 0-16,-1 0 16,1 0-16,0 0 15,34 0 1,-34 0-16,17 0 15,1 0 1,-19 0 0,1 0-16,0 0 15,-1 17 1,1 1 31,17-18-16,-35 18-31,18-18 16,-1 17-1,1 1 17,0-18-17,-18 18 16,0-1-15,0 1 0,0-1-16,35-17 15,-35 18-15,0 17 16,18-17 109</inkml:trace>
  <inkml:trace contextRef="#ctx0" brushRef="#br0" timeOffset="34420.12">17480 13741 0,'-18'0'31,"1"0"-15,-18 0 0,17 0-16,0 0 15,1 0-15,-1 0 16,0 0-16,1 0 16,-1 0-16,0 0 15,1 0-15,-18 0 16,17 17-16,-35-17 15,18 0 1,17 18 0,0-18-16,1 0 15,17 18 1,-35-18-16,17 0 16,-17 17 15,17-17-16,0 18-15,-17-18 0,35 18 16,-18-1-16,18 1 16,-17-18-1,-1 35 63,18-17-78,0 17 94,0-17-78,0-1-1,18-17 1,-1 0-16,19 18 31,-19-18-15,1 0 0,-18 18-1,18-1-15,17-17 16,0 18-1,0-18 1,1 35 0,-19-35-1,1 0-15,0 18 16,-1-18 0,1 0-1,0 0-15,-1 0 16,1 0-1,-18 17-15,17-17 16,-17 18 62,36-18-62,-19 0-1,-17 18-15,18-18 16,53 53 0,-71-36-16,35 1 0,-18-1 15,-17 1 1,18 0 0,0-1 15,-18 1 31,0 0-46,0-1 0,0 1-1,0 0 1,0-1 62,0 1-62,-18 0-1,0-18 16,1 17 48,-1-17-64,1 0 1,-1 0-1,-35 18-15,35-18 16,1 0 0,-36 0-16,18 17 15,-1-17-15,1 0 16,17 0-16,-17 18 16,17-18-1,1 0 16,-1 0-15,1 0 0,-1 0 31,18-18 78,0 1-110,0-18 1,0 17 15,0 0-15,0 1-1,0-1 1,0 0 0,0 1-1,0-1 1,0 0-1,0 1 1,18 17-16,-18-18 0,0 0 31,17 1-15,1-1-16,-18 1 0,0-19 47,17 19-32,1 17 1,0-18-16,-1 0 16,1 18-1,-18-17 1,35-19 0,-17 19-1,-18-1 1,35 18 15,-35-17 16,18 17-31,-18-18 15,17 18-16,-17-18 32,18 1-31,0-1 15,-18 0 0,17-17-15,1 35 0,0-35-16,-18 17 0,0 1 15,17-1 17,-17 0 14,18 1-14,-18-1-1,18 0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AF74E-1972-4A2D-9C36-C801416C1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FF50C-C5F6-4C5E-A8D6-0A34C52D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DA5C3-8FEF-4B48-BBA3-7798E46A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A3641-5643-43A8-930D-05FCFF9B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3D171-188B-448D-8DCF-E0A6E533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EE3C-848D-45BB-A855-28805023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77DFF-1512-4D10-B50B-A5DC5561B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E5E75-316B-4794-ABDA-1E838D06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760A0-DB73-4FAD-973C-9FFB42BF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449C8-992B-4EB2-958B-4FF1E2EE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9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9FC86-B874-4F23-B3DC-9C58581B4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6E760-5FAE-4BD7-8B97-CE7F26782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1CF40-14BA-47EC-914A-F2F4CB74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456A8-75F3-4AC5-9CD7-B55943ED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F9A40-7B00-4E8E-ABF4-55DE948B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3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77D6-CA13-4DBB-B397-01C27B66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B410-AB3F-487F-B332-DB5E06F05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D476E-6507-4DE0-8E6E-EACA7D9A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078C-D5C6-4433-9521-EA937BCA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E59A2-12B5-4D32-8DBD-C385AF8E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3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8C12-C49C-4434-886F-B4E80643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5919B-FC22-4AE3-8985-56B24DB2D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3531-202E-4F03-8EE4-350BAE0C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D666-4767-4F79-B135-73D60D33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FD2CB-4E00-43DD-B85B-7133E191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6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8F54-8D85-4772-896E-08F679F7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865E-CC0A-4717-A37C-BF165E67B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83F11-F40A-44CE-83FE-C0AB669E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17BF8-89AA-44B4-86DA-4393E66F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C51DC-E947-430D-A4B9-CB1FC696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D5A65-A2E5-48B8-8ECF-C72B9E09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6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9B59-9504-4AAA-8BAB-FCBF2868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D6ED8-B22C-4286-A5D9-8FA1E2B67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77380-5788-42AD-A8BE-76A75E43B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9C3A5-90E6-4EA9-847C-2B2F5525F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A2DFF-F436-4202-B917-5CB4B7D94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6F8E4-1187-4ACB-9067-431A29C9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3DCB2-BF01-4F87-8FAC-C147A6C6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72294-2E27-476D-81A6-4ABCF67F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2A66-9CF3-4FB5-8297-0ACCD964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FA0C0-9301-4919-9B02-BE34AC55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5DCD4-5B55-41F8-BD85-1CC78417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D4C56-5A86-4385-8C26-0DF93B15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5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2595F-7272-4FB0-9D93-8C9B6A1A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40EFB-3A4D-4567-9BD5-740937D3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42953-DFBC-4922-B66C-F32335D9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5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2433-5CD1-4976-8297-7721BFA6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B59F-9AB9-4FF2-A75C-DA06B64C4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0FF3D-DA17-4B05-AA1E-73C8E50D3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172D7-665D-49ED-BCD2-AD30A0F9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6C948-C988-477B-996E-D2C48BAC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41ED4-7BEE-4D43-80CB-70EAEDC7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5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533D-1B0B-421E-AFE5-ACE2BC3C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8F980-5D0F-46DE-BF3E-DC759CBC7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0C24B-5543-4ED4-A780-8AF6C66E5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6E44D-6E40-48BF-841E-A7245BEA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703C5-6A2F-48D9-A9AD-1A8D40C42F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7B8EA-C956-4493-9B36-38E9B131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2B92C-8515-481E-827C-F147E52C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8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709B2-CE2C-485F-A787-7A72622F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F4000-4F8E-40CA-8BB9-7E71C5A4E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8E63-9219-4A97-B267-2109BD67B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703C5-6A2F-48D9-A9AD-1A8D40C42F8C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A1C9B-B794-44D3-A4A5-B18691115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7A6EF-4D4F-438B-A8C5-F0743BB46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202E-CFAC-417A-A253-C60BEE721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IPv4&amp;oldid=990980009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Private_network&amp;oldid=99178383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DE6A-69AF-4591-88A1-F614AB93A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Internet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5B94D-3210-4719-9D74-933AAC57C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2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C185-E119-4BCE-B5F2-CBD0C9BC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3215-BD37-4075-A070-56C263E3C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Classless Inter-Domain Routing</a:t>
            </a:r>
          </a:p>
          <a:p>
            <a:pPr>
              <a:buFontTx/>
              <a:buChar char="-"/>
            </a:pPr>
            <a:r>
              <a:rPr lang="en-US" dirty="0"/>
              <a:t>Break from A, B, and C classes.</a:t>
            </a:r>
          </a:p>
          <a:p>
            <a:pPr>
              <a:buFontTx/>
              <a:buChar char="-"/>
            </a:pPr>
            <a:r>
              <a:rPr lang="en-US" dirty="0" err="1"/>
              <a:t>x.x.x.x</a:t>
            </a:r>
            <a:r>
              <a:rPr lang="en-US" dirty="0"/>
              <a:t>/y</a:t>
            </a:r>
          </a:p>
        </p:txBody>
      </p:sp>
    </p:spTree>
    <p:extLst>
      <p:ext uri="{BB962C8B-B14F-4D97-AF65-F5344CB8AC3E}">
        <p14:creationId xmlns:p14="http://schemas.microsoft.com/office/powerpoint/2010/main" val="295222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995D-B171-4A24-BA48-3A7CDA77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 Header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8031A-6D6A-4A99-B132-5611A962A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1" t="20974" r="2571" b="34157"/>
          <a:stretch/>
        </p:blipFill>
        <p:spPr>
          <a:xfrm>
            <a:off x="838200" y="1690688"/>
            <a:ext cx="10600707" cy="3757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7052A3-025F-480C-99B0-A98ABF38B64E}"/>
              </a:ext>
            </a:extLst>
          </p:cNvPr>
          <p:cNvSpPr txBox="1"/>
          <p:nvPr/>
        </p:nvSpPr>
        <p:spPr>
          <a:xfrm>
            <a:off x="838200" y="6169709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https://en.wikipedia.org/w/index.php?title=IPv4&amp;oldid=990980009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(last visited Dec. 5, 2020).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002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DC6C-30E8-42FE-90B8-DFF5D4F2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Header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C9D93-45C7-4B75-9FE7-F0F35C985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Version: Always 4 (for v4)</a:t>
            </a:r>
          </a:p>
          <a:p>
            <a:pPr marL="0" indent="0">
              <a:buNone/>
            </a:pPr>
            <a:r>
              <a:rPr lang="en-US" dirty="0"/>
              <a:t>IHL (Internet Header Length): Length of header, including </a:t>
            </a:r>
            <a:r>
              <a:rPr lang="en-US" dirty="0" err="1"/>
              <a:t>optionts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DSCP (Differentiated Services Code Point): Specify streaming, etc.</a:t>
            </a:r>
          </a:p>
          <a:p>
            <a:pPr marL="0" indent="0">
              <a:buNone/>
            </a:pPr>
            <a:r>
              <a:rPr lang="en-US" dirty="0"/>
              <a:t>ECN (Explicit Congestion Notification):</a:t>
            </a:r>
          </a:p>
          <a:p>
            <a:pPr marL="0" indent="0">
              <a:buNone/>
            </a:pPr>
            <a:r>
              <a:rPr lang="en-US" dirty="0"/>
              <a:t>Total Length</a:t>
            </a:r>
          </a:p>
          <a:p>
            <a:pPr marL="0" indent="0">
              <a:buNone/>
            </a:pPr>
            <a:r>
              <a:rPr lang="en-US" dirty="0"/>
              <a:t>Identification: Fragmentation</a:t>
            </a:r>
          </a:p>
          <a:p>
            <a:pPr marL="0" indent="0">
              <a:buNone/>
            </a:pPr>
            <a:r>
              <a:rPr lang="en-US" dirty="0"/>
              <a:t>Flags: 0 – must be zero, 1-Don’t fragment, 2-More fragments</a:t>
            </a:r>
          </a:p>
          <a:p>
            <a:pPr marL="0" indent="0">
              <a:buNone/>
            </a:pPr>
            <a:r>
              <a:rPr lang="en-US" dirty="0"/>
              <a:t>Fragment Offset</a:t>
            </a:r>
          </a:p>
          <a:p>
            <a:pPr marL="0" indent="0">
              <a:buNone/>
            </a:pPr>
            <a:r>
              <a:rPr lang="en-US" dirty="0"/>
              <a:t>TTL </a:t>
            </a:r>
            <a:r>
              <a:rPr lang="en-US"/>
              <a:t>(Time to Live)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6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EDBD-582A-4A8E-A56B-8EF60EAC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514C9-E8B8-4B76-936C-48FCFCEC7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16062"/>
            <a:ext cx="10515600" cy="437046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820EB-5546-4C67-BD92-5541D6F6996D}"/>
              </a:ext>
            </a:extLst>
          </p:cNvPr>
          <p:cNvSpPr txBox="1"/>
          <p:nvPr/>
        </p:nvSpPr>
        <p:spPr>
          <a:xfrm>
            <a:off x="838200" y="6338986"/>
            <a:ext cx="107510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By Michel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Bakni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- V. Cerf; R. Kahn (may 1974) https://tinyurl.com/wkcite?curid=79334079</a:t>
            </a:r>
          </a:p>
        </p:txBody>
      </p:sp>
    </p:spTree>
    <p:extLst>
      <p:ext uri="{BB962C8B-B14F-4D97-AF65-F5344CB8AC3E}">
        <p14:creationId xmlns:p14="http://schemas.microsoft.com/office/powerpoint/2010/main" val="33857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82B276-A0C7-4962-83A4-604152200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512" y="754454"/>
            <a:ext cx="8420054" cy="583088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BB1A5A-99C2-4B8C-BDFB-0439CB235410}"/>
              </a:ext>
            </a:extLst>
          </p:cNvPr>
          <p:cNvSpPr txBox="1"/>
          <p:nvPr/>
        </p:nvSpPr>
        <p:spPr>
          <a:xfrm>
            <a:off x="885289" y="6334780"/>
            <a:ext cx="10385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By Author unknown - Computer History Museum, Public Domain, https://wkcite?curid=78988842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76C8FA-844D-4E39-8ADC-00D45D50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First “Internet”</a:t>
            </a:r>
          </a:p>
        </p:txBody>
      </p:sp>
    </p:spTree>
    <p:extLst>
      <p:ext uri="{BB962C8B-B14F-4D97-AF65-F5344CB8AC3E}">
        <p14:creationId xmlns:p14="http://schemas.microsoft.com/office/powerpoint/2010/main" val="67214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EF6D-72E3-4F77-AFBB-74F2C744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Addresses in 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CD8DE-A28B-43C5-A686-D612BFDF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5E466-9720-4BB2-BFFA-78A97518F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41" t="43704" r="2593" b="30833"/>
          <a:stretch/>
        </p:blipFill>
        <p:spPr>
          <a:xfrm>
            <a:off x="792572" y="2108200"/>
            <a:ext cx="10708456" cy="2152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08694-B791-4FCE-BF4A-F8BAEDBFAED7}"/>
              </a:ext>
            </a:extLst>
          </p:cNvPr>
          <p:cNvSpPr txBox="1"/>
          <p:nvPr/>
        </p:nvSpPr>
        <p:spPr>
          <a:xfrm>
            <a:off x="885289" y="6334780"/>
            <a:ext cx="10385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https://en.wikipedia.org/w/index.php?title=Private_network&amp;oldid=991783834</a:t>
            </a:r>
            <a:r>
              <a:rPr lang="nb-NO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(last visited Dec. 5, 2020).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72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C016-6607-4E44-8066-57F2DA5A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Prefix and Host identifier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86066E-18AB-4C99-975D-E25A8836E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60" t="43472" r="48075" b="46021"/>
          <a:stretch/>
        </p:blipFill>
        <p:spPr>
          <a:xfrm>
            <a:off x="838199" y="1361661"/>
            <a:ext cx="10958975" cy="31507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59ECC5-8DA3-4432-87E2-D7845EA95D69}"/>
              </a:ext>
            </a:extLst>
          </p:cNvPr>
          <p:cNvSpPr txBox="1"/>
          <p:nvPr/>
        </p:nvSpPr>
        <p:spPr>
          <a:xfrm>
            <a:off x="885289" y="6334780"/>
            <a:ext cx="10385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https://en.wikipedia.org/wiki/Subnetwork </a:t>
            </a:r>
            <a:r>
              <a:rPr lang="nb-NO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(last visited Dec. 8, 2020).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1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970C-0B68-4AD5-9C93-713742D0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0B145B-04AC-4C3F-8114-D7FD7E371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0502" y="1825625"/>
            <a:ext cx="7510995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EE9BB5-4AFE-474C-9C7B-717D88A9F32B}"/>
                  </a:ext>
                </a:extLst>
              </p14:cNvPr>
              <p14:cNvContentPartPr/>
              <p14:nvPr/>
            </p14:nvContentPartPr>
            <p14:xfrm>
              <a:off x="946080" y="342720"/>
              <a:ext cx="2883240" cy="3213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EE9BB5-4AFE-474C-9C7B-717D88A9F3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6720" y="333360"/>
                <a:ext cx="290196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490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C016-6607-4E44-8066-57F2DA5A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Masking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3A0FE-D5FF-4CE2-A6C1-8382B202A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Does this packet stay in the network or leave the network?</a:t>
            </a:r>
          </a:p>
          <a:p>
            <a:pPr marL="0" indent="0">
              <a:buNone/>
            </a:pPr>
            <a:r>
              <a:rPr lang="en-US" dirty="0"/>
              <a:t>i.e. Send this packet to the gateway or direct?</a:t>
            </a:r>
          </a:p>
          <a:p>
            <a:pPr marL="0" indent="0">
              <a:buNone/>
            </a:pPr>
            <a:r>
              <a:rPr lang="en-US" dirty="0"/>
              <a:t>3 parts: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Subnet mask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Sender’s IP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Receiver’s IP address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65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5AA3-6031-4EEB-B8C6-CEDA1BCE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example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7F1ED9-ED66-4C34-9567-883C7BD72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84361"/>
              </p:ext>
            </p:extLst>
          </p:nvPr>
        </p:nvGraphicFramePr>
        <p:xfrm>
          <a:off x="838200" y="160198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961488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93678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3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41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0874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41EB98-BA58-4C97-83F4-D34BEC2597F6}"/>
                  </a:ext>
                </a:extLst>
              </p14:cNvPr>
              <p14:cNvContentPartPr/>
              <p14:nvPr/>
            </p14:nvContentPartPr>
            <p14:xfrm>
              <a:off x="5499000" y="3664080"/>
              <a:ext cx="1251360" cy="158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41EB98-BA58-4C97-83F4-D34BEC2597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9640" y="3654720"/>
                <a:ext cx="1270080" cy="160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037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5AA3-6031-4EEB-B8C6-CEDA1BCE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7F1ED9-ED66-4C34-9567-883C7BD72D3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0198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961488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93678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3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41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087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4BA03-369D-485D-90E4-167378648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5037"/>
              </p:ext>
            </p:extLst>
          </p:nvPr>
        </p:nvGraphicFramePr>
        <p:xfrm>
          <a:off x="838199" y="3429000"/>
          <a:ext cx="1092066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889">
                  <a:extLst>
                    <a:ext uri="{9D8B030D-6E8A-4147-A177-3AD203B41FA5}">
                      <a16:colId xmlns:a16="http://schemas.microsoft.com/office/drawing/2014/main" val="1796148877"/>
                    </a:ext>
                  </a:extLst>
                </a:gridCol>
                <a:gridCol w="2220880">
                  <a:extLst>
                    <a:ext uri="{9D8B030D-6E8A-4147-A177-3AD203B41FA5}">
                      <a16:colId xmlns:a16="http://schemas.microsoft.com/office/drawing/2014/main" val="593678997"/>
                    </a:ext>
                  </a:extLst>
                </a:gridCol>
                <a:gridCol w="7579894">
                  <a:extLst>
                    <a:ext uri="{9D8B030D-6E8A-4147-A177-3AD203B41FA5}">
                      <a16:colId xmlns:a16="http://schemas.microsoft.com/office/drawing/2014/main" val="1807646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13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255.255.255.128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00000000.000000000.000000000.000000000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41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00000000.000000000.000000000.000000000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192.168.0.125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00000000.000000000.000000000.000000000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708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89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321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The Internet Protocol</vt:lpstr>
      <vt:lpstr>History of IP</vt:lpstr>
      <vt:lpstr>First “Internet”</vt:lpstr>
      <vt:lpstr>Reserved Addresses in IPv4</vt:lpstr>
      <vt:lpstr>Network Prefix and Host identifier</vt:lpstr>
      <vt:lpstr>PowerPoint Presentation</vt:lpstr>
      <vt:lpstr>Subnet Masking</vt:lpstr>
      <vt:lpstr>Subnet example</vt:lpstr>
      <vt:lpstr>Subnet example (cont)</vt:lpstr>
      <vt:lpstr>CIDR Notation</vt:lpstr>
      <vt:lpstr>IPv4 Header</vt:lpstr>
      <vt:lpstr>IPv4 Header Parts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 Protocol</dc:title>
  <dc:creator>Brian Ricks</dc:creator>
  <cp:lastModifiedBy>Brian Ricks</cp:lastModifiedBy>
  <cp:revision>7</cp:revision>
  <dcterms:created xsi:type="dcterms:W3CDTF">2020-12-05T10:31:18Z</dcterms:created>
  <dcterms:modified xsi:type="dcterms:W3CDTF">2020-12-09T15:54:33Z</dcterms:modified>
</cp:coreProperties>
</file>