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64" r:id="rId11"/>
    <p:sldId id="267" r:id="rId12"/>
    <p:sldId id="268" r:id="rId13"/>
    <p:sldId id="270" r:id="rId14"/>
    <p:sldId id="271" r:id="rId15"/>
    <p:sldId id="27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9" d="100"/>
          <a:sy n="119"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9/25/2019</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9/25/2019</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Tree>
    <p:extLst>
      <p:ext uri="{BB962C8B-B14F-4D97-AF65-F5344CB8AC3E}">
        <p14:creationId xmlns:p14="http://schemas.microsoft.com/office/powerpoint/2010/main" val="294428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1986494539"/>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
        <p:nvSpPr>
          <p:cNvPr id="2" name="Rectangle 1">
            <a:extLst>
              <a:ext uri="{FF2B5EF4-FFF2-40B4-BE49-F238E27FC236}">
                <a16:creationId xmlns:a16="http://schemas.microsoft.com/office/drawing/2014/main" id="{CB7B5FDC-FBA0-45A2-AD7F-395F627DCE89}"/>
              </a:ext>
            </a:extLst>
          </p:cNvPr>
          <p:cNvSpPr/>
          <p:nvPr/>
        </p:nvSpPr>
        <p:spPr>
          <a:xfrm>
            <a:off x="3519012" y="3244334"/>
            <a:ext cx="5153975" cy="369332"/>
          </a:xfrm>
          <a:prstGeom prst="rect">
            <a:avLst/>
          </a:prstGeom>
        </p:spPr>
        <p:txBody>
          <a:bodyPr wrap="none">
            <a:spAutoFit/>
          </a:bodyPr>
          <a:lstStyle/>
          <a:p>
            <a:r>
              <a:rPr lang="en-US" dirty="0"/>
              <a:t>https://en.wikipedia.org/wiki/Pushdown_automaton</a:t>
            </a:r>
          </a:p>
        </p:txBody>
      </p:sp>
    </p:spTree>
    <p:extLst>
      <p:ext uri="{BB962C8B-B14F-4D97-AF65-F5344CB8AC3E}">
        <p14:creationId xmlns:p14="http://schemas.microsoft.com/office/powerpoint/2010/main" val="207782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p:spTree>
    <p:extLst>
      <p:ext uri="{BB962C8B-B14F-4D97-AF65-F5344CB8AC3E}">
        <p14:creationId xmlns:p14="http://schemas.microsoft.com/office/powerpoint/2010/main" val="138044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p:spTree>
    <p:extLst>
      <p:ext uri="{BB962C8B-B14F-4D97-AF65-F5344CB8AC3E}">
        <p14:creationId xmlns:p14="http://schemas.microsoft.com/office/powerpoint/2010/main" val="18528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795282" cy="369332"/>
          </a:xfrm>
          <a:prstGeom prst="rect">
            <a:avLst/>
          </a:prstGeom>
          <a:noFill/>
        </p:spPr>
        <p:txBody>
          <a:bodyPr wrap="none" rtlCol="0">
            <a:spAutoFit/>
          </a:bodyPr>
          <a:lstStyle/>
          <a:p>
            <a:r>
              <a:rPr lang="en-US" dirty="0">
                <a:solidFill>
                  <a:schemeClr val="accent6">
                    <a:lumMod val="75000"/>
                  </a:schemeClr>
                </a:solidFill>
              </a:rPr>
              <a:t>Events</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1470</Words>
  <Application>Microsoft Office PowerPoint</Application>
  <PresentationFormat>Widescreen</PresentationFormat>
  <Paragraphs>283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50</cp:revision>
  <dcterms:created xsi:type="dcterms:W3CDTF">2019-02-06T17:03:21Z</dcterms:created>
  <dcterms:modified xsi:type="dcterms:W3CDTF">2019-09-25T20:15:57Z</dcterms:modified>
</cp:coreProperties>
</file>