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41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1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4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2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1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3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0CDDBC5-3A92-44B2-A57B-786180656480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7B19C08-51F2-4B4A-8598-0AB95DA0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08C1-613C-47FC-9EDB-A1A428C57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DDA40-CB23-4536-8971-A1869044A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Chasing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54843-E122-457D-B50F-330A1A323916}"/>
              </a:ext>
            </a:extLst>
          </p:cNvPr>
          <p:cNvSpPr/>
          <p:nvPr/>
        </p:nvSpPr>
        <p:spPr>
          <a:xfrm>
            <a:off x="1454331" y="1"/>
            <a:ext cx="9283337" cy="6857999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6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8EE9-5B0A-4DEC-A57F-486357A2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HUD/UI (Jorge)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B3F7A-DCCF-4F30-9A51-D5676EAAA8E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89" b="15312"/>
          <a:stretch/>
        </p:blipFill>
        <p:spPr>
          <a:xfrm>
            <a:off x="876300" y="2707819"/>
            <a:ext cx="4519158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4D720-8F7C-4A0F-B791-1E610EE79C4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68085" r="2288" b="3469"/>
          <a:stretch/>
        </p:blipFill>
        <p:spPr>
          <a:xfrm>
            <a:off x="5660571" y="3105147"/>
            <a:ext cx="5655129" cy="16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FBB1-9DA5-4016-8732-05600E36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Testing/Cheats (Luke)</a:t>
            </a:r>
          </a:p>
        </p:txBody>
      </p:sp>
      <p:pic>
        <p:nvPicPr>
          <p:cNvPr id="4" name="Content Placeholder 3" descr="A close up of a logo&#10;&#10;Description generated with high confidence">
            <a:extLst>
              <a:ext uri="{FF2B5EF4-FFF2-40B4-BE49-F238E27FC236}">
                <a16:creationId xmlns:a16="http://schemas.microsoft.com/office/drawing/2014/main" id="{DC8295E4-4478-4527-A3E1-B8BE593758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7" y="2965675"/>
            <a:ext cx="4962525" cy="23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7C30C-E663-4FFA-A6F7-2C163D03600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81"/>
          <a:stretch/>
        </p:blipFill>
        <p:spPr>
          <a:xfrm>
            <a:off x="5997438" y="2302328"/>
            <a:ext cx="5490845" cy="37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6BA5-EB6D-4351-AAFB-CAD2FB91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AI (Edgar)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FFB168-E639-4C63-962E-E5D4CCF38B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2585358"/>
            <a:ext cx="5038464" cy="2993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1DD5A-9AF2-4EB7-82D7-D42B71DC5D5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21"/>
          <a:stretch/>
        </p:blipFill>
        <p:spPr>
          <a:xfrm>
            <a:off x="6096000" y="3015342"/>
            <a:ext cx="5595257" cy="19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A443-E498-44BB-9EC8-8BA179DB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5358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553F-961E-4278-9726-3D4EA2F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Chasing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9EC7-9DEB-49BD-9172-B0DAEF863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75113"/>
            <a:ext cx="9905998" cy="3124201"/>
          </a:xfrm>
        </p:spPr>
        <p:txBody>
          <a:bodyPr/>
          <a:lstStyle/>
          <a:p>
            <a:r>
              <a:rPr lang="en-US" dirty="0"/>
              <a:t>Single player</a:t>
            </a:r>
          </a:p>
          <a:p>
            <a:r>
              <a:rPr lang="en-US" dirty="0"/>
              <a:t>Top down</a:t>
            </a:r>
          </a:p>
          <a:p>
            <a:r>
              <a:rPr lang="en-US" dirty="0"/>
              <a:t>Adventure/Puzzle</a:t>
            </a:r>
          </a:p>
          <a:p>
            <a:r>
              <a:rPr lang="en-US" dirty="0"/>
              <a:t>Retro and Nostalgic</a:t>
            </a:r>
          </a:p>
          <a:p>
            <a:r>
              <a:rPr lang="en-US" dirty="0"/>
              <a:t>Laid-back and forgiving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CC6DC-702A-444D-B903-2FAFCCFDF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90" y="2211985"/>
            <a:ext cx="3731207" cy="32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1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53C0-50D2-46BD-A587-3A56606D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and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B485-96CD-4C2C-A71C-DD02E26F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4587" cy="3124201"/>
          </a:xfrm>
        </p:spPr>
        <p:txBody>
          <a:bodyPr anchor="t"/>
          <a:lstStyle/>
          <a:p>
            <a:r>
              <a:rPr lang="en-US" dirty="0"/>
              <a:t>Audience</a:t>
            </a:r>
          </a:p>
          <a:p>
            <a:pPr lvl="1"/>
            <a:r>
              <a:rPr lang="en-US" dirty="0"/>
              <a:t>Beginning to experienced game players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21B20D-55B7-497B-989B-2A306ED9F40F}"/>
              </a:ext>
            </a:extLst>
          </p:cNvPr>
          <p:cNvSpPr txBox="1">
            <a:spLocks/>
          </p:cNvSpPr>
          <p:nvPr/>
        </p:nvSpPr>
        <p:spPr>
          <a:xfrm>
            <a:off x="6092824" y="2666998"/>
            <a:ext cx="4954587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</a:t>
            </a:r>
          </a:p>
          <a:p>
            <a:pPr lvl="1"/>
            <a:r>
              <a:rPr lang="en-US" dirty="0"/>
              <a:t>Single player experience</a:t>
            </a:r>
          </a:p>
          <a:p>
            <a:pPr lvl="1"/>
            <a:r>
              <a:rPr lang="en-US" dirty="0"/>
              <a:t>Enjoyable and laid-back experience</a:t>
            </a:r>
          </a:p>
          <a:p>
            <a:pPr lvl="1"/>
            <a:r>
              <a:rPr lang="en-US" dirty="0"/>
              <a:t>Nostalgic gaming experience</a:t>
            </a:r>
          </a:p>
          <a:p>
            <a:pPr lvl="1"/>
            <a:r>
              <a:rPr lang="en-US" dirty="0"/>
              <a:t>Casual adventure/puzzle experience</a:t>
            </a:r>
          </a:p>
        </p:txBody>
      </p:sp>
    </p:spTree>
    <p:extLst>
      <p:ext uri="{BB962C8B-B14F-4D97-AF65-F5344CB8AC3E}">
        <p14:creationId xmlns:p14="http://schemas.microsoft.com/office/powerpoint/2010/main" val="264068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583F-664B-4C58-A8E0-C7F5B2C3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Legend of Zelda (1986)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F38D-151C-46B0-BD6F-859AFEAB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4587" cy="3124201"/>
          </a:xfrm>
        </p:spPr>
        <p:txBody>
          <a:bodyPr/>
          <a:lstStyle/>
          <a:p>
            <a:r>
              <a:rPr lang="en-US" dirty="0"/>
              <a:t>Action/Adventure game developed by Nintendo</a:t>
            </a:r>
          </a:p>
          <a:p>
            <a:r>
              <a:rPr lang="en-US" dirty="0"/>
              <a:t>Top down perspective</a:t>
            </a:r>
          </a:p>
          <a:p>
            <a:r>
              <a:rPr lang="en-US" dirty="0"/>
              <a:t>Focus on discovery and collection</a:t>
            </a:r>
          </a:p>
          <a:p>
            <a:r>
              <a:rPr lang="en-US" dirty="0"/>
              <a:t>Labyrinthine Environment</a:t>
            </a:r>
          </a:p>
          <a:p>
            <a:r>
              <a:rPr lang="en-US" dirty="0"/>
              <a:t>Forces combat</a:t>
            </a:r>
          </a:p>
          <a:p>
            <a:r>
              <a:rPr lang="en-US" dirty="0"/>
              <a:t>Unforgiving</a:t>
            </a:r>
          </a:p>
        </p:txBody>
      </p:sp>
      <p:pic>
        <p:nvPicPr>
          <p:cNvPr id="1026" name="Picture 2" descr="Image result for legend of zelda">
            <a:extLst>
              <a:ext uri="{FF2B5EF4-FFF2-40B4-BE49-F238E27FC236}">
                <a16:creationId xmlns:a16="http://schemas.microsoft.com/office/drawing/2014/main" id="{D1A0AE12-5AC0-4E28-9CA0-5C6BCE9F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33" y="2604526"/>
            <a:ext cx="3632478" cy="31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07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583F-664B-4C58-A8E0-C7F5B2C3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Binding of Isaac (2011)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F38D-151C-46B0-BD6F-859AFEAB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954587" cy="3124201"/>
          </a:xfrm>
        </p:spPr>
        <p:txBody>
          <a:bodyPr/>
          <a:lstStyle/>
          <a:p>
            <a:r>
              <a:rPr lang="en-US" dirty="0"/>
              <a:t>Single player, Roguelike</a:t>
            </a:r>
          </a:p>
          <a:p>
            <a:r>
              <a:rPr lang="en-US" dirty="0"/>
              <a:t>Top down perspective</a:t>
            </a:r>
          </a:p>
          <a:p>
            <a:r>
              <a:rPr lang="en-US" dirty="0"/>
              <a:t>Objective based maze-like levels</a:t>
            </a:r>
          </a:p>
          <a:p>
            <a:r>
              <a:rPr lang="en-US" dirty="0"/>
              <a:t>Forces combat</a:t>
            </a:r>
          </a:p>
          <a:p>
            <a:r>
              <a:rPr lang="en-US" dirty="0"/>
              <a:t>Unforgiving and stressful</a:t>
            </a:r>
          </a:p>
        </p:txBody>
      </p:sp>
      <p:pic>
        <p:nvPicPr>
          <p:cNvPr id="2052" name="Picture 4" descr="Image result for the binding of isaac level">
            <a:extLst>
              <a:ext uri="{FF2B5EF4-FFF2-40B4-BE49-F238E27FC236}">
                <a16:creationId xmlns:a16="http://schemas.microsoft.com/office/drawing/2014/main" id="{05136EE6-FCA6-4671-B662-8F72B666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132" y="2886634"/>
            <a:ext cx="4797279" cy="268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5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65D5-0425-4D78-A46E-0AF8071C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48" y="-432546"/>
            <a:ext cx="9905998" cy="1905000"/>
          </a:xfrm>
        </p:spPr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242775-1FB1-4E66-85B5-B03C7405C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81" y="2510858"/>
            <a:ext cx="8311038" cy="1836283"/>
          </a:xfrm>
        </p:spPr>
      </p:pic>
    </p:spTree>
    <p:extLst>
      <p:ext uri="{BB962C8B-B14F-4D97-AF65-F5344CB8AC3E}">
        <p14:creationId xmlns:p14="http://schemas.microsoft.com/office/powerpoint/2010/main" val="292073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65D5-0425-4D78-A46E-0AF8071C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48" y="-432546"/>
            <a:ext cx="9905998" cy="1905000"/>
          </a:xfrm>
        </p:spPr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8083E3-B1A4-4FDA-8638-1F4A1A3CA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05" y="1030941"/>
            <a:ext cx="7978989" cy="5329517"/>
          </a:xfrm>
        </p:spPr>
      </p:pic>
    </p:spTree>
    <p:extLst>
      <p:ext uri="{BB962C8B-B14F-4D97-AF65-F5344CB8AC3E}">
        <p14:creationId xmlns:p14="http://schemas.microsoft.com/office/powerpoint/2010/main" val="368690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7880-D854-40A2-8A8C-2099C367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Design (Brad)</a:t>
            </a:r>
          </a:p>
        </p:txBody>
      </p:sp>
      <p:pic>
        <p:nvPicPr>
          <p:cNvPr id="4" name="Content Placeholder 3" descr="https://puu.sh/Bw5v6/5acc912127.png">
            <a:extLst>
              <a:ext uri="{FF2B5EF4-FFF2-40B4-BE49-F238E27FC236}">
                <a16:creationId xmlns:a16="http://schemas.microsoft.com/office/drawing/2014/main" id="{9C8105DE-BCFE-4214-8431-C661D35F02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318657"/>
            <a:ext cx="3897263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0D104-6099-49F4-BEBE-A2A4FC478F2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64"/>
          <a:stretch/>
        </p:blipFill>
        <p:spPr bwMode="auto">
          <a:xfrm>
            <a:off x="6018211" y="2147933"/>
            <a:ext cx="5029200" cy="3465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36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27AB-16A6-42BD-B6DD-AC208B65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Design (Tyler)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F7A7D-53B8-4D1D-B012-37C164D9D4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514600"/>
            <a:ext cx="3721405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Tyler\Downloads\Dataflow Diagram.png">
            <a:extLst>
              <a:ext uri="{FF2B5EF4-FFF2-40B4-BE49-F238E27FC236}">
                <a16:creationId xmlns:a16="http://schemas.microsoft.com/office/drawing/2014/main" id="{F9220BE9-F576-4993-BDE3-9AAABADDEEE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46"/>
          <a:stretch/>
        </p:blipFill>
        <p:spPr bwMode="auto">
          <a:xfrm>
            <a:off x="6096000" y="2514600"/>
            <a:ext cx="4951411" cy="3124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681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1439</TotalTime>
  <Words>131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Dream Team</vt:lpstr>
      <vt:lpstr>Chasing the End</vt:lpstr>
      <vt:lpstr>Audience and Uses</vt:lpstr>
      <vt:lpstr>The Legend of Zelda (1986)</vt:lpstr>
      <vt:lpstr>The Binding of Isaac (2011)</vt:lpstr>
      <vt:lpstr>Context Diagram</vt:lpstr>
      <vt:lpstr>Data Flow Diagram</vt:lpstr>
      <vt:lpstr>Player Design (Brad)</vt:lpstr>
      <vt:lpstr>Level Design (Tyler)</vt:lpstr>
      <vt:lpstr>HUD/UI (Jorge)</vt:lpstr>
      <vt:lpstr>Testing/Cheats (Luke)</vt:lpstr>
      <vt:lpstr>Enemy AI (Edgar)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Team</dc:title>
  <dc:creator>Brad Whitesell</dc:creator>
  <cp:lastModifiedBy>Brad Whitesell</cp:lastModifiedBy>
  <cp:revision>8</cp:revision>
  <dcterms:created xsi:type="dcterms:W3CDTF">2018-09-19T00:51:40Z</dcterms:created>
  <dcterms:modified xsi:type="dcterms:W3CDTF">2018-09-20T00:50:45Z</dcterms:modified>
</cp:coreProperties>
</file>