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CDDBC5-3A92-44B2-A57B-7861806564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08C1-613C-47FC-9EDB-A1A428C57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DA40-CB23-4536-8971-A1869044A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Chasing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54843-E122-457D-B50F-330A1A323916}"/>
              </a:ext>
            </a:extLst>
          </p:cNvPr>
          <p:cNvSpPr/>
          <p:nvPr/>
        </p:nvSpPr>
        <p:spPr>
          <a:xfrm>
            <a:off x="1454331" y="1"/>
            <a:ext cx="9283337" cy="685799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553F-961E-4278-9726-3D4EA2F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Chasing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9EC7-9DEB-49BD-9172-B0DAEF863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5113"/>
            <a:ext cx="9905998" cy="3124201"/>
          </a:xfrm>
        </p:spPr>
        <p:txBody>
          <a:bodyPr/>
          <a:lstStyle/>
          <a:p>
            <a:r>
              <a:rPr lang="en-US" dirty="0"/>
              <a:t>Tyler</a:t>
            </a:r>
          </a:p>
          <a:p>
            <a:r>
              <a:rPr lang="en-US" dirty="0"/>
              <a:t>Jorge</a:t>
            </a:r>
          </a:p>
          <a:p>
            <a:r>
              <a:rPr lang="en-US" dirty="0"/>
              <a:t>Edgar</a:t>
            </a:r>
          </a:p>
          <a:p>
            <a:r>
              <a:rPr lang="en-US" dirty="0"/>
              <a:t>Brad</a:t>
            </a:r>
          </a:p>
        </p:txBody>
      </p:sp>
      <p:pic>
        <p:nvPicPr>
          <p:cNvPr id="1026" name="Picture 2" descr="https://i.imgur.com/rDmusFr.png">
            <a:extLst>
              <a:ext uri="{FF2B5EF4-FFF2-40B4-BE49-F238E27FC236}">
                <a16:creationId xmlns:a16="http://schemas.microsoft.com/office/drawing/2014/main" id="{F3552EF7-E7ED-4FC4-A3B3-678C35832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4" b="256"/>
          <a:stretch/>
        </p:blipFill>
        <p:spPr bwMode="auto">
          <a:xfrm>
            <a:off x="3649586" y="2275113"/>
            <a:ext cx="7397825" cy="350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1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4563-5933-47F6-9892-AB3C164B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 terms of GRASP was this a good breakdown?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DC30-2884-4A04-90B7-BAAD4857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Maintainability, Extendibility, Modularity</a:t>
            </a:r>
          </a:p>
          <a:p>
            <a:r>
              <a:rPr lang="en-US" dirty="0">
                <a:effectLst/>
              </a:rPr>
              <a:t>Good software design has </a:t>
            </a:r>
            <a:r>
              <a:rPr lang="en-US" b="1" dirty="0">
                <a:effectLst/>
              </a:rPr>
              <a:t>high cohesion</a:t>
            </a:r>
            <a:r>
              <a:rPr lang="en-US" dirty="0">
                <a:effectLst/>
              </a:rPr>
              <a:t> and </a:t>
            </a:r>
            <a:r>
              <a:rPr lang="en-US" b="1" dirty="0">
                <a:effectLst/>
              </a:rPr>
              <a:t>low coupling</a:t>
            </a:r>
          </a:p>
          <a:p>
            <a:r>
              <a:rPr lang="en-US" b="1" dirty="0">
                <a:effectLst/>
              </a:rPr>
              <a:t>Cohesion:</a:t>
            </a:r>
            <a:r>
              <a:rPr lang="en-US" dirty="0">
                <a:effectLst/>
              </a:rPr>
              <a:t> refers to what the class (or module) can do</a:t>
            </a:r>
          </a:p>
          <a:p>
            <a:r>
              <a:rPr lang="en-US" b="1" dirty="0">
                <a:effectLst/>
              </a:rPr>
              <a:t>Coupling</a:t>
            </a:r>
            <a:r>
              <a:rPr lang="en-US" dirty="0">
                <a:effectLst/>
              </a:rPr>
              <a:t>: refers to how related or dependent two classes/modules are toward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84BA-0D4A-4E4C-BF95-61D197CA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Outstanding feature that could use a pair-programing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F2B2-99E9-40E5-A09E-6DA465B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en-US" dirty="0"/>
              <a:t>JSON Save File</a:t>
            </a:r>
          </a:p>
          <a:p>
            <a:r>
              <a:rPr lang="en-US" dirty="0"/>
              <a:t>Loading from JSON</a:t>
            </a:r>
          </a:p>
        </p:txBody>
      </p:sp>
      <p:pic>
        <p:nvPicPr>
          <p:cNvPr id="2050" name="Picture 2" descr="Image result for save icon png">
            <a:extLst>
              <a:ext uri="{FF2B5EF4-FFF2-40B4-BE49-F238E27FC236}">
                <a16:creationId xmlns:a16="http://schemas.microsoft.com/office/drawing/2014/main" id="{7CE6ECBA-FF98-42E6-A9E3-25C5044F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33" y="2095501"/>
            <a:ext cx="4152899" cy="41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2C59-00AA-40AC-9DF1-11EC9D45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If you were given the project to do again, how would you break it down next time?</a:t>
            </a:r>
            <a:endParaRPr lang="en-US" dirty="0"/>
          </a:p>
        </p:txBody>
      </p:sp>
      <p:pic>
        <p:nvPicPr>
          <p:cNvPr id="3074" name="Picture 2" descr="Image result for retrospective">
            <a:extLst>
              <a:ext uri="{FF2B5EF4-FFF2-40B4-BE49-F238E27FC236}">
                <a16:creationId xmlns:a16="http://schemas.microsoft.com/office/drawing/2014/main" id="{FDDEFD05-EC83-4019-AFE0-111C3E5E56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49" y="2667000"/>
            <a:ext cx="542552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5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ACA4-9030-4076-A14F-4A8C509C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other things would you change in this course to enhance the learning experience?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A8D0-8F7B-4501-95B3-6417ED37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BBLearn</a:t>
            </a:r>
            <a:r>
              <a:rPr lang="en-US" dirty="0"/>
              <a:t> content organization</a:t>
            </a:r>
          </a:p>
          <a:p>
            <a:r>
              <a:rPr lang="en-US" dirty="0"/>
              <a:t>Deliverable clarity</a:t>
            </a:r>
          </a:p>
          <a:p>
            <a:r>
              <a:rPr lang="en-US" dirty="0"/>
              <a:t>Shared code concepts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Git organization</a:t>
            </a:r>
          </a:p>
          <a:p>
            <a:pPr lvl="1"/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83203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A443-E498-44BB-9EC8-8BA179DB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5358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1493</TotalTime>
  <Words>130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Dream Team</vt:lpstr>
      <vt:lpstr>Chasing the End</vt:lpstr>
      <vt:lpstr>In terms of GRASP was this a good breakdown?</vt:lpstr>
      <vt:lpstr>Outstanding feature that could use a pair-programing team</vt:lpstr>
      <vt:lpstr>If you were given the project to do again, how would you break it down next time?</vt:lpstr>
      <vt:lpstr>what other things would you change in this course to enhance the learning experience?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Team</dc:title>
  <dc:creator>Brad Whitesell</dc:creator>
  <cp:lastModifiedBy>Brad Whitesell</cp:lastModifiedBy>
  <cp:revision>13</cp:revision>
  <dcterms:created xsi:type="dcterms:W3CDTF">2018-09-19T00:51:40Z</dcterms:created>
  <dcterms:modified xsi:type="dcterms:W3CDTF">2018-12-04T11:08:21Z</dcterms:modified>
</cp:coreProperties>
</file>