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3" r:id="rId5"/>
    <p:sldId id="270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CDDBC5-3A92-44B2-A57B-7861806564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8C1-613C-47FC-9EDB-A1A428C5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</a:t>
            </a:r>
            <a:br>
              <a:rPr lang="en-US" dirty="0"/>
            </a:br>
            <a:r>
              <a:rPr lang="en-US" sz="2000" dirty="0"/>
              <a:t>Brad, Jorge, Luke, Tyler, Edgar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40-CB23-4536-8971-A1869044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4843-E122-457D-B50F-330A1A323916}"/>
              </a:ext>
            </a:extLst>
          </p:cNvPr>
          <p:cNvSpPr/>
          <p:nvPr/>
        </p:nvSpPr>
        <p:spPr>
          <a:xfrm>
            <a:off x="1454331" y="0"/>
            <a:ext cx="9283337" cy="685799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46BF-F2E9-4D23-8813-7F15A31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 4 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0543-179A-4D2F-AD20-B479FE02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dirty="0"/>
              <a:t>Gantt Chart And Cost</a:t>
            </a:r>
          </a:p>
          <a:p>
            <a:r>
              <a:rPr lang="en-US" dirty="0"/>
              <a:t>Coding Standards</a:t>
            </a:r>
          </a:p>
          <a:p>
            <a:r>
              <a:rPr lang="en-US" dirty="0"/>
              <a:t>Test and Game Updates</a:t>
            </a:r>
          </a:p>
          <a:p>
            <a:r>
              <a:rPr lang="en-US" dirty="0"/>
              <a:t>Game Demo</a:t>
            </a:r>
          </a:p>
          <a:p>
            <a:r>
              <a:rPr lang="en-US" dirty="0"/>
              <a:t>QA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E45F-8DAD-482C-A3C2-FBF0B95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63" y="142285"/>
            <a:ext cx="4954587" cy="937846"/>
          </a:xfrm>
        </p:spPr>
        <p:txBody>
          <a:bodyPr/>
          <a:lstStyle/>
          <a:p>
            <a:r>
              <a:rPr lang="en-US" dirty="0"/>
              <a:t>Coding standards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C37D6-485F-CB4C-8F84-8EBA0161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2" y="900886"/>
            <a:ext cx="5416468" cy="282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C72FD-C465-7B4A-A144-FFE6EA33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62" y="897585"/>
            <a:ext cx="4302426" cy="2829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80B57-52B7-8F45-B111-AC79F6FC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7" y="3889732"/>
            <a:ext cx="6955593" cy="2825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528E0-7201-0045-8EBA-FA0D01F7806E}"/>
              </a:ext>
            </a:extLst>
          </p:cNvPr>
          <p:cNvSpPr txBox="1"/>
          <p:nvPr/>
        </p:nvSpPr>
        <p:spPr>
          <a:xfrm>
            <a:off x="10344588" y="1665896"/>
            <a:ext cx="150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Movement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88B2F-4B1A-254D-AB13-9EAB6C2A5B1B}"/>
              </a:ext>
            </a:extLst>
          </p:cNvPr>
          <p:cNvSpPr txBox="1"/>
          <p:nvPr/>
        </p:nvSpPr>
        <p:spPr>
          <a:xfrm>
            <a:off x="7478463" y="5118057"/>
            <a:ext cx="26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5372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29B0-9944-1B43-9365-13259E65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9" y="358877"/>
            <a:ext cx="7198800" cy="924232"/>
          </a:xfrm>
        </p:spPr>
        <p:txBody>
          <a:bodyPr/>
          <a:lstStyle/>
          <a:p>
            <a:r>
              <a:rPr lang="en-US" dirty="0"/>
              <a:t>Coding standards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4623-ED07-884F-AAD7-E6666E6F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107"/>
            <a:ext cx="3042343" cy="468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D5F79-04E8-2D45-9A1C-611179428FD1}"/>
              </a:ext>
            </a:extLst>
          </p:cNvPr>
          <p:cNvSpPr txBox="1"/>
          <p:nvPr/>
        </p:nvSpPr>
        <p:spPr>
          <a:xfrm>
            <a:off x="409328" y="612979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Movement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B99F4-17B9-A74A-8E82-A5BB6F065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12" y="1469346"/>
            <a:ext cx="5484397" cy="4316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4B999-D919-3A42-92A1-7B23D8FBE13C}"/>
              </a:ext>
            </a:extLst>
          </p:cNvPr>
          <p:cNvSpPr txBox="1"/>
          <p:nvPr/>
        </p:nvSpPr>
        <p:spPr>
          <a:xfrm>
            <a:off x="4606822" y="612979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Cheat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F1058-21E2-4D43-9334-59A39D4F1F16}"/>
              </a:ext>
            </a:extLst>
          </p:cNvPr>
          <p:cNvSpPr txBox="1"/>
          <p:nvPr/>
        </p:nvSpPr>
        <p:spPr>
          <a:xfrm>
            <a:off x="9908180" y="613338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F2616-4F4D-A845-945F-573936660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8" y="3192698"/>
            <a:ext cx="3535722" cy="25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56B4-0905-4088-B897-0736A903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17" y="218879"/>
            <a:ext cx="3549121" cy="7763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Updates: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92B50-91CF-9545-84A6-1C78E7F3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02" y="4384241"/>
            <a:ext cx="9088525" cy="2169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13FE1-8B64-C649-98C0-0992213B6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483171"/>
            <a:ext cx="5772281" cy="3636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2C94E-897C-B645-900E-64021C939BEF}"/>
              </a:ext>
            </a:extLst>
          </p:cNvPr>
          <p:cNvSpPr txBox="1"/>
          <p:nvPr/>
        </p:nvSpPr>
        <p:spPr>
          <a:xfrm>
            <a:off x="9335385" y="193222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 Stress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5565C-F3CE-2D45-B458-B47BE14A16D3}"/>
              </a:ext>
            </a:extLst>
          </p:cNvPr>
          <p:cNvSpPr txBox="1"/>
          <p:nvPr/>
        </p:nvSpPr>
        <p:spPr>
          <a:xfrm>
            <a:off x="808075" y="50998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Level 4</a:t>
            </a:r>
          </a:p>
        </p:txBody>
      </p:sp>
    </p:spTree>
    <p:extLst>
      <p:ext uri="{BB962C8B-B14F-4D97-AF65-F5344CB8AC3E}">
        <p14:creationId xmlns:p14="http://schemas.microsoft.com/office/powerpoint/2010/main" val="17049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311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5358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3516</TotalTime>
  <Words>46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Dream Team Brad, Jorge, Luke, Tyler, Edgar</vt:lpstr>
      <vt:lpstr>Team Lead 4 Presentation Overview</vt:lpstr>
      <vt:lpstr>Coding standards</vt:lpstr>
      <vt:lpstr>Coding standards continued</vt:lpstr>
      <vt:lpstr> Updates: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Brad Whitesell</dc:creator>
  <cp:lastModifiedBy>Edgar Velazquez</cp:lastModifiedBy>
  <cp:revision>29</cp:revision>
  <dcterms:created xsi:type="dcterms:W3CDTF">2018-09-19T00:51:40Z</dcterms:created>
  <dcterms:modified xsi:type="dcterms:W3CDTF">2018-11-01T14:43:08Z</dcterms:modified>
</cp:coreProperties>
</file>