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CDDBC5-3A92-44B2-A57B-78618065648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08C1-613C-47FC-9EDB-A1A428C57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DA40-CB23-4536-8971-A1869044A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Chasing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54843-E122-457D-B50F-330A1A323916}"/>
              </a:ext>
            </a:extLst>
          </p:cNvPr>
          <p:cNvSpPr/>
          <p:nvPr/>
        </p:nvSpPr>
        <p:spPr>
          <a:xfrm>
            <a:off x="1454331" y="1"/>
            <a:ext cx="9283337" cy="685799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553F-961E-4278-9726-3D4EA2F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Directory and Folder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CC6DC-702A-444D-B903-2FAFCCFD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1" y="1044065"/>
            <a:ext cx="914400" cy="796583"/>
          </a:xfrm>
          <a:prstGeom prst="rect">
            <a:avLst/>
          </a:prstGeom>
        </p:spPr>
      </p:pic>
      <p:pic>
        <p:nvPicPr>
          <p:cNvPr id="1026" name="Picture 2" descr="https://i.imgur.com/0a6a7y2.png">
            <a:extLst>
              <a:ext uri="{FF2B5EF4-FFF2-40B4-BE49-F238E27FC236}">
                <a16:creationId xmlns:a16="http://schemas.microsoft.com/office/drawing/2014/main" id="{56C3F076-D6EF-47B8-8C50-8844BA6E7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59" y="2286447"/>
            <a:ext cx="5817106" cy="396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1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553F-961E-4278-9726-3D4EA2F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CC6DC-702A-444D-B903-2FAFCCFD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1" y="1044065"/>
            <a:ext cx="914400" cy="796583"/>
          </a:xfrm>
          <a:prstGeom prst="rect">
            <a:avLst/>
          </a:prstGeom>
        </p:spPr>
      </p:pic>
      <p:pic>
        <p:nvPicPr>
          <p:cNvPr id="2050" name="Picture 2" descr="https://i.imgur.com/ygQXUy1.png">
            <a:extLst>
              <a:ext uri="{FF2B5EF4-FFF2-40B4-BE49-F238E27FC236}">
                <a16:creationId xmlns:a16="http://schemas.microsoft.com/office/drawing/2014/main" id="{2EFC6458-379C-4417-BD67-A8211289F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8" y="2566332"/>
            <a:ext cx="489565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Yxk2og4.png">
            <a:extLst>
              <a:ext uri="{FF2B5EF4-FFF2-40B4-BE49-F238E27FC236}">
                <a16:creationId xmlns:a16="http://schemas.microsoft.com/office/drawing/2014/main" id="{DC95E3B4-C6DA-4D16-A0FB-8D0B37A6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6" y="2566332"/>
            <a:ext cx="528076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9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553F-961E-4278-9726-3D4EA2F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Understanding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CC6DC-702A-444D-B903-2FAFCCFD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1" y="1044065"/>
            <a:ext cx="914400" cy="796583"/>
          </a:xfrm>
          <a:prstGeom prst="rect">
            <a:avLst/>
          </a:prstGeom>
        </p:spPr>
      </p:pic>
      <p:pic>
        <p:nvPicPr>
          <p:cNvPr id="3074" name="Picture 2" descr="https://i.imgur.com/dKb5xuk.png">
            <a:extLst>
              <a:ext uri="{FF2B5EF4-FFF2-40B4-BE49-F238E27FC236}">
                <a16:creationId xmlns:a16="http://schemas.microsoft.com/office/drawing/2014/main" id="{972834DC-9D1E-4CA1-A6D2-95B185EC42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38" y="2207524"/>
            <a:ext cx="4580947" cy="411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90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A443-E498-44BB-9EC8-8BA179DB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5358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1452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Dream Team</vt:lpstr>
      <vt:lpstr>Root Directory and Folder Structure</vt:lpstr>
      <vt:lpstr>Resources</vt:lpstr>
      <vt:lpstr>Repository Understanding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Team</dc:title>
  <dc:creator>Brad Whitesell</dc:creator>
  <cp:lastModifiedBy>Brad Whitesell</cp:lastModifiedBy>
  <cp:revision>10</cp:revision>
  <dcterms:created xsi:type="dcterms:W3CDTF">2018-09-19T00:51:40Z</dcterms:created>
  <dcterms:modified xsi:type="dcterms:W3CDTF">2018-09-27T15:21:59Z</dcterms:modified>
</cp:coreProperties>
</file>