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0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9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4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12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90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5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43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25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7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3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1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6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8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8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3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0CDDBC5-3A92-44B2-A57B-78618065648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4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0CDDBC5-3A92-44B2-A57B-78618065648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08C1-613C-47FC-9EDB-A1A428C57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Dream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DDA40-CB23-4536-8971-A1869044AF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Chasing the 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254843-E122-457D-B50F-330A1A323916}"/>
              </a:ext>
            </a:extLst>
          </p:cNvPr>
          <p:cNvSpPr/>
          <p:nvPr/>
        </p:nvSpPr>
        <p:spPr>
          <a:xfrm>
            <a:off x="1454331" y="1"/>
            <a:ext cx="9283337" cy="6857999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6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E553F-961E-4278-9726-3D4EA2F6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Directory and Folder Structure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9CC6DC-702A-444D-B903-2FAFCCFDF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011" y="1044065"/>
            <a:ext cx="914400" cy="796583"/>
          </a:xfrm>
          <a:prstGeom prst="rect">
            <a:avLst/>
          </a:prstGeom>
        </p:spPr>
      </p:pic>
      <p:pic>
        <p:nvPicPr>
          <p:cNvPr id="1026" name="Picture 2" descr="https://i.imgur.com/0a6a7y2.png">
            <a:extLst>
              <a:ext uri="{FF2B5EF4-FFF2-40B4-BE49-F238E27FC236}">
                <a16:creationId xmlns:a16="http://schemas.microsoft.com/office/drawing/2014/main" id="{56C3F076-D6EF-47B8-8C50-8844BA6E7C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859" y="2286447"/>
            <a:ext cx="5817106" cy="396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01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E553F-961E-4278-9726-3D4EA2F6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9CC6DC-702A-444D-B903-2FAFCCFDF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011" y="1044065"/>
            <a:ext cx="914400" cy="796583"/>
          </a:xfrm>
          <a:prstGeom prst="rect">
            <a:avLst/>
          </a:prstGeom>
        </p:spPr>
      </p:pic>
      <p:pic>
        <p:nvPicPr>
          <p:cNvPr id="2050" name="Picture 2" descr="https://i.imgur.com/ygQXUy1.png">
            <a:extLst>
              <a:ext uri="{FF2B5EF4-FFF2-40B4-BE49-F238E27FC236}">
                <a16:creationId xmlns:a16="http://schemas.microsoft.com/office/drawing/2014/main" id="{2EFC6458-379C-4417-BD67-A8211289FA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98" y="2566332"/>
            <a:ext cx="4895653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imgur.com/Yxk2og4.png">
            <a:extLst>
              <a:ext uri="{FF2B5EF4-FFF2-40B4-BE49-F238E27FC236}">
                <a16:creationId xmlns:a16="http://schemas.microsoft.com/office/drawing/2014/main" id="{DC95E3B4-C6DA-4D16-A0FB-8D0B37A63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936" y="2566332"/>
            <a:ext cx="5280766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69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E553F-961E-4278-9726-3D4EA2F6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Understanding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9CC6DC-702A-444D-B903-2FAFCCFDF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011" y="1044065"/>
            <a:ext cx="914400" cy="796583"/>
          </a:xfrm>
          <a:prstGeom prst="rect">
            <a:avLst/>
          </a:prstGeom>
        </p:spPr>
      </p:pic>
      <p:pic>
        <p:nvPicPr>
          <p:cNvPr id="3078" name="Picture 6" descr="https://i.imgur.com/R0PcnJg.png">
            <a:extLst>
              <a:ext uri="{FF2B5EF4-FFF2-40B4-BE49-F238E27FC236}">
                <a16:creationId xmlns:a16="http://schemas.microsoft.com/office/drawing/2014/main" id="{43A60E6F-1B4B-4BB6-9803-40D1FD3A72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41" y="1944085"/>
            <a:ext cx="5128296" cy="456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i.imgur.com/7y5iQCZ.png">
            <a:extLst>
              <a:ext uri="{FF2B5EF4-FFF2-40B4-BE49-F238E27FC236}">
                <a16:creationId xmlns:a16="http://schemas.microsoft.com/office/drawing/2014/main" id="{64AF987D-CCFE-4442-9ABC-3A80D0092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963" y="2824395"/>
            <a:ext cx="5128296" cy="252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90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A443-E498-44BB-9EC8-8BA179DB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/>
          <a:lstStyle/>
          <a:p>
            <a:pPr algn="ctr"/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053581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1484</TotalTime>
  <Words>16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Dream Team</vt:lpstr>
      <vt:lpstr>Root Directory and Folder Structure</vt:lpstr>
      <vt:lpstr>Resources</vt:lpstr>
      <vt:lpstr>Repository Understanding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 Team</dc:title>
  <dc:creator>Brad Whitesell</dc:creator>
  <cp:lastModifiedBy>Brad Whitesell</cp:lastModifiedBy>
  <cp:revision>12</cp:revision>
  <dcterms:created xsi:type="dcterms:W3CDTF">2018-09-19T00:51:40Z</dcterms:created>
  <dcterms:modified xsi:type="dcterms:W3CDTF">2018-09-27T15:53:58Z</dcterms:modified>
</cp:coreProperties>
</file>