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26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136AB6-188B-4A12-9243-F6F7FEF2983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8FF4AE-FAAA-4376-BE32-CC033108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Journalism@CCSU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i="1" dirty="0" smtClean="0"/>
              <a:t>A solution for the CCSU Journalism Department</a:t>
            </a:r>
          </a:p>
          <a:p>
            <a:pPr algn="l"/>
            <a:r>
              <a:rPr lang="en-US" sz="1200" i="1" dirty="0" smtClean="0"/>
              <a:t>Team one | </a:t>
            </a:r>
            <a:r>
              <a:rPr lang="en-US" sz="1200" dirty="0">
                <a:effectLst/>
              </a:rPr>
              <a:t>John O’Kelly, Owen Morrissey, Steve </a:t>
            </a:r>
            <a:r>
              <a:rPr lang="en-US" sz="1200" dirty="0" err="1">
                <a:effectLst/>
              </a:rPr>
              <a:t>Lesicka</a:t>
            </a:r>
            <a:r>
              <a:rPr lang="en-US" sz="1200" dirty="0">
                <a:effectLst/>
              </a:rPr>
              <a:t>, Chris </a:t>
            </a:r>
            <a:r>
              <a:rPr lang="en-US" sz="1200" dirty="0" err="1">
                <a:effectLst/>
              </a:rPr>
              <a:t>Kobierowski</a:t>
            </a:r>
            <a:endParaRPr lang="en-US" sz="1200" dirty="0">
              <a:effectLst/>
            </a:endParaRPr>
          </a:p>
          <a:p>
            <a:pPr algn="l"/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66335" y="3598339"/>
            <a:ext cx="6120714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Requirements |</a:t>
            </a:r>
            <a:r>
              <a:rPr lang="en-US" dirty="0" smtClean="0"/>
              <a:t> </a:t>
            </a:r>
            <a:r>
              <a:rPr lang="en-US" sz="1600" dirty="0" smtClean="0"/>
              <a:t>What did the product owner ask for?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Vivian B. Martin, Professor and Chair, CCSU Journalism Department</a:t>
            </a:r>
          </a:p>
          <a:p>
            <a:r>
              <a:rPr lang="en-US" dirty="0" smtClean="0"/>
              <a:t>Community and content driven website for department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Simple, modern approach</a:t>
            </a:r>
          </a:p>
          <a:p>
            <a:pPr lvl="1"/>
            <a:r>
              <a:rPr lang="en-US" dirty="0" smtClean="0"/>
              <a:t>Mobile ready</a:t>
            </a:r>
          </a:p>
          <a:p>
            <a:pPr lvl="1"/>
            <a:r>
              <a:rPr lang="en-US" dirty="0" smtClean="0"/>
              <a:t>Emphasis on multimedia</a:t>
            </a:r>
          </a:p>
          <a:p>
            <a:pPr lvl="1"/>
            <a:r>
              <a:rPr lang="en-US" dirty="0" smtClean="0"/>
              <a:t>User friendly, easy navigation</a:t>
            </a:r>
          </a:p>
          <a:p>
            <a:pPr lvl="1"/>
            <a:r>
              <a:rPr lang="en-US" dirty="0" smtClean="0"/>
              <a:t>Customization</a:t>
            </a:r>
          </a:p>
          <a:p>
            <a:r>
              <a:rPr lang="en-US" dirty="0" smtClean="0"/>
              <a:t>Social media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7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Oops | </a:t>
            </a:r>
            <a:r>
              <a:rPr lang="en-US" sz="2000" dirty="0" smtClean="0"/>
              <a:t>In over our heads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3551"/>
          </a:xfrm>
        </p:spPr>
        <p:txBody>
          <a:bodyPr>
            <a:normAutofit/>
          </a:bodyPr>
          <a:lstStyle/>
          <a:p>
            <a:r>
              <a:rPr lang="en-US" dirty="0" smtClean="0"/>
              <a:t>First iteration was completed using Glassfish and Java servlets</a:t>
            </a:r>
          </a:p>
          <a:p>
            <a:endParaRPr lang="en-US" dirty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Underestimated </a:t>
            </a:r>
          </a:p>
          <a:p>
            <a:pPr lvl="1"/>
            <a:r>
              <a:rPr lang="en-US" dirty="0" smtClean="0"/>
              <a:t>Volume of work required</a:t>
            </a:r>
          </a:p>
          <a:p>
            <a:pPr lvl="1"/>
            <a:r>
              <a:rPr lang="en-US" dirty="0" smtClean="0"/>
              <a:t>Difficulty of persisting server-side settings across all computers</a:t>
            </a:r>
          </a:p>
          <a:p>
            <a:r>
              <a:rPr lang="en-US" dirty="0" smtClean="0"/>
              <a:t>Overestimated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nowledge of systems and design</a:t>
            </a:r>
          </a:p>
          <a:p>
            <a:pPr lvl="1"/>
            <a:r>
              <a:rPr lang="en-US" dirty="0" smtClean="0"/>
              <a:t>Work rate</a:t>
            </a:r>
          </a:p>
          <a:p>
            <a:pPr marL="369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77655"/>
              </p:ext>
            </p:extLst>
          </p:nvPr>
        </p:nvGraphicFramePr>
        <p:xfrm>
          <a:off x="1367952" y="2153686"/>
          <a:ext cx="5937250" cy="1241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/>
                <a:gridCol w="29686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Post Content 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View Content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Create Account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The Switch </a:t>
            </a:r>
            <a:r>
              <a:rPr lang="en-US" dirty="0" smtClean="0"/>
              <a:t>| </a:t>
            </a:r>
            <a:r>
              <a:rPr lang="en-US" sz="2000" dirty="0" smtClean="0"/>
              <a:t>Becoming one with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Re-evaluated requirements</a:t>
            </a:r>
          </a:p>
          <a:p>
            <a:pPr lvl="1"/>
            <a:r>
              <a:rPr lang="en-US" dirty="0" smtClean="0"/>
              <a:t>Can their hosting provider even host it?</a:t>
            </a:r>
          </a:p>
          <a:p>
            <a:pPr lvl="1"/>
            <a:r>
              <a:rPr lang="en-US" dirty="0" smtClean="0"/>
              <a:t>What was more important: the design or implementation?</a:t>
            </a:r>
            <a:endParaRPr lang="en-US" dirty="0"/>
          </a:p>
          <a:p>
            <a:r>
              <a:rPr lang="en-US" dirty="0" smtClean="0"/>
              <a:t>Switch to WordPress was necessary</a:t>
            </a:r>
          </a:p>
          <a:p>
            <a:pPr lvl="1"/>
            <a:r>
              <a:rPr lang="en-US" dirty="0" smtClean="0"/>
              <a:t>Platform the department and product owner was familiar with</a:t>
            </a:r>
          </a:p>
          <a:p>
            <a:pPr lvl="1"/>
            <a:r>
              <a:rPr lang="en-US" dirty="0" smtClean="0"/>
              <a:t>Address product owner’s concern</a:t>
            </a:r>
          </a:p>
          <a:p>
            <a:pPr lvl="1"/>
            <a:r>
              <a:rPr lang="en-US" dirty="0" smtClean="0"/>
              <a:t>Nearly 100% of hosting providers have 1-click install</a:t>
            </a:r>
          </a:p>
          <a:p>
            <a:r>
              <a:rPr lang="en-US" dirty="0" smtClean="0"/>
              <a:t>Not all was lost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ble to keep most of original frontend design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s://s.w.org/about/images/logos/wordpress-logo-simplified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18" y="2188003"/>
            <a:ext cx="3147641" cy="31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A Solution </a:t>
            </a:r>
            <a:r>
              <a:rPr lang="en-US" dirty="0" smtClean="0"/>
              <a:t>| </a:t>
            </a:r>
            <a:r>
              <a:rPr lang="en-US" sz="2000" dirty="0" smtClean="0"/>
              <a:t>Design and Implementation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as content management system</a:t>
            </a:r>
          </a:p>
          <a:p>
            <a:r>
              <a:rPr lang="en-US" dirty="0" smtClean="0"/>
              <a:t>Multimedia oriented design using Bootstrap</a:t>
            </a:r>
          </a:p>
          <a:p>
            <a:pPr lvl="1"/>
            <a:r>
              <a:rPr lang="en-US" dirty="0" smtClean="0"/>
              <a:t>Simple navigation</a:t>
            </a:r>
          </a:p>
          <a:p>
            <a:pPr lvl="1"/>
            <a:r>
              <a:rPr lang="en-US" dirty="0" smtClean="0"/>
              <a:t>Mobile ready</a:t>
            </a:r>
          </a:p>
          <a:p>
            <a:r>
              <a:rPr lang="en-US" dirty="0" smtClean="0"/>
              <a:t>Customizable displays</a:t>
            </a:r>
          </a:p>
          <a:p>
            <a:pPr lvl="1"/>
            <a:r>
              <a:rPr lang="en-US" dirty="0" smtClean="0"/>
              <a:t>Sidebar</a:t>
            </a:r>
          </a:p>
          <a:p>
            <a:pPr lvl="1"/>
            <a:r>
              <a:rPr lang="en-US" dirty="0" smtClean="0"/>
              <a:t>Category order</a:t>
            </a:r>
          </a:p>
          <a:p>
            <a:r>
              <a:rPr lang="en-US" dirty="0" smtClean="0"/>
              <a:t>Emphasis on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840"/>
          <a:stretch/>
        </p:blipFill>
        <p:spPr>
          <a:xfrm>
            <a:off x="4250988" y="2673227"/>
            <a:ext cx="6582386" cy="35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9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223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Journalism@CCSU</vt:lpstr>
      <vt:lpstr>Requirements | What did the product owner ask for?</vt:lpstr>
      <vt:lpstr>Oops | In over our heads</vt:lpstr>
      <vt:lpstr>The Switch | Becoming one with WordPress</vt:lpstr>
      <vt:lpstr>A Solution | Design and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Journalism@CCSU</dc:title>
  <dc:creator>Microsoft account</dc:creator>
  <cp:lastModifiedBy>Microsoft account</cp:lastModifiedBy>
  <cp:revision>5</cp:revision>
  <dcterms:created xsi:type="dcterms:W3CDTF">2015-12-08T18:27:43Z</dcterms:created>
  <dcterms:modified xsi:type="dcterms:W3CDTF">2015-12-08T19:14:17Z</dcterms:modified>
</cp:coreProperties>
</file>