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Alata"/>
      <p:regular r:id="rId68"/>
    </p:embeddedFont>
    <p:embeddedFont>
      <p:font typeface="Amiko"/>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D6F137-FCA2-4200-BB53-52DDBD704130}">
  <a:tblStyle styleId="{21D6F137-FCA2-4200-BB53-52DDBD7041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F8E3EAF-2ED0-4900-A8E6-8A86D3A0771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Amik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Alata-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mik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22658ae0c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22658ae0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2658ae0c3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2658ae0c3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22658ae0c3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22658ae0c3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22658ae0c3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22658ae0c3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22658ae0c3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22658ae0c3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22658ae0c3e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22658ae0c3e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22658ae0c3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22658ae0c3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2658ae0c3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2658ae0c3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22658ae0c3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22658ae0c3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22658ae0c3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22658ae0c3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22658ae0c3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22658ae0c3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207839af32f_0_30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207839af32f_0_30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22658ae0c3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22658ae0c3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22658ae0c3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22658ae0c3e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2658ae0c3e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22658ae0c3e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2658ae0c3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2658ae0c3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2658ae0c3e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2658ae0c3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2658ae0c3e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2658ae0c3e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22658ae0c3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22658ae0c3e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2658ae0c3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2658ae0c3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22658ae0c3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22658ae0c3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22658ae0c3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22658ae0c3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2658ae0c3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2658ae0c3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22658ae0c3e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22658ae0c3e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229fc1c0e7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229fc1c0e7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229fc1c0e7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229fc1c0e7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229fc1c0e75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229fc1c0e75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g229fc1c0e75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5" name="Google Shape;2065;g229fc1c0e75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229fc1c0e75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229fc1c0e75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229fc1c0e75_2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229fc1c0e75_2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229fc1c0e75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229fc1c0e75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229fc1c0e75_2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229fc1c0e75_2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229fc1c0e75_2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229fc1c0e75_2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22658ae0c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22658ae0c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229fc1c0e75_2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7" name="Google Shape;2217;g229fc1c0e75_2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6" name="Shape 2236"/>
        <p:cNvGrpSpPr/>
        <p:nvPr/>
      </p:nvGrpSpPr>
      <p:grpSpPr>
        <a:xfrm>
          <a:off x="0" y="0"/>
          <a:ext cx="0" cy="0"/>
          <a:chOff x="0" y="0"/>
          <a:chExt cx="0" cy="0"/>
        </a:xfrm>
      </p:grpSpPr>
      <p:sp>
        <p:nvSpPr>
          <p:cNvPr id="2237" name="Google Shape;2237;g229fc1c0e75_2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8" name="Google Shape;2238;g229fc1c0e75_2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229fc1c0e75_2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3" name="Google Shape;2263;g229fc1c0e75_2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1" name="Shape 2281"/>
        <p:cNvGrpSpPr/>
        <p:nvPr/>
      </p:nvGrpSpPr>
      <p:grpSpPr>
        <a:xfrm>
          <a:off x="0" y="0"/>
          <a:ext cx="0" cy="0"/>
          <a:chOff x="0" y="0"/>
          <a:chExt cx="0" cy="0"/>
        </a:xfrm>
      </p:grpSpPr>
      <p:sp>
        <p:nvSpPr>
          <p:cNvPr id="2282" name="Google Shape;2282;g229fc1c0e75_2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3" name="Google Shape;2283;g229fc1c0e75_2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229fc1c0e75_2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229fc1c0e75_2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g229fc1c0e75_2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9" name="Google Shape;2329;g229fc1c0e75_2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229fc1c0e75_2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229fc1c0e75_2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229fc1c0e75_2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229fc1c0e75_2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229fc1c0e75_2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5" name="Google Shape;2395;g229fc1c0e75_2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4" name="Shape 2414"/>
        <p:cNvGrpSpPr/>
        <p:nvPr/>
      </p:nvGrpSpPr>
      <p:grpSpPr>
        <a:xfrm>
          <a:off x="0" y="0"/>
          <a:ext cx="0" cy="0"/>
          <a:chOff x="0" y="0"/>
          <a:chExt cx="0" cy="0"/>
        </a:xfrm>
      </p:grpSpPr>
      <p:sp>
        <p:nvSpPr>
          <p:cNvPr id="2415" name="Google Shape;2415;g229fc1c0e75_2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6" name="Google Shape;2416;g229fc1c0e75_2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2658ae0c3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22658ae0c3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229fc1c0e75_2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229fc1c0e75_2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1" name="Shape 2461"/>
        <p:cNvGrpSpPr/>
        <p:nvPr/>
      </p:nvGrpSpPr>
      <p:grpSpPr>
        <a:xfrm>
          <a:off x="0" y="0"/>
          <a:ext cx="0" cy="0"/>
          <a:chOff x="0" y="0"/>
          <a:chExt cx="0" cy="0"/>
        </a:xfrm>
      </p:grpSpPr>
      <p:sp>
        <p:nvSpPr>
          <p:cNvPr id="2462" name="Google Shape;2462;g229fc1c0e75_2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3" name="Google Shape;2463;g229fc1c0e75_2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2" name="Shape 2482"/>
        <p:cNvGrpSpPr/>
        <p:nvPr/>
      </p:nvGrpSpPr>
      <p:grpSpPr>
        <a:xfrm>
          <a:off x="0" y="0"/>
          <a:ext cx="0" cy="0"/>
          <a:chOff x="0" y="0"/>
          <a:chExt cx="0" cy="0"/>
        </a:xfrm>
      </p:grpSpPr>
      <p:sp>
        <p:nvSpPr>
          <p:cNvPr id="2483" name="Google Shape;2483;g229fc1c0e75_2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4" name="Google Shape;2484;g229fc1c0e75_2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229fc1c0e75_2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229fc1c0e75_2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g229fc1c0e75_2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9" name="Google Shape;2529;g229fc1c0e75_2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g229fc1c0e75_2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1" name="Google Shape;2551;g229fc1c0e75_2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229fc1c0e75_2_2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229fc1c0e75_2_2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2" name="Shape 2592"/>
        <p:cNvGrpSpPr/>
        <p:nvPr/>
      </p:nvGrpSpPr>
      <p:grpSpPr>
        <a:xfrm>
          <a:off x="0" y="0"/>
          <a:ext cx="0" cy="0"/>
          <a:chOff x="0" y="0"/>
          <a:chExt cx="0" cy="0"/>
        </a:xfrm>
      </p:grpSpPr>
      <p:sp>
        <p:nvSpPr>
          <p:cNvPr id="2593" name="Google Shape;2593;g229fc1c0e75_2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4" name="Google Shape;2594;g229fc1c0e75_2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3" name="Shape 2613"/>
        <p:cNvGrpSpPr/>
        <p:nvPr/>
      </p:nvGrpSpPr>
      <p:grpSpPr>
        <a:xfrm>
          <a:off x="0" y="0"/>
          <a:ext cx="0" cy="0"/>
          <a:chOff x="0" y="0"/>
          <a:chExt cx="0" cy="0"/>
        </a:xfrm>
      </p:grpSpPr>
      <p:sp>
        <p:nvSpPr>
          <p:cNvPr id="2614" name="Google Shape;2614;g229fc1c0e75_2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5" name="Google Shape;2615;g229fc1c0e75_2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229fc1c0e75_2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229fc1c0e75_2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22658ae0c3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22658ae0c3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229fc1c0e75_2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229fc1c0e75_2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229fc1c0e75_2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229fc1c0e75_2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229fc1c0e75_2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229fc1c0e75_2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2658ae0c3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2658ae0c3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2658ae0c3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2658ae0c3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22658ae0c3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22658ae0c3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99928">
            <a:off x="3941190" y="1185263"/>
            <a:ext cx="6462185" cy="3781096"/>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10302178">
            <a:off x="-1065944" y="3193315"/>
            <a:ext cx="4597820" cy="2650761"/>
            <a:chOff x="-657200" y="-554025"/>
            <a:chExt cx="4597975" cy="2650850"/>
          </a:xfrm>
        </p:grpSpPr>
        <p:sp>
          <p:nvSpPr>
            <p:cNvPr id="11" name="Google Shape;11;p2"/>
            <p:cNvSpPr/>
            <p:nvPr/>
          </p:nvSpPr>
          <p:spPr>
            <a:xfrm>
              <a:off x="2696625" y="-89725"/>
              <a:ext cx="1244150" cy="799100"/>
            </a:xfrm>
            <a:custGeom>
              <a:rect b="b" l="l" r="r" t="t"/>
              <a:pathLst>
                <a:path extrusionOk="0" h="31964" w="49766">
                  <a:moveTo>
                    <a:pt x="515" y="0"/>
                  </a:moveTo>
                  <a:cubicBezTo>
                    <a:pt x="262" y="0"/>
                    <a:pt x="1" y="273"/>
                    <a:pt x="174" y="556"/>
                  </a:cubicBezTo>
                  <a:cubicBezTo>
                    <a:pt x="950" y="1948"/>
                    <a:pt x="3415" y="2907"/>
                    <a:pt x="4671" y="3614"/>
                  </a:cubicBezTo>
                  <a:cubicBezTo>
                    <a:pt x="6451" y="4641"/>
                    <a:pt x="8209" y="5669"/>
                    <a:pt x="9966" y="6719"/>
                  </a:cubicBezTo>
                  <a:cubicBezTo>
                    <a:pt x="15604" y="10028"/>
                    <a:pt x="21219" y="13361"/>
                    <a:pt x="26788" y="16762"/>
                  </a:cubicBezTo>
                  <a:cubicBezTo>
                    <a:pt x="32015" y="19912"/>
                    <a:pt x="36900" y="23107"/>
                    <a:pt x="41511" y="27124"/>
                  </a:cubicBezTo>
                  <a:cubicBezTo>
                    <a:pt x="42652" y="28129"/>
                    <a:pt x="43816" y="29156"/>
                    <a:pt x="45003" y="30137"/>
                  </a:cubicBezTo>
                  <a:cubicBezTo>
                    <a:pt x="45711" y="30708"/>
                    <a:pt x="46646" y="31667"/>
                    <a:pt x="47559" y="31918"/>
                  </a:cubicBezTo>
                  <a:cubicBezTo>
                    <a:pt x="47681" y="31949"/>
                    <a:pt x="47795" y="31964"/>
                    <a:pt x="47903" y="31964"/>
                  </a:cubicBezTo>
                  <a:cubicBezTo>
                    <a:pt x="49766" y="31964"/>
                    <a:pt x="49700" y="27536"/>
                    <a:pt x="49614" y="26371"/>
                  </a:cubicBezTo>
                  <a:cubicBezTo>
                    <a:pt x="48929" y="16008"/>
                    <a:pt x="40826" y="8339"/>
                    <a:pt x="31993" y="3865"/>
                  </a:cubicBezTo>
                  <a:cubicBezTo>
                    <a:pt x="31930" y="3833"/>
                    <a:pt x="31869" y="3818"/>
                    <a:pt x="31812" y="3818"/>
                  </a:cubicBezTo>
                  <a:cubicBezTo>
                    <a:pt x="31470" y="3818"/>
                    <a:pt x="31256" y="4329"/>
                    <a:pt x="31627" y="4505"/>
                  </a:cubicBezTo>
                  <a:cubicBezTo>
                    <a:pt x="35622" y="6536"/>
                    <a:pt x="39251" y="9161"/>
                    <a:pt x="42355" y="12425"/>
                  </a:cubicBezTo>
                  <a:cubicBezTo>
                    <a:pt x="45574" y="15826"/>
                    <a:pt x="47651" y="19318"/>
                    <a:pt x="48518" y="23952"/>
                  </a:cubicBezTo>
                  <a:cubicBezTo>
                    <a:pt x="48746" y="25070"/>
                    <a:pt x="48906" y="26189"/>
                    <a:pt x="48906" y="27330"/>
                  </a:cubicBezTo>
                  <a:cubicBezTo>
                    <a:pt x="48906" y="27832"/>
                    <a:pt x="48769" y="31027"/>
                    <a:pt x="47902" y="31233"/>
                  </a:cubicBezTo>
                  <a:cubicBezTo>
                    <a:pt x="47873" y="31240"/>
                    <a:pt x="47842" y="31244"/>
                    <a:pt x="47810" y="31244"/>
                  </a:cubicBezTo>
                  <a:cubicBezTo>
                    <a:pt x="47119" y="31244"/>
                    <a:pt x="45624" y="29687"/>
                    <a:pt x="45231" y="29338"/>
                  </a:cubicBezTo>
                  <a:cubicBezTo>
                    <a:pt x="42812" y="27330"/>
                    <a:pt x="40506" y="25184"/>
                    <a:pt x="38041" y="23221"/>
                  </a:cubicBezTo>
                  <a:cubicBezTo>
                    <a:pt x="34458" y="20322"/>
                    <a:pt x="30372" y="18040"/>
                    <a:pt x="26446" y="15643"/>
                  </a:cubicBezTo>
                  <a:cubicBezTo>
                    <a:pt x="21470" y="12653"/>
                    <a:pt x="16494" y="9686"/>
                    <a:pt x="11518" y="6741"/>
                  </a:cubicBezTo>
                  <a:cubicBezTo>
                    <a:pt x="9578" y="5600"/>
                    <a:pt x="7638" y="4459"/>
                    <a:pt x="5698" y="3340"/>
                  </a:cubicBezTo>
                  <a:cubicBezTo>
                    <a:pt x="4351" y="2564"/>
                    <a:pt x="1544" y="1469"/>
                    <a:pt x="813" y="191"/>
                  </a:cubicBezTo>
                  <a:cubicBezTo>
                    <a:pt x="742" y="56"/>
                    <a:pt x="629" y="0"/>
                    <a:pt x="51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235125" y="512050"/>
              <a:ext cx="570025" cy="497475"/>
            </a:xfrm>
            <a:custGeom>
              <a:rect b="b" l="l" r="r" t="t"/>
              <a:pathLst>
                <a:path extrusionOk="0" h="19899" w="22801">
                  <a:moveTo>
                    <a:pt x="17522" y="0"/>
                  </a:moveTo>
                  <a:cubicBezTo>
                    <a:pt x="17223" y="0"/>
                    <a:pt x="16966" y="386"/>
                    <a:pt x="17232" y="634"/>
                  </a:cubicBezTo>
                  <a:cubicBezTo>
                    <a:pt x="20016" y="3396"/>
                    <a:pt x="21683" y="7048"/>
                    <a:pt x="21911" y="10951"/>
                  </a:cubicBezTo>
                  <a:cubicBezTo>
                    <a:pt x="22025" y="12891"/>
                    <a:pt x="21797" y="14854"/>
                    <a:pt x="21180" y="16703"/>
                  </a:cubicBezTo>
                  <a:cubicBezTo>
                    <a:pt x="21043" y="17137"/>
                    <a:pt x="20906" y="17776"/>
                    <a:pt x="20633" y="18118"/>
                  </a:cubicBezTo>
                  <a:cubicBezTo>
                    <a:pt x="20573" y="18493"/>
                    <a:pt x="20404" y="18681"/>
                    <a:pt x="20126" y="18681"/>
                  </a:cubicBezTo>
                  <a:cubicBezTo>
                    <a:pt x="19982" y="18681"/>
                    <a:pt x="19808" y="18630"/>
                    <a:pt x="19605" y="18529"/>
                  </a:cubicBezTo>
                  <a:cubicBezTo>
                    <a:pt x="19463" y="18566"/>
                    <a:pt x="19336" y="18585"/>
                    <a:pt x="19225" y="18585"/>
                  </a:cubicBezTo>
                  <a:cubicBezTo>
                    <a:pt x="18856" y="18585"/>
                    <a:pt x="18659" y="18379"/>
                    <a:pt x="18624" y="17958"/>
                  </a:cubicBezTo>
                  <a:cubicBezTo>
                    <a:pt x="18145" y="17296"/>
                    <a:pt x="17985" y="16132"/>
                    <a:pt x="17620" y="15379"/>
                  </a:cubicBezTo>
                  <a:cubicBezTo>
                    <a:pt x="14401" y="8303"/>
                    <a:pt x="7599" y="3966"/>
                    <a:pt x="592" y="1227"/>
                  </a:cubicBezTo>
                  <a:cubicBezTo>
                    <a:pt x="542" y="1207"/>
                    <a:pt x="495" y="1198"/>
                    <a:pt x="452" y="1198"/>
                  </a:cubicBezTo>
                  <a:cubicBezTo>
                    <a:pt x="103" y="1198"/>
                    <a:pt x="0" y="1795"/>
                    <a:pt x="387" y="1958"/>
                  </a:cubicBezTo>
                  <a:cubicBezTo>
                    <a:pt x="5477" y="3944"/>
                    <a:pt x="10361" y="6705"/>
                    <a:pt x="13922" y="10928"/>
                  </a:cubicBezTo>
                  <a:cubicBezTo>
                    <a:pt x="15679" y="13051"/>
                    <a:pt x="16866" y="15356"/>
                    <a:pt x="17802" y="17935"/>
                  </a:cubicBezTo>
                  <a:cubicBezTo>
                    <a:pt x="18123" y="18758"/>
                    <a:pt x="18691" y="19898"/>
                    <a:pt x="19677" y="19898"/>
                  </a:cubicBezTo>
                  <a:cubicBezTo>
                    <a:pt x="19812" y="19898"/>
                    <a:pt x="19956" y="19877"/>
                    <a:pt x="20108" y="19830"/>
                  </a:cubicBezTo>
                  <a:cubicBezTo>
                    <a:pt x="21317" y="19488"/>
                    <a:pt x="21774" y="17410"/>
                    <a:pt x="22071" y="16383"/>
                  </a:cubicBezTo>
                  <a:cubicBezTo>
                    <a:pt x="22618" y="14443"/>
                    <a:pt x="22801" y="12412"/>
                    <a:pt x="22618" y="10403"/>
                  </a:cubicBezTo>
                  <a:cubicBezTo>
                    <a:pt x="22276" y="6500"/>
                    <a:pt x="20564" y="2871"/>
                    <a:pt x="17779" y="109"/>
                  </a:cubicBezTo>
                  <a:cubicBezTo>
                    <a:pt x="17698" y="32"/>
                    <a:pt x="17608" y="0"/>
                    <a:pt x="1752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85000" y="-196325"/>
              <a:ext cx="1161350" cy="1255425"/>
            </a:xfrm>
            <a:custGeom>
              <a:rect b="b" l="l" r="r" t="t"/>
              <a:pathLst>
                <a:path extrusionOk="0" h="50217" w="46454">
                  <a:moveTo>
                    <a:pt x="23108" y="1"/>
                  </a:moveTo>
                  <a:cubicBezTo>
                    <a:pt x="22779" y="1"/>
                    <a:pt x="22551" y="494"/>
                    <a:pt x="22921" y="688"/>
                  </a:cubicBezTo>
                  <a:cubicBezTo>
                    <a:pt x="28513" y="3747"/>
                    <a:pt x="33375" y="8038"/>
                    <a:pt x="37096" y="13242"/>
                  </a:cubicBezTo>
                  <a:cubicBezTo>
                    <a:pt x="40748" y="18332"/>
                    <a:pt x="43943" y="24860"/>
                    <a:pt x="44354" y="31206"/>
                  </a:cubicBezTo>
                  <a:cubicBezTo>
                    <a:pt x="44605" y="34926"/>
                    <a:pt x="43007" y="38282"/>
                    <a:pt x="41090" y="41363"/>
                  </a:cubicBezTo>
                  <a:cubicBezTo>
                    <a:pt x="39218" y="44376"/>
                    <a:pt x="37141" y="48188"/>
                    <a:pt x="33466" y="49146"/>
                  </a:cubicBezTo>
                  <a:cubicBezTo>
                    <a:pt x="32488" y="49402"/>
                    <a:pt x="31465" y="49510"/>
                    <a:pt x="30423" y="49510"/>
                  </a:cubicBezTo>
                  <a:cubicBezTo>
                    <a:pt x="27551" y="49510"/>
                    <a:pt x="24542" y="48689"/>
                    <a:pt x="21962" y="47868"/>
                  </a:cubicBezTo>
                  <a:cubicBezTo>
                    <a:pt x="18402" y="46750"/>
                    <a:pt x="14887" y="45129"/>
                    <a:pt x="12033" y="42664"/>
                  </a:cubicBezTo>
                  <a:cubicBezTo>
                    <a:pt x="6099" y="37483"/>
                    <a:pt x="3291" y="29540"/>
                    <a:pt x="826" y="22281"/>
                  </a:cubicBezTo>
                  <a:cubicBezTo>
                    <a:pt x="762" y="22097"/>
                    <a:pt x="604" y="22017"/>
                    <a:pt x="450" y="22017"/>
                  </a:cubicBezTo>
                  <a:cubicBezTo>
                    <a:pt x="222" y="22017"/>
                    <a:pt x="0" y="22191"/>
                    <a:pt x="96" y="22464"/>
                  </a:cubicBezTo>
                  <a:cubicBezTo>
                    <a:pt x="2492" y="29494"/>
                    <a:pt x="5163" y="37095"/>
                    <a:pt x="10618" y="42367"/>
                  </a:cubicBezTo>
                  <a:cubicBezTo>
                    <a:pt x="13220" y="44901"/>
                    <a:pt x="16416" y="46636"/>
                    <a:pt x="19794" y="47914"/>
                  </a:cubicBezTo>
                  <a:cubicBezTo>
                    <a:pt x="23135" y="49183"/>
                    <a:pt x="26907" y="50216"/>
                    <a:pt x="30530" y="50216"/>
                  </a:cubicBezTo>
                  <a:cubicBezTo>
                    <a:pt x="30817" y="50216"/>
                    <a:pt x="31104" y="50210"/>
                    <a:pt x="31389" y="50196"/>
                  </a:cubicBezTo>
                  <a:cubicBezTo>
                    <a:pt x="34790" y="50037"/>
                    <a:pt x="37141" y="48348"/>
                    <a:pt x="39127" y="45654"/>
                  </a:cubicBezTo>
                  <a:cubicBezTo>
                    <a:pt x="41318" y="42664"/>
                    <a:pt x="43601" y="39332"/>
                    <a:pt x="44628" y="35702"/>
                  </a:cubicBezTo>
                  <a:cubicBezTo>
                    <a:pt x="46454" y="29243"/>
                    <a:pt x="43053" y="21505"/>
                    <a:pt x="39789" y="15981"/>
                  </a:cubicBezTo>
                  <a:cubicBezTo>
                    <a:pt x="35840" y="9294"/>
                    <a:pt x="30111" y="3770"/>
                    <a:pt x="23286" y="49"/>
                  </a:cubicBezTo>
                  <a:cubicBezTo>
                    <a:pt x="23226" y="16"/>
                    <a:pt x="23165" y="1"/>
                    <a:pt x="2310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57250" y="-175125"/>
              <a:ext cx="1022025" cy="1312025"/>
            </a:xfrm>
            <a:custGeom>
              <a:rect b="b" l="l" r="r" t="t"/>
              <a:pathLst>
                <a:path extrusionOk="0" h="52481" w="40881">
                  <a:moveTo>
                    <a:pt x="10861" y="1"/>
                  </a:moveTo>
                  <a:cubicBezTo>
                    <a:pt x="10775" y="1"/>
                    <a:pt x="10688" y="41"/>
                    <a:pt x="10614" y="137"/>
                  </a:cubicBezTo>
                  <a:cubicBezTo>
                    <a:pt x="8149" y="3264"/>
                    <a:pt x="6688" y="6939"/>
                    <a:pt x="4999" y="10500"/>
                  </a:cubicBezTo>
                  <a:cubicBezTo>
                    <a:pt x="3287" y="14197"/>
                    <a:pt x="1165" y="17941"/>
                    <a:pt x="571" y="22004"/>
                  </a:cubicBezTo>
                  <a:cubicBezTo>
                    <a:pt x="0" y="25838"/>
                    <a:pt x="617" y="29901"/>
                    <a:pt x="1233" y="33690"/>
                  </a:cubicBezTo>
                  <a:cubicBezTo>
                    <a:pt x="1872" y="37753"/>
                    <a:pt x="3036" y="41679"/>
                    <a:pt x="4999" y="45285"/>
                  </a:cubicBezTo>
                  <a:cubicBezTo>
                    <a:pt x="6757" y="48527"/>
                    <a:pt x="8994" y="50764"/>
                    <a:pt x="12623" y="51768"/>
                  </a:cubicBezTo>
                  <a:cubicBezTo>
                    <a:pt x="14224" y="52211"/>
                    <a:pt x="15918" y="52481"/>
                    <a:pt x="17602" y="52481"/>
                  </a:cubicBezTo>
                  <a:cubicBezTo>
                    <a:pt x="19470" y="52481"/>
                    <a:pt x="21326" y="52149"/>
                    <a:pt x="23031" y="51357"/>
                  </a:cubicBezTo>
                  <a:cubicBezTo>
                    <a:pt x="26523" y="49736"/>
                    <a:pt x="27825" y="46746"/>
                    <a:pt x="29308" y="43414"/>
                  </a:cubicBezTo>
                  <a:cubicBezTo>
                    <a:pt x="30974" y="39602"/>
                    <a:pt x="32686" y="35813"/>
                    <a:pt x="34261" y="31956"/>
                  </a:cubicBezTo>
                  <a:cubicBezTo>
                    <a:pt x="37754" y="23396"/>
                    <a:pt x="40881" y="13855"/>
                    <a:pt x="38187" y="4611"/>
                  </a:cubicBezTo>
                  <a:cubicBezTo>
                    <a:pt x="38132" y="4428"/>
                    <a:pt x="37983" y="4348"/>
                    <a:pt x="37831" y="4348"/>
                  </a:cubicBezTo>
                  <a:cubicBezTo>
                    <a:pt x="37605" y="4348"/>
                    <a:pt x="37375" y="4529"/>
                    <a:pt x="37457" y="4816"/>
                  </a:cubicBezTo>
                  <a:cubicBezTo>
                    <a:pt x="39648" y="12257"/>
                    <a:pt x="37890" y="19995"/>
                    <a:pt x="35311" y="27117"/>
                  </a:cubicBezTo>
                  <a:cubicBezTo>
                    <a:pt x="34010" y="30769"/>
                    <a:pt x="32458" y="34329"/>
                    <a:pt x="30906" y="37890"/>
                  </a:cubicBezTo>
                  <a:cubicBezTo>
                    <a:pt x="29514" y="41063"/>
                    <a:pt x="28395" y="44760"/>
                    <a:pt x="26432" y="47636"/>
                  </a:cubicBezTo>
                  <a:cubicBezTo>
                    <a:pt x="24427" y="50542"/>
                    <a:pt x="20900" y="51723"/>
                    <a:pt x="17495" y="51723"/>
                  </a:cubicBezTo>
                  <a:cubicBezTo>
                    <a:pt x="17101" y="51723"/>
                    <a:pt x="16709" y="51707"/>
                    <a:pt x="16321" y="51677"/>
                  </a:cubicBezTo>
                  <a:cubicBezTo>
                    <a:pt x="12075" y="51334"/>
                    <a:pt x="8560" y="49736"/>
                    <a:pt x="6300" y="46039"/>
                  </a:cubicBezTo>
                  <a:cubicBezTo>
                    <a:pt x="4292" y="42729"/>
                    <a:pt x="3013" y="39054"/>
                    <a:pt x="2260" y="35265"/>
                  </a:cubicBezTo>
                  <a:cubicBezTo>
                    <a:pt x="1530" y="31567"/>
                    <a:pt x="959" y="27596"/>
                    <a:pt x="1142" y="23807"/>
                  </a:cubicBezTo>
                  <a:cubicBezTo>
                    <a:pt x="1370" y="19379"/>
                    <a:pt x="3516" y="15476"/>
                    <a:pt x="5342" y="11527"/>
                  </a:cubicBezTo>
                  <a:cubicBezTo>
                    <a:pt x="7099" y="7829"/>
                    <a:pt x="8606" y="3903"/>
                    <a:pt x="11139" y="662"/>
                  </a:cubicBezTo>
                  <a:cubicBezTo>
                    <a:pt x="11362" y="370"/>
                    <a:pt x="11121" y="1"/>
                    <a:pt x="108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457925" y="1004400"/>
              <a:ext cx="881275" cy="485825"/>
            </a:xfrm>
            <a:custGeom>
              <a:rect b="b" l="l" r="r" t="t"/>
              <a:pathLst>
                <a:path extrusionOk="0" h="19433" w="35251">
                  <a:moveTo>
                    <a:pt x="34230" y="0"/>
                  </a:moveTo>
                  <a:cubicBezTo>
                    <a:pt x="34012" y="0"/>
                    <a:pt x="33772" y="189"/>
                    <a:pt x="33813" y="478"/>
                  </a:cubicBezTo>
                  <a:cubicBezTo>
                    <a:pt x="34589" y="4701"/>
                    <a:pt x="33128" y="9517"/>
                    <a:pt x="31051" y="13169"/>
                  </a:cubicBezTo>
                  <a:cubicBezTo>
                    <a:pt x="29334" y="16143"/>
                    <a:pt x="26905" y="18617"/>
                    <a:pt x="23484" y="18617"/>
                  </a:cubicBezTo>
                  <a:cubicBezTo>
                    <a:pt x="23176" y="18617"/>
                    <a:pt x="22861" y="18597"/>
                    <a:pt x="22537" y="18556"/>
                  </a:cubicBezTo>
                  <a:cubicBezTo>
                    <a:pt x="13635" y="17415"/>
                    <a:pt x="5624" y="9859"/>
                    <a:pt x="853" y="2761"/>
                  </a:cubicBezTo>
                  <a:cubicBezTo>
                    <a:pt x="770" y="2636"/>
                    <a:pt x="651" y="2585"/>
                    <a:pt x="534" y="2585"/>
                  </a:cubicBezTo>
                  <a:cubicBezTo>
                    <a:pt x="264" y="2585"/>
                    <a:pt x="0" y="2856"/>
                    <a:pt x="191" y="3126"/>
                  </a:cubicBezTo>
                  <a:cubicBezTo>
                    <a:pt x="4688" y="9837"/>
                    <a:pt x="11239" y="15817"/>
                    <a:pt x="18999" y="18465"/>
                  </a:cubicBezTo>
                  <a:cubicBezTo>
                    <a:pt x="20451" y="18959"/>
                    <a:pt x="22143" y="19432"/>
                    <a:pt x="23778" y="19432"/>
                  </a:cubicBezTo>
                  <a:cubicBezTo>
                    <a:pt x="24560" y="19432"/>
                    <a:pt x="25329" y="19324"/>
                    <a:pt x="26052" y="19058"/>
                  </a:cubicBezTo>
                  <a:cubicBezTo>
                    <a:pt x="29202" y="17894"/>
                    <a:pt x="31370" y="14539"/>
                    <a:pt x="32672" y="11617"/>
                  </a:cubicBezTo>
                  <a:cubicBezTo>
                    <a:pt x="34224" y="8148"/>
                    <a:pt x="35251" y="4062"/>
                    <a:pt x="34543" y="273"/>
                  </a:cubicBezTo>
                  <a:cubicBezTo>
                    <a:pt x="34507" y="82"/>
                    <a:pt x="34373" y="0"/>
                    <a:pt x="34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82175" y="1105475"/>
              <a:ext cx="649700" cy="475350"/>
            </a:xfrm>
            <a:custGeom>
              <a:rect b="b" l="l" r="r" t="t"/>
              <a:pathLst>
                <a:path extrusionOk="0" h="19014" w="25988">
                  <a:moveTo>
                    <a:pt x="459" y="1"/>
                  </a:moveTo>
                  <a:cubicBezTo>
                    <a:pt x="224" y="1"/>
                    <a:pt x="1" y="176"/>
                    <a:pt x="111" y="453"/>
                  </a:cubicBezTo>
                  <a:cubicBezTo>
                    <a:pt x="1321" y="3694"/>
                    <a:pt x="3056" y="6593"/>
                    <a:pt x="5019" y="9423"/>
                  </a:cubicBezTo>
                  <a:cubicBezTo>
                    <a:pt x="6776" y="11956"/>
                    <a:pt x="8648" y="14467"/>
                    <a:pt x="11136" y="16339"/>
                  </a:cubicBezTo>
                  <a:cubicBezTo>
                    <a:pt x="13069" y="17779"/>
                    <a:pt x="15547" y="19014"/>
                    <a:pt x="18026" y="19014"/>
                  </a:cubicBezTo>
                  <a:cubicBezTo>
                    <a:pt x="18415" y="19014"/>
                    <a:pt x="18805" y="18983"/>
                    <a:pt x="19193" y="18918"/>
                  </a:cubicBezTo>
                  <a:cubicBezTo>
                    <a:pt x="21773" y="18462"/>
                    <a:pt x="24055" y="16567"/>
                    <a:pt x="25744" y="14673"/>
                  </a:cubicBezTo>
                  <a:cubicBezTo>
                    <a:pt x="25987" y="14395"/>
                    <a:pt x="25741" y="14024"/>
                    <a:pt x="25469" y="14024"/>
                  </a:cubicBezTo>
                  <a:cubicBezTo>
                    <a:pt x="25383" y="14024"/>
                    <a:pt x="25295" y="14061"/>
                    <a:pt x="25219" y="14148"/>
                  </a:cubicBezTo>
                  <a:cubicBezTo>
                    <a:pt x="23416" y="16156"/>
                    <a:pt x="20882" y="18256"/>
                    <a:pt x="18029" y="18256"/>
                  </a:cubicBezTo>
                  <a:cubicBezTo>
                    <a:pt x="15085" y="18256"/>
                    <a:pt x="12277" y="16499"/>
                    <a:pt x="10200" y="14559"/>
                  </a:cubicBezTo>
                  <a:cubicBezTo>
                    <a:pt x="6160" y="10815"/>
                    <a:pt x="2759" y="5383"/>
                    <a:pt x="842" y="247"/>
                  </a:cubicBezTo>
                  <a:cubicBezTo>
                    <a:pt x="770" y="76"/>
                    <a:pt x="612" y="1"/>
                    <a:pt x="4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86775" y="996650"/>
              <a:ext cx="547475" cy="763400"/>
            </a:xfrm>
            <a:custGeom>
              <a:rect b="b" l="l" r="r" t="t"/>
              <a:pathLst>
                <a:path extrusionOk="0" h="30536" w="21899">
                  <a:moveTo>
                    <a:pt x="1436" y="0"/>
                  </a:moveTo>
                  <a:cubicBezTo>
                    <a:pt x="1286" y="0"/>
                    <a:pt x="1142" y="81"/>
                    <a:pt x="1096" y="263"/>
                  </a:cubicBezTo>
                  <a:cubicBezTo>
                    <a:pt x="389" y="3482"/>
                    <a:pt x="1" y="7020"/>
                    <a:pt x="526" y="10284"/>
                  </a:cubicBezTo>
                  <a:cubicBezTo>
                    <a:pt x="1325" y="15237"/>
                    <a:pt x="3927" y="20213"/>
                    <a:pt x="6894" y="24207"/>
                  </a:cubicBezTo>
                  <a:cubicBezTo>
                    <a:pt x="8925" y="26946"/>
                    <a:pt x="11459" y="29913"/>
                    <a:pt x="14997" y="30415"/>
                  </a:cubicBezTo>
                  <a:cubicBezTo>
                    <a:pt x="15487" y="30489"/>
                    <a:pt x="16063" y="30535"/>
                    <a:pt x="16667" y="30535"/>
                  </a:cubicBezTo>
                  <a:cubicBezTo>
                    <a:pt x="19067" y="30535"/>
                    <a:pt x="21899" y="29797"/>
                    <a:pt x="21479" y="27060"/>
                  </a:cubicBezTo>
                  <a:cubicBezTo>
                    <a:pt x="21297" y="25805"/>
                    <a:pt x="20681" y="24641"/>
                    <a:pt x="20566" y="23385"/>
                  </a:cubicBezTo>
                  <a:cubicBezTo>
                    <a:pt x="20407" y="21559"/>
                    <a:pt x="20544" y="19665"/>
                    <a:pt x="20566" y="17862"/>
                  </a:cubicBezTo>
                  <a:cubicBezTo>
                    <a:pt x="20589" y="14050"/>
                    <a:pt x="20772" y="10261"/>
                    <a:pt x="21228" y="6472"/>
                  </a:cubicBezTo>
                  <a:cubicBezTo>
                    <a:pt x="21251" y="6232"/>
                    <a:pt x="21074" y="6112"/>
                    <a:pt x="20886" y="6112"/>
                  </a:cubicBezTo>
                  <a:cubicBezTo>
                    <a:pt x="20698" y="6112"/>
                    <a:pt x="20498" y="6232"/>
                    <a:pt x="20475" y="6472"/>
                  </a:cubicBezTo>
                  <a:cubicBezTo>
                    <a:pt x="20041" y="9896"/>
                    <a:pt x="19882" y="13319"/>
                    <a:pt x="19813" y="16743"/>
                  </a:cubicBezTo>
                  <a:cubicBezTo>
                    <a:pt x="19790" y="19482"/>
                    <a:pt x="19402" y="22541"/>
                    <a:pt x="20178" y="25189"/>
                  </a:cubicBezTo>
                  <a:cubicBezTo>
                    <a:pt x="20544" y="26421"/>
                    <a:pt x="21365" y="28064"/>
                    <a:pt x="20064" y="29000"/>
                  </a:cubicBezTo>
                  <a:cubicBezTo>
                    <a:pt x="19151" y="29685"/>
                    <a:pt x="17508" y="29776"/>
                    <a:pt x="16435" y="29776"/>
                  </a:cubicBezTo>
                  <a:cubicBezTo>
                    <a:pt x="13879" y="29776"/>
                    <a:pt x="11938" y="28635"/>
                    <a:pt x="10204" y="26900"/>
                  </a:cubicBezTo>
                  <a:cubicBezTo>
                    <a:pt x="6369" y="23111"/>
                    <a:pt x="3539" y="18067"/>
                    <a:pt x="1964" y="12931"/>
                  </a:cubicBezTo>
                  <a:cubicBezTo>
                    <a:pt x="708" y="8868"/>
                    <a:pt x="914" y="4600"/>
                    <a:pt x="1827" y="469"/>
                  </a:cubicBezTo>
                  <a:cubicBezTo>
                    <a:pt x="1895" y="181"/>
                    <a:pt x="1660" y="0"/>
                    <a:pt x="143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43250" y="329275"/>
              <a:ext cx="395475" cy="1767550"/>
            </a:xfrm>
            <a:custGeom>
              <a:rect b="b" l="l" r="r" t="t"/>
              <a:pathLst>
                <a:path extrusionOk="0" h="70702" w="15819">
                  <a:moveTo>
                    <a:pt x="9689" y="1"/>
                  </a:moveTo>
                  <a:cubicBezTo>
                    <a:pt x="9576" y="1"/>
                    <a:pt x="9462" y="48"/>
                    <a:pt x="9382" y="161"/>
                  </a:cubicBezTo>
                  <a:cubicBezTo>
                    <a:pt x="5274" y="6165"/>
                    <a:pt x="3402" y="13628"/>
                    <a:pt x="2238" y="20727"/>
                  </a:cubicBezTo>
                  <a:cubicBezTo>
                    <a:pt x="686" y="30336"/>
                    <a:pt x="1" y="40768"/>
                    <a:pt x="1622" y="50423"/>
                  </a:cubicBezTo>
                  <a:cubicBezTo>
                    <a:pt x="2672" y="56517"/>
                    <a:pt x="4977" y="62680"/>
                    <a:pt x="9291" y="67245"/>
                  </a:cubicBezTo>
                  <a:cubicBezTo>
                    <a:pt x="10204" y="68226"/>
                    <a:pt x="11231" y="69139"/>
                    <a:pt x="12349" y="69893"/>
                  </a:cubicBezTo>
                  <a:cubicBezTo>
                    <a:pt x="12876" y="70229"/>
                    <a:pt x="13499" y="70702"/>
                    <a:pt x="14165" y="70702"/>
                  </a:cubicBezTo>
                  <a:cubicBezTo>
                    <a:pt x="14222" y="70702"/>
                    <a:pt x="14278" y="70699"/>
                    <a:pt x="14335" y="70692"/>
                  </a:cubicBezTo>
                  <a:cubicBezTo>
                    <a:pt x="15819" y="70463"/>
                    <a:pt x="14906" y="68888"/>
                    <a:pt x="14609" y="67975"/>
                  </a:cubicBezTo>
                  <a:cubicBezTo>
                    <a:pt x="12692" y="62086"/>
                    <a:pt x="12349" y="55809"/>
                    <a:pt x="12943" y="49669"/>
                  </a:cubicBezTo>
                  <a:cubicBezTo>
                    <a:pt x="13377" y="45378"/>
                    <a:pt x="14427" y="41224"/>
                    <a:pt x="15111" y="36956"/>
                  </a:cubicBezTo>
                  <a:cubicBezTo>
                    <a:pt x="15153" y="36667"/>
                    <a:pt x="14904" y="36478"/>
                    <a:pt x="14684" y="36478"/>
                  </a:cubicBezTo>
                  <a:cubicBezTo>
                    <a:pt x="14540" y="36478"/>
                    <a:pt x="14408" y="36560"/>
                    <a:pt x="14381" y="36750"/>
                  </a:cubicBezTo>
                  <a:cubicBezTo>
                    <a:pt x="13194" y="44169"/>
                    <a:pt x="11459" y="51244"/>
                    <a:pt x="12076" y="58845"/>
                  </a:cubicBezTo>
                  <a:cubicBezTo>
                    <a:pt x="12235" y="61059"/>
                    <a:pt x="12578" y="63273"/>
                    <a:pt x="13103" y="65419"/>
                  </a:cubicBezTo>
                  <a:cubicBezTo>
                    <a:pt x="13285" y="66126"/>
                    <a:pt x="13468" y="66811"/>
                    <a:pt x="13673" y="67496"/>
                  </a:cubicBezTo>
                  <a:cubicBezTo>
                    <a:pt x="13810" y="67952"/>
                    <a:pt x="14267" y="68751"/>
                    <a:pt x="14244" y="69231"/>
                  </a:cubicBezTo>
                  <a:cubicBezTo>
                    <a:pt x="14224" y="69681"/>
                    <a:pt x="14089" y="69842"/>
                    <a:pt x="13882" y="69842"/>
                  </a:cubicBezTo>
                  <a:cubicBezTo>
                    <a:pt x="13628" y="69842"/>
                    <a:pt x="13265" y="69597"/>
                    <a:pt x="12874" y="69345"/>
                  </a:cubicBezTo>
                  <a:cubicBezTo>
                    <a:pt x="11870" y="68706"/>
                    <a:pt x="10980" y="67884"/>
                    <a:pt x="10158" y="67039"/>
                  </a:cubicBezTo>
                  <a:cubicBezTo>
                    <a:pt x="6095" y="62954"/>
                    <a:pt x="3813" y="57407"/>
                    <a:pt x="2672" y="51838"/>
                  </a:cubicBezTo>
                  <a:cubicBezTo>
                    <a:pt x="709" y="42457"/>
                    <a:pt x="1348" y="32094"/>
                    <a:pt x="2694" y="22644"/>
                  </a:cubicBezTo>
                  <a:cubicBezTo>
                    <a:pt x="3790" y="15044"/>
                    <a:pt x="5639" y="6963"/>
                    <a:pt x="10044" y="549"/>
                  </a:cubicBezTo>
                  <a:cubicBezTo>
                    <a:pt x="10238" y="275"/>
                    <a:pt x="9964" y="1"/>
                    <a:pt x="96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359025" y="1311225"/>
              <a:ext cx="404975" cy="594425"/>
            </a:xfrm>
            <a:custGeom>
              <a:rect b="b" l="l" r="r" t="t"/>
              <a:pathLst>
                <a:path extrusionOk="0" h="23777" w="16199">
                  <a:moveTo>
                    <a:pt x="9301" y="1"/>
                  </a:moveTo>
                  <a:cubicBezTo>
                    <a:pt x="9071" y="1"/>
                    <a:pt x="8834" y="185"/>
                    <a:pt x="8918" y="462"/>
                  </a:cubicBezTo>
                  <a:cubicBezTo>
                    <a:pt x="9808" y="3407"/>
                    <a:pt x="10698" y="6329"/>
                    <a:pt x="11588" y="9250"/>
                  </a:cubicBezTo>
                  <a:cubicBezTo>
                    <a:pt x="12456" y="12103"/>
                    <a:pt x="13551" y="14979"/>
                    <a:pt x="14190" y="17901"/>
                  </a:cubicBezTo>
                  <a:cubicBezTo>
                    <a:pt x="14624" y="19818"/>
                    <a:pt x="14555" y="22375"/>
                    <a:pt x="12204" y="22945"/>
                  </a:cubicBezTo>
                  <a:cubicBezTo>
                    <a:pt x="11876" y="23029"/>
                    <a:pt x="11539" y="23065"/>
                    <a:pt x="11199" y="23065"/>
                  </a:cubicBezTo>
                  <a:cubicBezTo>
                    <a:pt x="10146" y="23065"/>
                    <a:pt x="9062" y="22720"/>
                    <a:pt x="8096" y="22375"/>
                  </a:cubicBezTo>
                  <a:cubicBezTo>
                    <a:pt x="5266" y="21393"/>
                    <a:pt x="2800" y="19659"/>
                    <a:pt x="792" y="17444"/>
                  </a:cubicBezTo>
                  <a:cubicBezTo>
                    <a:pt x="710" y="17357"/>
                    <a:pt x="618" y="17321"/>
                    <a:pt x="529" y="17321"/>
                  </a:cubicBezTo>
                  <a:cubicBezTo>
                    <a:pt x="247" y="17321"/>
                    <a:pt x="1" y="17691"/>
                    <a:pt x="244" y="17969"/>
                  </a:cubicBezTo>
                  <a:cubicBezTo>
                    <a:pt x="2412" y="20366"/>
                    <a:pt x="5106" y="22192"/>
                    <a:pt x="8187" y="23196"/>
                  </a:cubicBezTo>
                  <a:cubicBezTo>
                    <a:pt x="9132" y="23515"/>
                    <a:pt x="10228" y="23776"/>
                    <a:pt x="11275" y="23776"/>
                  </a:cubicBezTo>
                  <a:cubicBezTo>
                    <a:pt x="12633" y="23776"/>
                    <a:pt x="13909" y="23337"/>
                    <a:pt x="14670" y="22010"/>
                  </a:cubicBezTo>
                  <a:cubicBezTo>
                    <a:pt x="16199" y="19293"/>
                    <a:pt x="14282" y="15550"/>
                    <a:pt x="13483" y="12925"/>
                  </a:cubicBezTo>
                  <a:cubicBezTo>
                    <a:pt x="12204" y="8702"/>
                    <a:pt x="10926" y="4480"/>
                    <a:pt x="9648" y="257"/>
                  </a:cubicBezTo>
                  <a:cubicBezTo>
                    <a:pt x="9594" y="78"/>
                    <a:pt x="9449" y="1"/>
                    <a:pt x="930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06700" y="1663725"/>
              <a:ext cx="590975" cy="375600"/>
            </a:xfrm>
            <a:custGeom>
              <a:rect b="b" l="l" r="r" t="t"/>
              <a:pathLst>
                <a:path extrusionOk="0" h="15024" w="23639">
                  <a:moveTo>
                    <a:pt x="458" y="0"/>
                  </a:moveTo>
                  <a:cubicBezTo>
                    <a:pt x="231" y="0"/>
                    <a:pt x="1" y="181"/>
                    <a:pt x="83" y="468"/>
                  </a:cubicBezTo>
                  <a:cubicBezTo>
                    <a:pt x="2046" y="6335"/>
                    <a:pt x="6565" y="11105"/>
                    <a:pt x="12317" y="13433"/>
                  </a:cubicBezTo>
                  <a:cubicBezTo>
                    <a:pt x="13909" y="14087"/>
                    <a:pt x="16535" y="15023"/>
                    <a:pt x="18722" y="15023"/>
                  </a:cubicBezTo>
                  <a:cubicBezTo>
                    <a:pt x="19513" y="15023"/>
                    <a:pt x="20247" y="14901"/>
                    <a:pt x="20854" y="14597"/>
                  </a:cubicBezTo>
                  <a:cubicBezTo>
                    <a:pt x="23639" y="13182"/>
                    <a:pt x="22155" y="9667"/>
                    <a:pt x="20922" y="7795"/>
                  </a:cubicBezTo>
                  <a:cubicBezTo>
                    <a:pt x="20845" y="7668"/>
                    <a:pt x="20727" y="7615"/>
                    <a:pt x="20611" y="7615"/>
                  </a:cubicBezTo>
                  <a:cubicBezTo>
                    <a:pt x="20351" y="7615"/>
                    <a:pt x="20094" y="7877"/>
                    <a:pt x="20283" y="8161"/>
                  </a:cubicBezTo>
                  <a:cubicBezTo>
                    <a:pt x="21128" y="9484"/>
                    <a:pt x="22360" y="11447"/>
                    <a:pt x="21379" y="13022"/>
                  </a:cubicBezTo>
                  <a:cubicBezTo>
                    <a:pt x="20838" y="13912"/>
                    <a:pt x="19841" y="14169"/>
                    <a:pt x="18794" y="14169"/>
                  </a:cubicBezTo>
                  <a:cubicBezTo>
                    <a:pt x="17855" y="14169"/>
                    <a:pt x="16876" y="13962"/>
                    <a:pt x="16152" y="13821"/>
                  </a:cubicBezTo>
                  <a:cubicBezTo>
                    <a:pt x="13869" y="13365"/>
                    <a:pt x="11678" y="12497"/>
                    <a:pt x="9669" y="11288"/>
                  </a:cubicBezTo>
                  <a:cubicBezTo>
                    <a:pt x="5515" y="8777"/>
                    <a:pt x="2343" y="4874"/>
                    <a:pt x="813" y="263"/>
                  </a:cubicBezTo>
                  <a:cubicBezTo>
                    <a:pt x="758" y="80"/>
                    <a:pt x="609" y="0"/>
                    <a:pt x="4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83375" y="880675"/>
              <a:ext cx="515750" cy="429350"/>
            </a:xfrm>
            <a:custGeom>
              <a:rect b="b" l="l" r="r" t="t"/>
              <a:pathLst>
                <a:path extrusionOk="0" h="17174" w="20630">
                  <a:moveTo>
                    <a:pt x="20253" y="1"/>
                  </a:moveTo>
                  <a:cubicBezTo>
                    <a:pt x="20065" y="1"/>
                    <a:pt x="19877" y="120"/>
                    <a:pt x="19877" y="360"/>
                  </a:cubicBezTo>
                  <a:cubicBezTo>
                    <a:pt x="19854" y="4857"/>
                    <a:pt x="19922" y="11088"/>
                    <a:pt x="16476" y="14512"/>
                  </a:cubicBezTo>
                  <a:cubicBezTo>
                    <a:pt x="15052" y="15928"/>
                    <a:pt x="13321" y="16448"/>
                    <a:pt x="11476" y="16448"/>
                  </a:cubicBezTo>
                  <a:cubicBezTo>
                    <a:pt x="7791" y="16448"/>
                    <a:pt x="3654" y="14374"/>
                    <a:pt x="612" y="13234"/>
                  </a:cubicBezTo>
                  <a:cubicBezTo>
                    <a:pt x="562" y="13214"/>
                    <a:pt x="515" y="13204"/>
                    <a:pt x="472" y="13204"/>
                  </a:cubicBezTo>
                  <a:cubicBezTo>
                    <a:pt x="119" y="13204"/>
                    <a:pt x="0" y="13801"/>
                    <a:pt x="407" y="13964"/>
                  </a:cubicBezTo>
                  <a:cubicBezTo>
                    <a:pt x="3606" y="15158"/>
                    <a:pt x="7709" y="17173"/>
                    <a:pt x="11469" y="17173"/>
                  </a:cubicBezTo>
                  <a:cubicBezTo>
                    <a:pt x="13315" y="17173"/>
                    <a:pt x="15079" y="16687"/>
                    <a:pt x="16613" y="15379"/>
                  </a:cubicBezTo>
                  <a:cubicBezTo>
                    <a:pt x="20607" y="11978"/>
                    <a:pt x="20607" y="5108"/>
                    <a:pt x="20630" y="360"/>
                  </a:cubicBezTo>
                  <a:cubicBezTo>
                    <a:pt x="20630" y="120"/>
                    <a:pt x="20442" y="1"/>
                    <a:pt x="20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810250" y="31525"/>
              <a:ext cx="483050" cy="1039200"/>
            </a:xfrm>
            <a:custGeom>
              <a:rect b="b" l="l" r="r" t="t"/>
              <a:pathLst>
                <a:path extrusionOk="0" h="41568" w="19322">
                  <a:moveTo>
                    <a:pt x="3288" y="0"/>
                  </a:moveTo>
                  <a:cubicBezTo>
                    <a:pt x="2982" y="0"/>
                    <a:pt x="2712" y="383"/>
                    <a:pt x="3002" y="636"/>
                  </a:cubicBezTo>
                  <a:cubicBezTo>
                    <a:pt x="6699" y="3672"/>
                    <a:pt x="9461" y="7506"/>
                    <a:pt x="11858" y="11592"/>
                  </a:cubicBezTo>
                  <a:cubicBezTo>
                    <a:pt x="14346" y="15815"/>
                    <a:pt x="16925" y="20266"/>
                    <a:pt x="18043" y="25059"/>
                  </a:cubicBezTo>
                  <a:cubicBezTo>
                    <a:pt x="19185" y="30012"/>
                    <a:pt x="18454" y="35581"/>
                    <a:pt x="14506" y="39097"/>
                  </a:cubicBezTo>
                  <a:cubicBezTo>
                    <a:pt x="13520" y="39990"/>
                    <a:pt x="12472" y="40717"/>
                    <a:pt x="11327" y="40717"/>
                  </a:cubicBezTo>
                  <a:cubicBezTo>
                    <a:pt x="10775" y="40717"/>
                    <a:pt x="10200" y="40548"/>
                    <a:pt x="9598" y="40147"/>
                  </a:cubicBezTo>
                  <a:cubicBezTo>
                    <a:pt x="8525" y="39416"/>
                    <a:pt x="7612" y="38435"/>
                    <a:pt x="6654" y="37590"/>
                  </a:cubicBezTo>
                  <a:cubicBezTo>
                    <a:pt x="4713" y="35855"/>
                    <a:pt x="2751" y="34098"/>
                    <a:pt x="810" y="32363"/>
                  </a:cubicBezTo>
                  <a:cubicBezTo>
                    <a:pt x="730" y="32293"/>
                    <a:pt x="643" y="32264"/>
                    <a:pt x="558" y="32264"/>
                  </a:cubicBezTo>
                  <a:cubicBezTo>
                    <a:pt x="258" y="32264"/>
                    <a:pt x="0" y="32639"/>
                    <a:pt x="285" y="32888"/>
                  </a:cubicBezTo>
                  <a:cubicBezTo>
                    <a:pt x="2751" y="35102"/>
                    <a:pt x="5238" y="37339"/>
                    <a:pt x="7726" y="39553"/>
                  </a:cubicBezTo>
                  <a:cubicBezTo>
                    <a:pt x="8846" y="40546"/>
                    <a:pt x="9950" y="41567"/>
                    <a:pt x="11357" y="41567"/>
                  </a:cubicBezTo>
                  <a:cubicBezTo>
                    <a:pt x="11729" y="41567"/>
                    <a:pt x="12122" y="41496"/>
                    <a:pt x="12543" y="41333"/>
                  </a:cubicBezTo>
                  <a:cubicBezTo>
                    <a:pt x="17108" y="39576"/>
                    <a:pt x="19299" y="33892"/>
                    <a:pt x="19299" y="29396"/>
                  </a:cubicBezTo>
                  <a:cubicBezTo>
                    <a:pt x="19322" y="23735"/>
                    <a:pt x="16628" y="18554"/>
                    <a:pt x="13935" y="13715"/>
                  </a:cubicBezTo>
                  <a:cubicBezTo>
                    <a:pt x="11150" y="8693"/>
                    <a:pt x="8023" y="3786"/>
                    <a:pt x="3527" y="88"/>
                  </a:cubicBezTo>
                  <a:cubicBezTo>
                    <a:pt x="3451" y="27"/>
                    <a:pt x="3368" y="0"/>
                    <a:pt x="3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18200" y="585350"/>
              <a:ext cx="484525" cy="756275"/>
            </a:xfrm>
            <a:custGeom>
              <a:rect b="b" l="l" r="r" t="t"/>
              <a:pathLst>
                <a:path extrusionOk="0" h="30251" w="19381">
                  <a:moveTo>
                    <a:pt x="12875" y="0"/>
                  </a:moveTo>
                  <a:cubicBezTo>
                    <a:pt x="12620" y="0"/>
                    <a:pt x="12352" y="278"/>
                    <a:pt x="12510" y="578"/>
                  </a:cubicBezTo>
                  <a:cubicBezTo>
                    <a:pt x="15546" y="6581"/>
                    <a:pt x="17669" y="13360"/>
                    <a:pt x="17167" y="20162"/>
                  </a:cubicBezTo>
                  <a:cubicBezTo>
                    <a:pt x="16915" y="23814"/>
                    <a:pt x="15363" y="27763"/>
                    <a:pt x="11574" y="28995"/>
                  </a:cubicBezTo>
                  <a:cubicBezTo>
                    <a:pt x="10481" y="29352"/>
                    <a:pt x="9307" y="29500"/>
                    <a:pt x="8107" y="29500"/>
                  </a:cubicBezTo>
                  <a:cubicBezTo>
                    <a:pt x="5548" y="29500"/>
                    <a:pt x="2871" y="28828"/>
                    <a:pt x="618" y="28082"/>
                  </a:cubicBezTo>
                  <a:cubicBezTo>
                    <a:pt x="574" y="28067"/>
                    <a:pt x="531" y="28060"/>
                    <a:pt x="492" y="28060"/>
                  </a:cubicBezTo>
                  <a:cubicBezTo>
                    <a:pt x="128" y="28060"/>
                    <a:pt x="1" y="28669"/>
                    <a:pt x="413" y="28813"/>
                  </a:cubicBezTo>
                  <a:cubicBezTo>
                    <a:pt x="2756" y="29584"/>
                    <a:pt x="5484" y="30250"/>
                    <a:pt x="8113" y="30250"/>
                  </a:cubicBezTo>
                  <a:cubicBezTo>
                    <a:pt x="9376" y="30250"/>
                    <a:pt x="10616" y="30096"/>
                    <a:pt x="11780" y="29726"/>
                  </a:cubicBezTo>
                  <a:cubicBezTo>
                    <a:pt x="14816" y="28744"/>
                    <a:pt x="16756" y="25982"/>
                    <a:pt x="17509" y="22969"/>
                  </a:cubicBezTo>
                  <a:cubicBezTo>
                    <a:pt x="19381" y="15460"/>
                    <a:pt x="16527" y="6855"/>
                    <a:pt x="13172" y="190"/>
                  </a:cubicBezTo>
                  <a:cubicBezTo>
                    <a:pt x="13102" y="56"/>
                    <a:pt x="12990" y="0"/>
                    <a:pt x="1287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24950" y="874825"/>
              <a:ext cx="267775" cy="333875"/>
            </a:xfrm>
            <a:custGeom>
              <a:rect b="b" l="l" r="r" t="t"/>
              <a:pathLst>
                <a:path extrusionOk="0" h="13355" w="10711">
                  <a:moveTo>
                    <a:pt x="9926" y="0"/>
                  </a:moveTo>
                  <a:cubicBezTo>
                    <a:pt x="9709" y="0"/>
                    <a:pt x="9469" y="184"/>
                    <a:pt x="9524" y="457"/>
                  </a:cubicBezTo>
                  <a:cubicBezTo>
                    <a:pt x="10095" y="3698"/>
                    <a:pt x="10140" y="7898"/>
                    <a:pt x="8383" y="10820"/>
                  </a:cubicBezTo>
                  <a:cubicBezTo>
                    <a:pt x="7597" y="12135"/>
                    <a:pt x="6798" y="12652"/>
                    <a:pt x="6024" y="12652"/>
                  </a:cubicBezTo>
                  <a:cubicBezTo>
                    <a:pt x="3761" y="12652"/>
                    <a:pt x="1706" y="8234"/>
                    <a:pt x="805" y="6415"/>
                  </a:cubicBezTo>
                  <a:cubicBezTo>
                    <a:pt x="734" y="6281"/>
                    <a:pt x="624" y="6225"/>
                    <a:pt x="512" y="6225"/>
                  </a:cubicBezTo>
                  <a:cubicBezTo>
                    <a:pt x="262" y="6225"/>
                    <a:pt x="1" y="6503"/>
                    <a:pt x="143" y="6803"/>
                  </a:cubicBezTo>
                  <a:cubicBezTo>
                    <a:pt x="1182" y="8882"/>
                    <a:pt x="3035" y="13355"/>
                    <a:pt x="5832" y="13355"/>
                  </a:cubicBezTo>
                  <a:cubicBezTo>
                    <a:pt x="6413" y="13355"/>
                    <a:pt x="7034" y="13162"/>
                    <a:pt x="7698" y="12714"/>
                  </a:cubicBezTo>
                  <a:cubicBezTo>
                    <a:pt x="9296" y="11619"/>
                    <a:pt x="9866" y="9450"/>
                    <a:pt x="10209" y="7693"/>
                  </a:cubicBezTo>
                  <a:cubicBezTo>
                    <a:pt x="10711" y="5228"/>
                    <a:pt x="10688" y="2740"/>
                    <a:pt x="10232" y="275"/>
                  </a:cubicBezTo>
                  <a:cubicBezTo>
                    <a:pt x="10204" y="82"/>
                    <a:pt x="10070" y="0"/>
                    <a:pt x="99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765750" y="962725"/>
              <a:ext cx="221125" cy="216950"/>
            </a:xfrm>
            <a:custGeom>
              <a:rect b="b" l="l" r="r" t="t"/>
              <a:pathLst>
                <a:path extrusionOk="0" h="8678" w="8845">
                  <a:moveTo>
                    <a:pt x="8000" y="1"/>
                  </a:moveTo>
                  <a:cubicBezTo>
                    <a:pt x="7777" y="1"/>
                    <a:pt x="7534" y="190"/>
                    <a:pt x="7589" y="479"/>
                  </a:cubicBezTo>
                  <a:cubicBezTo>
                    <a:pt x="8000" y="2670"/>
                    <a:pt x="7909" y="5250"/>
                    <a:pt x="6174" y="6916"/>
                  </a:cubicBezTo>
                  <a:cubicBezTo>
                    <a:pt x="5472" y="7590"/>
                    <a:pt x="4786" y="7871"/>
                    <a:pt x="4145" y="7871"/>
                  </a:cubicBezTo>
                  <a:cubicBezTo>
                    <a:pt x="2683" y="7871"/>
                    <a:pt x="1454" y="6410"/>
                    <a:pt x="787" y="4839"/>
                  </a:cubicBezTo>
                  <a:cubicBezTo>
                    <a:pt x="722" y="4693"/>
                    <a:pt x="613" y="4634"/>
                    <a:pt x="500" y="4634"/>
                  </a:cubicBezTo>
                  <a:cubicBezTo>
                    <a:pt x="258" y="4634"/>
                    <a:pt x="1" y="4908"/>
                    <a:pt x="125" y="5204"/>
                  </a:cubicBezTo>
                  <a:cubicBezTo>
                    <a:pt x="870" y="6954"/>
                    <a:pt x="2352" y="8678"/>
                    <a:pt x="4141" y="8678"/>
                  </a:cubicBezTo>
                  <a:cubicBezTo>
                    <a:pt x="4708" y="8678"/>
                    <a:pt x="5307" y="8504"/>
                    <a:pt x="5923" y="8103"/>
                  </a:cubicBezTo>
                  <a:cubicBezTo>
                    <a:pt x="8525" y="6391"/>
                    <a:pt x="8845" y="3081"/>
                    <a:pt x="8320" y="274"/>
                  </a:cubicBezTo>
                  <a:cubicBezTo>
                    <a:pt x="8283" y="83"/>
                    <a:pt x="8146" y="1"/>
                    <a:pt x="800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891600" y="1115775"/>
              <a:ext cx="197125" cy="178950"/>
            </a:xfrm>
            <a:custGeom>
              <a:rect b="b" l="l" r="r" t="t"/>
              <a:pathLst>
                <a:path extrusionOk="0" h="7158" w="7885">
                  <a:moveTo>
                    <a:pt x="7514" y="1"/>
                  </a:moveTo>
                  <a:cubicBezTo>
                    <a:pt x="7326" y="1"/>
                    <a:pt x="7132" y="120"/>
                    <a:pt x="7120" y="360"/>
                  </a:cubicBezTo>
                  <a:cubicBezTo>
                    <a:pt x="7075" y="2049"/>
                    <a:pt x="6823" y="4240"/>
                    <a:pt x="5614" y="5564"/>
                  </a:cubicBezTo>
                  <a:cubicBezTo>
                    <a:pt x="5075" y="6153"/>
                    <a:pt x="4476" y="6377"/>
                    <a:pt x="3862" y="6377"/>
                  </a:cubicBezTo>
                  <a:cubicBezTo>
                    <a:pt x="2784" y="6377"/>
                    <a:pt x="1659" y="5687"/>
                    <a:pt x="729" y="5062"/>
                  </a:cubicBezTo>
                  <a:cubicBezTo>
                    <a:pt x="659" y="5015"/>
                    <a:pt x="590" y="4995"/>
                    <a:pt x="525" y="4995"/>
                  </a:cubicBezTo>
                  <a:cubicBezTo>
                    <a:pt x="209" y="4995"/>
                    <a:pt x="0" y="5474"/>
                    <a:pt x="341" y="5701"/>
                  </a:cubicBezTo>
                  <a:cubicBezTo>
                    <a:pt x="1418" y="6434"/>
                    <a:pt x="2643" y="7158"/>
                    <a:pt x="3860" y="7158"/>
                  </a:cubicBezTo>
                  <a:cubicBezTo>
                    <a:pt x="4499" y="7158"/>
                    <a:pt x="5137" y="6958"/>
                    <a:pt x="5751" y="6454"/>
                  </a:cubicBezTo>
                  <a:cubicBezTo>
                    <a:pt x="7463" y="5062"/>
                    <a:pt x="7805" y="2414"/>
                    <a:pt x="7873" y="360"/>
                  </a:cubicBezTo>
                  <a:cubicBezTo>
                    <a:pt x="7885" y="120"/>
                    <a:pt x="7702" y="1"/>
                    <a:pt x="75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55075" y="1167700"/>
              <a:ext cx="659900" cy="367325"/>
            </a:xfrm>
            <a:custGeom>
              <a:rect b="b" l="l" r="r" t="t"/>
              <a:pathLst>
                <a:path extrusionOk="0" h="14693" w="26396">
                  <a:moveTo>
                    <a:pt x="25665" y="1"/>
                  </a:moveTo>
                  <a:cubicBezTo>
                    <a:pt x="25477" y="1"/>
                    <a:pt x="25300" y="121"/>
                    <a:pt x="25323" y="360"/>
                  </a:cubicBezTo>
                  <a:cubicBezTo>
                    <a:pt x="25642" y="3487"/>
                    <a:pt x="25072" y="7208"/>
                    <a:pt x="22858" y="9582"/>
                  </a:cubicBezTo>
                  <a:cubicBezTo>
                    <a:pt x="20837" y="11712"/>
                    <a:pt x="18330" y="13906"/>
                    <a:pt x="15256" y="13906"/>
                  </a:cubicBezTo>
                  <a:cubicBezTo>
                    <a:pt x="15136" y="13906"/>
                    <a:pt x="15014" y="13902"/>
                    <a:pt x="14892" y="13896"/>
                  </a:cubicBezTo>
                  <a:cubicBezTo>
                    <a:pt x="9299" y="13553"/>
                    <a:pt x="4050" y="10198"/>
                    <a:pt x="854" y="5701"/>
                  </a:cubicBezTo>
                  <a:cubicBezTo>
                    <a:pt x="764" y="5584"/>
                    <a:pt x="644" y="5536"/>
                    <a:pt x="526" y="5536"/>
                  </a:cubicBezTo>
                  <a:cubicBezTo>
                    <a:pt x="255" y="5536"/>
                    <a:pt x="1" y="5796"/>
                    <a:pt x="192" y="6067"/>
                  </a:cubicBezTo>
                  <a:cubicBezTo>
                    <a:pt x="3385" y="10558"/>
                    <a:pt x="9238" y="14692"/>
                    <a:pt x="15030" y="14692"/>
                  </a:cubicBezTo>
                  <a:cubicBezTo>
                    <a:pt x="15449" y="14692"/>
                    <a:pt x="15867" y="14671"/>
                    <a:pt x="16284" y="14626"/>
                  </a:cubicBezTo>
                  <a:cubicBezTo>
                    <a:pt x="19183" y="14306"/>
                    <a:pt x="21967" y="11818"/>
                    <a:pt x="23793" y="9673"/>
                  </a:cubicBezTo>
                  <a:cubicBezTo>
                    <a:pt x="25848" y="7253"/>
                    <a:pt x="26396" y="3464"/>
                    <a:pt x="26076" y="360"/>
                  </a:cubicBezTo>
                  <a:cubicBezTo>
                    <a:pt x="26053" y="121"/>
                    <a:pt x="25853" y="1"/>
                    <a:pt x="256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249350" y="1457150"/>
              <a:ext cx="547150" cy="285700"/>
            </a:xfrm>
            <a:custGeom>
              <a:rect b="b" l="l" r="r" t="t"/>
              <a:pathLst>
                <a:path extrusionOk="0" h="11428" w="21886">
                  <a:moveTo>
                    <a:pt x="21424" y="0"/>
                  </a:moveTo>
                  <a:cubicBezTo>
                    <a:pt x="21276" y="0"/>
                    <a:pt x="21137" y="81"/>
                    <a:pt x="21101" y="263"/>
                  </a:cubicBezTo>
                  <a:cubicBezTo>
                    <a:pt x="20302" y="4760"/>
                    <a:pt x="17882" y="8229"/>
                    <a:pt x="13523" y="9804"/>
                  </a:cubicBezTo>
                  <a:cubicBezTo>
                    <a:pt x="11889" y="10395"/>
                    <a:pt x="10222" y="10672"/>
                    <a:pt x="8564" y="10672"/>
                  </a:cubicBezTo>
                  <a:cubicBezTo>
                    <a:pt x="5869" y="10672"/>
                    <a:pt x="3200" y="9940"/>
                    <a:pt x="741" y="8640"/>
                  </a:cubicBezTo>
                  <a:cubicBezTo>
                    <a:pt x="678" y="8607"/>
                    <a:pt x="618" y="8593"/>
                    <a:pt x="560" y="8593"/>
                  </a:cubicBezTo>
                  <a:cubicBezTo>
                    <a:pt x="218" y="8593"/>
                    <a:pt x="1" y="9107"/>
                    <a:pt x="353" y="9302"/>
                  </a:cubicBezTo>
                  <a:cubicBezTo>
                    <a:pt x="2949" y="10655"/>
                    <a:pt x="5775" y="11427"/>
                    <a:pt x="8614" y="11427"/>
                  </a:cubicBezTo>
                  <a:cubicBezTo>
                    <a:pt x="10517" y="11427"/>
                    <a:pt x="12426" y="11080"/>
                    <a:pt x="14276" y="10329"/>
                  </a:cubicBezTo>
                  <a:cubicBezTo>
                    <a:pt x="18636" y="8549"/>
                    <a:pt x="21032" y="5011"/>
                    <a:pt x="21831" y="469"/>
                  </a:cubicBezTo>
                  <a:cubicBezTo>
                    <a:pt x="21886" y="181"/>
                    <a:pt x="21645" y="0"/>
                    <a:pt x="214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634900" y="1357725"/>
              <a:ext cx="675500" cy="494075"/>
            </a:xfrm>
            <a:custGeom>
              <a:rect b="b" l="l" r="r" t="t"/>
              <a:pathLst>
                <a:path extrusionOk="0" h="19763" w="27020">
                  <a:moveTo>
                    <a:pt x="26648" y="1"/>
                  </a:moveTo>
                  <a:cubicBezTo>
                    <a:pt x="26460" y="1"/>
                    <a:pt x="26266" y="120"/>
                    <a:pt x="26254" y="360"/>
                  </a:cubicBezTo>
                  <a:cubicBezTo>
                    <a:pt x="26118" y="4309"/>
                    <a:pt x="25638" y="8235"/>
                    <a:pt x="24725" y="12069"/>
                  </a:cubicBezTo>
                  <a:cubicBezTo>
                    <a:pt x="24291" y="13918"/>
                    <a:pt x="23903" y="16224"/>
                    <a:pt x="22511" y="17616"/>
                  </a:cubicBezTo>
                  <a:cubicBezTo>
                    <a:pt x="21496" y="18644"/>
                    <a:pt x="20162" y="18999"/>
                    <a:pt x="18791" y="18999"/>
                  </a:cubicBezTo>
                  <a:cubicBezTo>
                    <a:pt x="17727" y="18999"/>
                    <a:pt x="16641" y="18785"/>
                    <a:pt x="15664" y="18506"/>
                  </a:cubicBezTo>
                  <a:cubicBezTo>
                    <a:pt x="9158" y="16657"/>
                    <a:pt x="3772" y="11887"/>
                    <a:pt x="804" y="5861"/>
                  </a:cubicBezTo>
                  <a:cubicBezTo>
                    <a:pt x="734" y="5727"/>
                    <a:pt x="624" y="5671"/>
                    <a:pt x="512" y="5671"/>
                  </a:cubicBezTo>
                  <a:cubicBezTo>
                    <a:pt x="262" y="5671"/>
                    <a:pt x="0" y="5949"/>
                    <a:pt x="142" y="6249"/>
                  </a:cubicBezTo>
                  <a:cubicBezTo>
                    <a:pt x="3383" y="12823"/>
                    <a:pt x="10208" y="18963"/>
                    <a:pt x="17786" y="19716"/>
                  </a:cubicBezTo>
                  <a:cubicBezTo>
                    <a:pt x="18091" y="19747"/>
                    <a:pt x="18386" y="19763"/>
                    <a:pt x="18671" y="19763"/>
                  </a:cubicBezTo>
                  <a:cubicBezTo>
                    <a:pt x="21913" y="19763"/>
                    <a:pt x="23916" y="17771"/>
                    <a:pt x="24839" y="14603"/>
                  </a:cubicBezTo>
                  <a:cubicBezTo>
                    <a:pt x="26186" y="9992"/>
                    <a:pt x="26848" y="5153"/>
                    <a:pt x="27008" y="360"/>
                  </a:cubicBezTo>
                  <a:cubicBezTo>
                    <a:pt x="27019" y="120"/>
                    <a:pt x="26836" y="1"/>
                    <a:pt x="2664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15475" y="1767150"/>
              <a:ext cx="390350" cy="84275"/>
            </a:xfrm>
            <a:custGeom>
              <a:rect b="b" l="l" r="r" t="t"/>
              <a:pathLst>
                <a:path extrusionOk="0" h="3371" w="15614">
                  <a:moveTo>
                    <a:pt x="486" y="0"/>
                  </a:moveTo>
                  <a:cubicBezTo>
                    <a:pt x="192" y="0"/>
                    <a:pt x="1" y="492"/>
                    <a:pt x="320" y="737"/>
                  </a:cubicBezTo>
                  <a:cubicBezTo>
                    <a:pt x="2215" y="2152"/>
                    <a:pt x="4657" y="2540"/>
                    <a:pt x="6940" y="2905"/>
                  </a:cubicBezTo>
                  <a:cubicBezTo>
                    <a:pt x="8941" y="3225"/>
                    <a:pt x="10954" y="3371"/>
                    <a:pt x="12971" y="3371"/>
                  </a:cubicBezTo>
                  <a:cubicBezTo>
                    <a:pt x="13692" y="3371"/>
                    <a:pt x="14413" y="3352"/>
                    <a:pt x="15134" y="3316"/>
                  </a:cubicBezTo>
                  <a:cubicBezTo>
                    <a:pt x="15606" y="3294"/>
                    <a:pt x="15613" y="2562"/>
                    <a:pt x="15155" y="2562"/>
                  </a:cubicBezTo>
                  <a:cubicBezTo>
                    <a:pt x="15148" y="2562"/>
                    <a:pt x="15141" y="2562"/>
                    <a:pt x="15134" y="2563"/>
                  </a:cubicBezTo>
                  <a:cubicBezTo>
                    <a:pt x="14385" y="2601"/>
                    <a:pt x="13637" y="2622"/>
                    <a:pt x="12888" y="2622"/>
                  </a:cubicBezTo>
                  <a:cubicBezTo>
                    <a:pt x="10968" y="2622"/>
                    <a:pt x="9050" y="2487"/>
                    <a:pt x="7145" y="2175"/>
                  </a:cubicBezTo>
                  <a:cubicBezTo>
                    <a:pt x="4931" y="1832"/>
                    <a:pt x="2534" y="1444"/>
                    <a:pt x="685" y="75"/>
                  </a:cubicBezTo>
                  <a:cubicBezTo>
                    <a:pt x="617" y="23"/>
                    <a:pt x="549" y="0"/>
                    <a:pt x="48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5725" y="-181700"/>
              <a:ext cx="1028575" cy="1812750"/>
            </a:xfrm>
            <a:custGeom>
              <a:rect b="b" l="l" r="r" t="t"/>
              <a:pathLst>
                <a:path extrusionOk="0" h="72510" w="41143">
                  <a:moveTo>
                    <a:pt x="40592" y="0"/>
                  </a:moveTo>
                  <a:cubicBezTo>
                    <a:pt x="40560" y="0"/>
                    <a:pt x="40527" y="4"/>
                    <a:pt x="40493" y="12"/>
                  </a:cubicBezTo>
                  <a:cubicBezTo>
                    <a:pt x="28578" y="2865"/>
                    <a:pt x="18786" y="9895"/>
                    <a:pt x="11984" y="20098"/>
                  </a:cubicBezTo>
                  <a:cubicBezTo>
                    <a:pt x="4862" y="30781"/>
                    <a:pt x="1302" y="44042"/>
                    <a:pt x="480" y="56756"/>
                  </a:cubicBezTo>
                  <a:cubicBezTo>
                    <a:pt x="183" y="61298"/>
                    <a:pt x="1" y="71592"/>
                    <a:pt x="6232" y="72505"/>
                  </a:cubicBezTo>
                  <a:cubicBezTo>
                    <a:pt x="6254" y="72508"/>
                    <a:pt x="6275" y="72510"/>
                    <a:pt x="6296" y="72510"/>
                  </a:cubicBezTo>
                  <a:cubicBezTo>
                    <a:pt x="6729" y="72510"/>
                    <a:pt x="6895" y="71863"/>
                    <a:pt x="6437" y="71798"/>
                  </a:cubicBezTo>
                  <a:cubicBezTo>
                    <a:pt x="3287" y="71318"/>
                    <a:pt x="2169" y="67780"/>
                    <a:pt x="1621" y="65064"/>
                  </a:cubicBezTo>
                  <a:cubicBezTo>
                    <a:pt x="982" y="61869"/>
                    <a:pt x="1050" y="58582"/>
                    <a:pt x="1347" y="55363"/>
                  </a:cubicBezTo>
                  <a:cubicBezTo>
                    <a:pt x="1895" y="49246"/>
                    <a:pt x="3059" y="43152"/>
                    <a:pt x="4862" y="37309"/>
                  </a:cubicBezTo>
                  <a:cubicBezTo>
                    <a:pt x="8104" y="26626"/>
                    <a:pt x="13833" y="16583"/>
                    <a:pt x="22552" y="9462"/>
                  </a:cubicBezTo>
                  <a:cubicBezTo>
                    <a:pt x="27870" y="5102"/>
                    <a:pt x="34056" y="2317"/>
                    <a:pt x="40698" y="742"/>
                  </a:cubicBezTo>
                  <a:cubicBezTo>
                    <a:pt x="41143" y="637"/>
                    <a:pt x="40998" y="0"/>
                    <a:pt x="405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6100" y="185025"/>
              <a:ext cx="701375" cy="1443475"/>
            </a:xfrm>
            <a:custGeom>
              <a:rect b="b" l="l" r="r" t="t"/>
              <a:pathLst>
                <a:path extrusionOk="0" h="57739" w="28055">
                  <a:moveTo>
                    <a:pt x="27547" y="0"/>
                  </a:moveTo>
                  <a:cubicBezTo>
                    <a:pt x="27433" y="0"/>
                    <a:pt x="27319" y="53"/>
                    <a:pt x="27242" y="179"/>
                  </a:cubicBezTo>
                  <a:cubicBezTo>
                    <a:pt x="21513" y="9538"/>
                    <a:pt x="16172" y="19147"/>
                    <a:pt x="11287" y="28985"/>
                  </a:cubicBezTo>
                  <a:cubicBezTo>
                    <a:pt x="9005" y="33550"/>
                    <a:pt x="6699" y="38161"/>
                    <a:pt x="4805" y="42908"/>
                  </a:cubicBezTo>
                  <a:cubicBezTo>
                    <a:pt x="3869" y="45259"/>
                    <a:pt x="3047" y="47656"/>
                    <a:pt x="2499" y="50121"/>
                  </a:cubicBezTo>
                  <a:cubicBezTo>
                    <a:pt x="2089" y="51970"/>
                    <a:pt x="2294" y="56147"/>
                    <a:pt x="377" y="57037"/>
                  </a:cubicBezTo>
                  <a:cubicBezTo>
                    <a:pt x="0" y="57216"/>
                    <a:pt x="243" y="57738"/>
                    <a:pt x="598" y="57738"/>
                  </a:cubicBezTo>
                  <a:cubicBezTo>
                    <a:pt x="651" y="57738"/>
                    <a:pt x="708" y="57726"/>
                    <a:pt x="765" y="57699"/>
                  </a:cubicBezTo>
                  <a:cubicBezTo>
                    <a:pt x="2089" y="57060"/>
                    <a:pt x="2362" y="55736"/>
                    <a:pt x="2568" y="54367"/>
                  </a:cubicBezTo>
                  <a:cubicBezTo>
                    <a:pt x="2956" y="51628"/>
                    <a:pt x="3458" y="48980"/>
                    <a:pt x="4348" y="46355"/>
                  </a:cubicBezTo>
                  <a:cubicBezTo>
                    <a:pt x="6129" y="40923"/>
                    <a:pt x="8776" y="35764"/>
                    <a:pt x="11287" y="30651"/>
                  </a:cubicBezTo>
                  <a:cubicBezTo>
                    <a:pt x="16354" y="20380"/>
                    <a:pt x="21901" y="10337"/>
                    <a:pt x="27881" y="568"/>
                  </a:cubicBezTo>
                  <a:cubicBezTo>
                    <a:pt x="28055" y="267"/>
                    <a:pt x="27802" y="0"/>
                    <a:pt x="2754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10575" y="1370850"/>
              <a:ext cx="414875" cy="630575"/>
            </a:xfrm>
            <a:custGeom>
              <a:rect b="b" l="l" r="r" t="t"/>
              <a:pathLst>
                <a:path extrusionOk="0" h="25223" w="16595">
                  <a:moveTo>
                    <a:pt x="1387" y="0"/>
                  </a:moveTo>
                  <a:cubicBezTo>
                    <a:pt x="1199" y="0"/>
                    <a:pt x="994" y="120"/>
                    <a:pt x="959" y="360"/>
                  </a:cubicBezTo>
                  <a:cubicBezTo>
                    <a:pt x="1" y="7755"/>
                    <a:pt x="2443" y="15356"/>
                    <a:pt x="7442" y="20880"/>
                  </a:cubicBezTo>
                  <a:cubicBezTo>
                    <a:pt x="8273" y="21808"/>
                    <a:pt x="11198" y="25222"/>
                    <a:pt x="13073" y="25222"/>
                  </a:cubicBezTo>
                  <a:cubicBezTo>
                    <a:pt x="13413" y="25222"/>
                    <a:pt x="13718" y="25110"/>
                    <a:pt x="13970" y="24851"/>
                  </a:cubicBezTo>
                  <a:cubicBezTo>
                    <a:pt x="15111" y="23665"/>
                    <a:pt x="15545" y="21177"/>
                    <a:pt x="15887" y="19647"/>
                  </a:cubicBezTo>
                  <a:cubicBezTo>
                    <a:pt x="16412" y="17433"/>
                    <a:pt x="16595" y="15174"/>
                    <a:pt x="16595" y="12914"/>
                  </a:cubicBezTo>
                  <a:cubicBezTo>
                    <a:pt x="16583" y="12663"/>
                    <a:pt x="16389" y="12537"/>
                    <a:pt x="16201" y="12537"/>
                  </a:cubicBezTo>
                  <a:cubicBezTo>
                    <a:pt x="16013" y="12537"/>
                    <a:pt x="15830" y="12663"/>
                    <a:pt x="15842" y="12914"/>
                  </a:cubicBezTo>
                  <a:cubicBezTo>
                    <a:pt x="15842" y="14877"/>
                    <a:pt x="15705" y="16863"/>
                    <a:pt x="15317" y="18803"/>
                  </a:cubicBezTo>
                  <a:cubicBezTo>
                    <a:pt x="15070" y="19922"/>
                    <a:pt x="14342" y="24309"/>
                    <a:pt x="12679" y="24309"/>
                  </a:cubicBezTo>
                  <a:cubicBezTo>
                    <a:pt x="12645" y="24309"/>
                    <a:pt x="12612" y="24307"/>
                    <a:pt x="12578" y="24304"/>
                  </a:cubicBezTo>
                  <a:cubicBezTo>
                    <a:pt x="11916" y="24235"/>
                    <a:pt x="10866" y="23094"/>
                    <a:pt x="10386" y="22706"/>
                  </a:cubicBezTo>
                  <a:cubicBezTo>
                    <a:pt x="9953" y="22341"/>
                    <a:pt x="9542" y="21953"/>
                    <a:pt x="9131" y="21565"/>
                  </a:cubicBezTo>
                  <a:cubicBezTo>
                    <a:pt x="7944" y="20423"/>
                    <a:pt x="6871" y="19145"/>
                    <a:pt x="5935" y="17798"/>
                  </a:cubicBezTo>
                  <a:cubicBezTo>
                    <a:pt x="2443" y="12686"/>
                    <a:pt x="914" y="6477"/>
                    <a:pt x="1713" y="360"/>
                  </a:cubicBezTo>
                  <a:cubicBezTo>
                    <a:pt x="1747" y="120"/>
                    <a:pt x="1576" y="0"/>
                    <a:pt x="138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71900" y="-554025"/>
              <a:ext cx="1645150" cy="1034100"/>
            </a:xfrm>
            <a:custGeom>
              <a:rect b="b" l="l" r="r" t="t"/>
              <a:pathLst>
                <a:path extrusionOk="0" h="41364" w="65806">
                  <a:moveTo>
                    <a:pt x="65348" y="114"/>
                  </a:moveTo>
                  <a:cubicBezTo>
                    <a:pt x="65341" y="114"/>
                    <a:pt x="65334" y="114"/>
                    <a:pt x="65327" y="114"/>
                  </a:cubicBezTo>
                  <a:cubicBezTo>
                    <a:pt x="59780" y="411"/>
                    <a:pt x="54074" y="0"/>
                    <a:pt x="48687" y="1621"/>
                  </a:cubicBezTo>
                  <a:cubicBezTo>
                    <a:pt x="46815" y="2191"/>
                    <a:pt x="44967" y="3378"/>
                    <a:pt x="43072" y="3721"/>
                  </a:cubicBezTo>
                  <a:cubicBezTo>
                    <a:pt x="41931" y="3926"/>
                    <a:pt x="40744" y="3972"/>
                    <a:pt x="39603" y="4132"/>
                  </a:cubicBezTo>
                  <a:cubicBezTo>
                    <a:pt x="29240" y="5524"/>
                    <a:pt x="18877" y="9199"/>
                    <a:pt x="10957" y="16229"/>
                  </a:cubicBezTo>
                  <a:cubicBezTo>
                    <a:pt x="4292" y="22186"/>
                    <a:pt x="1" y="30769"/>
                    <a:pt x="3447" y="39556"/>
                  </a:cubicBezTo>
                  <a:cubicBezTo>
                    <a:pt x="3676" y="40127"/>
                    <a:pt x="3904" y="41268"/>
                    <a:pt x="4611" y="41360"/>
                  </a:cubicBezTo>
                  <a:cubicBezTo>
                    <a:pt x="4633" y="41362"/>
                    <a:pt x="4655" y="41363"/>
                    <a:pt x="4677" y="41363"/>
                  </a:cubicBezTo>
                  <a:cubicBezTo>
                    <a:pt x="5443" y="41363"/>
                    <a:pt x="6403" y="39863"/>
                    <a:pt x="6780" y="39419"/>
                  </a:cubicBezTo>
                  <a:cubicBezTo>
                    <a:pt x="9382" y="36224"/>
                    <a:pt x="11550" y="32686"/>
                    <a:pt x="14198" y="29536"/>
                  </a:cubicBezTo>
                  <a:cubicBezTo>
                    <a:pt x="15294" y="28235"/>
                    <a:pt x="16709" y="27664"/>
                    <a:pt x="18284" y="27094"/>
                  </a:cubicBezTo>
                  <a:cubicBezTo>
                    <a:pt x="20566" y="26272"/>
                    <a:pt x="22940" y="25633"/>
                    <a:pt x="25314" y="25062"/>
                  </a:cubicBezTo>
                  <a:cubicBezTo>
                    <a:pt x="29022" y="24135"/>
                    <a:pt x="33222" y="22867"/>
                    <a:pt x="37107" y="22867"/>
                  </a:cubicBezTo>
                  <a:cubicBezTo>
                    <a:pt x="37239" y="22867"/>
                    <a:pt x="37371" y="22868"/>
                    <a:pt x="37503" y="22871"/>
                  </a:cubicBezTo>
                  <a:cubicBezTo>
                    <a:pt x="37982" y="22871"/>
                    <a:pt x="37982" y="22118"/>
                    <a:pt x="37503" y="22118"/>
                  </a:cubicBezTo>
                  <a:cubicBezTo>
                    <a:pt x="37392" y="22115"/>
                    <a:pt x="37280" y="22114"/>
                    <a:pt x="37168" y="22114"/>
                  </a:cubicBezTo>
                  <a:cubicBezTo>
                    <a:pt x="34300" y="22114"/>
                    <a:pt x="31278" y="22940"/>
                    <a:pt x="28510" y="23533"/>
                  </a:cubicBezTo>
                  <a:cubicBezTo>
                    <a:pt x="24629" y="24378"/>
                    <a:pt x="20680" y="25291"/>
                    <a:pt x="17006" y="26774"/>
                  </a:cubicBezTo>
                  <a:cubicBezTo>
                    <a:pt x="14404" y="27824"/>
                    <a:pt x="13125" y="29627"/>
                    <a:pt x="11482" y="31841"/>
                  </a:cubicBezTo>
                  <a:cubicBezTo>
                    <a:pt x="10226" y="33530"/>
                    <a:pt x="9017" y="35242"/>
                    <a:pt x="7761" y="36931"/>
                  </a:cubicBezTo>
                  <a:cubicBezTo>
                    <a:pt x="7100" y="37799"/>
                    <a:pt x="5822" y="40149"/>
                    <a:pt x="4704" y="40538"/>
                  </a:cubicBezTo>
                  <a:lnTo>
                    <a:pt x="4704" y="40538"/>
                  </a:lnTo>
                  <a:cubicBezTo>
                    <a:pt x="4688" y="40512"/>
                    <a:pt x="4665" y="40482"/>
                    <a:pt x="4634" y="40447"/>
                  </a:cubicBezTo>
                  <a:cubicBezTo>
                    <a:pt x="4497" y="40264"/>
                    <a:pt x="4406" y="39899"/>
                    <a:pt x="4315" y="39693"/>
                  </a:cubicBezTo>
                  <a:cubicBezTo>
                    <a:pt x="4041" y="39077"/>
                    <a:pt x="3813" y="38438"/>
                    <a:pt x="3630" y="37799"/>
                  </a:cubicBezTo>
                  <a:cubicBezTo>
                    <a:pt x="3151" y="36178"/>
                    <a:pt x="2900" y="34512"/>
                    <a:pt x="2922" y="32823"/>
                  </a:cubicBezTo>
                  <a:cubicBezTo>
                    <a:pt x="2945" y="27619"/>
                    <a:pt x="5570" y="22894"/>
                    <a:pt x="9040" y="19173"/>
                  </a:cubicBezTo>
                  <a:cubicBezTo>
                    <a:pt x="16572" y="11070"/>
                    <a:pt x="27414" y="6802"/>
                    <a:pt x="38165" y="5090"/>
                  </a:cubicBezTo>
                  <a:cubicBezTo>
                    <a:pt x="39671" y="4839"/>
                    <a:pt x="41178" y="4679"/>
                    <a:pt x="42707" y="4520"/>
                  </a:cubicBezTo>
                  <a:cubicBezTo>
                    <a:pt x="44191" y="4337"/>
                    <a:pt x="45332" y="3629"/>
                    <a:pt x="46747" y="3082"/>
                  </a:cubicBezTo>
                  <a:cubicBezTo>
                    <a:pt x="52727" y="776"/>
                    <a:pt x="59027" y="1210"/>
                    <a:pt x="65327" y="868"/>
                  </a:cubicBezTo>
                  <a:cubicBezTo>
                    <a:pt x="65799" y="845"/>
                    <a:pt x="65806" y="114"/>
                    <a:pt x="65348" y="114"/>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57200" y="-29325"/>
              <a:ext cx="1426025" cy="1604450"/>
            </a:xfrm>
            <a:custGeom>
              <a:rect b="b" l="l" r="r" t="t"/>
              <a:pathLst>
                <a:path extrusionOk="0" h="64178" w="57041">
                  <a:moveTo>
                    <a:pt x="55193" y="0"/>
                  </a:moveTo>
                  <a:cubicBezTo>
                    <a:pt x="49935" y="0"/>
                    <a:pt x="44665" y="2437"/>
                    <a:pt x="40150" y="4873"/>
                  </a:cubicBezTo>
                  <a:cubicBezTo>
                    <a:pt x="35562" y="7361"/>
                    <a:pt x="31065" y="10306"/>
                    <a:pt x="27231" y="13866"/>
                  </a:cubicBezTo>
                  <a:cubicBezTo>
                    <a:pt x="21159" y="19550"/>
                    <a:pt x="15544" y="25941"/>
                    <a:pt x="10660" y="32652"/>
                  </a:cubicBezTo>
                  <a:cubicBezTo>
                    <a:pt x="7281" y="37262"/>
                    <a:pt x="4109" y="42261"/>
                    <a:pt x="2283" y="47716"/>
                  </a:cubicBezTo>
                  <a:cubicBezTo>
                    <a:pt x="1278" y="50729"/>
                    <a:pt x="548" y="53948"/>
                    <a:pt x="251" y="57120"/>
                  </a:cubicBezTo>
                  <a:cubicBezTo>
                    <a:pt x="91" y="58741"/>
                    <a:pt x="0" y="60567"/>
                    <a:pt x="594" y="62142"/>
                  </a:cubicBezTo>
                  <a:cubicBezTo>
                    <a:pt x="860" y="62901"/>
                    <a:pt x="1700" y="64178"/>
                    <a:pt x="2696" y="64178"/>
                  </a:cubicBezTo>
                  <a:cubicBezTo>
                    <a:pt x="2808" y="64178"/>
                    <a:pt x="2921" y="64162"/>
                    <a:pt x="3036" y="64128"/>
                  </a:cubicBezTo>
                  <a:cubicBezTo>
                    <a:pt x="3675" y="63945"/>
                    <a:pt x="4131" y="62918"/>
                    <a:pt x="4520" y="62416"/>
                  </a:cubicBezTo>
                  <a:cubicBezTo>
                    <a:pt x="6391" y="59859"/>
                    <a:pt x="8354" y="57394"/>
                    <a:pt x="10386" y="54997"/>
                  </a:cubicBezTo>
                  <a:cubicBezTo>
                    <a:pt x="17735" y="46347"/>
                    <a:pt x="26614" y="38928"/>
                    <a:pt x="35151" y="31487"/>
                  </a:cubicBezTo>
                  <a:cubicBezTo>
                    <a:pt x="35436" y="31238"/>
                    <a:pt x="35179" y="30863"/>
                    <a:pt x="34878" y="30863"/>
                  </a:cubicBezTo>
                  <a:cubicBezTo>
                    <a:pt x="34794" y="30863"/>
                    <a:pt x="34706" y="30892"/>
                    <a:pt x="34626" y="30962"/>
                  </a:cubicBezTo>
                  <a:cubicBezTo>
                    <a:pt x="28281" y="36486"/>
                    <a:pt x="21935" y="42078"/>
                    <a:pt x="15909" y="47944"/>
                  </a:cubicBezTo>
                  <a:cubicBezTo>
                    <a:pt x="11573" y="52190"/>
                    <a:pt x="7692" y="56892"/>
                    <a:pt x="4063" y="61754"/>
                  </a:cubicBezTo>
                  <a:cubicBezTo>
                    <a:pt x="3675" y="62279"/>
                    <a:pt x="3287" y="62804"/>
                    <a:pt x="2899" y="63352"/>
                  </a:cubicBezTo>
                  <a:cubicBezTo>
                    <a:pt x="2889" y="63365"/>
                    <a:pt x="2881" y="63378"/>
                    <a:pt x="2873" y="63390"/>
                  </a:cubicBezTo>
                  <a:lnTo>
                    <a:pt x="2873" y="63390"/>
                  </a:lnTo>
                  <a:cubicBezTo>
                    <a:pt x="2442" y="63319"/>
                    <a:pt x="2133" y="63179"/>
                    <a:pt x="1803" y="62827"/>
                  </a:cubicBezTo>
                  <a:cubicBezTo>
                    <a:pt x="936" y="61868"/>
                    <a:pt x="890" y="60224"/>
                    <a:pt x="890" y="59015"/>
                  </a:cubicBezTo>
                  <a:cubicBezTo>
                    <a:pt x="890" y="55979"/>
                    <a:pt x="1621" y="52943"/>
                    <a:pt x="2374" y="50044"/>
                  </a:cubicBezTo>
                  <a:cubicBezTo>
                    <a:pt x="3812" y="44703"/>
                    <a:pt x="6574" y="39842"/>
                    <a:pt x="9678" y="35322"/>
                  </a:cubicBezTo>
                  <a:cubicBezTo>
                    <a:pt x="14722" y="27972"/>
                    <a:pt x="20725" y="21193"/>
                    <a:pt x="27139" y="15008"/>
                  </a:cubicBezTo>
                  <a:cubicBezTo>
                    <a:pt x="30358" y="11903"/>
                    <a:pt x="34055" y="9301"/>
                    <a:pt x="37890" y="7019"/>
                  </a:cubicBezTo>
                  <a:cubicBezTo>
                    <a:pt x="42942" y="4005"/>
                    <a:pt x="49099" y="754"/>
                    <a:pt x="55187" y="754"/>
                  </a:cubicBezTo>
                  <a:cubicBezTo>
                    <a:pt x="55646" y="754"/>
                    <a:pt x="56104" y="772"/>
                    <a:pt x="56561" y="810"/>
                  </a:cubicBezTo>
                  <a:cubicBezTo>
                    <a:pt x="56568" y="811"/>
                    <a:pt x="56575" y="811"/>
                    <a:pt x="56582" y="811"/>
                  </a:cubicBezTo>
                  <a:cubicBezTo>
                    <a:pt x="57040" y="811"/>
                    <a:pt x="57033" y="80"/>
                    <a:pt x="56561" y="57"/>
                  </a:cubicBezTo>
                  <a:cubicBezTo>
                    <a:pt x="56106" y="19"/>
                    <a:pt x="55650" y="0"/>
                    <a:pt x="5519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497700" y="-64575"/>
              <a:ext cx="363750" cy="631425"/>
            </a:xfrm>
            <a:custGeom>
              <a:rect b="b" l="l" r="r" t="t"/>
              <a:pathLst>
                <a:path extrusionOk="0" h="25257" w="14550">
                  <a:moveTo>
                    <a:pt x="285" y="1"/>
                  </a:moveTo>
                  <a:cubicBezTo>
                    <a:pt x="133" y="1"/>
                    <a:pt x="1" y="179"/>
                    <a:pt x="142" y="303"/>
                  </a:cubicBezTo>
                  <a:cubicBezTo>
                    <a:pt x="7309" y="6899"/>
                    <a:pt x="12217" y="15573"/>
                    <a:pt x="14157" y="25114"/>
                  </a:cubicBezTo>
                  <a:cubicBezTo>
                    <a:pt x="14175" y="25214"/>
                    <a:pt x="14244" y="25256"/>
                    <a:pt x="14317" y="25256"/>
                  </a:cubicBezTo>
                  <a:cubicBezTo>
                    <a:pt x="14428" y="25256"/>
                    <a:pt x="14550" y="25160"/>
                    <a:pt x="14522" y="25023"/>
                  </a:cubicBezTo>
                  <a:cubicBezTo>
                    <a:pt x="12559" y="15413"/>
                    <a:pt x="7629" y="6671"/>
                    <a:pt x="416" y="52"/>
                  </a:cubicBezTo>
                  <a:cubicBezTo>
                    <a:pt x="375" y="16"/>
                    <a:pt x="329" y="1"/>
                    <a:pt x="2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702425" y="279700"/>
              <a:ext cx="131525" cy="563000"/>
            </a:xfrm>
            <a:custGeom>
              <a:rect b="b" l="l" r="r" t="t"/>
              <a:pathLst>
                <a:path extrusionOk="0" h="22520" w="5261">
                  <a:moveTo>
                    <a:pt x="262" y="0"/>
                  </a:moveTo>
                  <a:cubicBezTo>
                    <a:pt x="139" y="0"/>
                    <a:pt x="0" y="131"/>
                    <a:pt x="79" y="273"/>
                  </a:cubicBezTo>
                  <a:cubicBezTo>
                    <a:pt x="1859" y="3719"/>
                    <a:pt x="3138" y="7349"/>
                    <a:pt x="3868" y="11160"/>
                  </a:cubicBezTo>
                  <a:cubicBezTo>
                    <a:pt x="4530" y="14698"/>
                    <a:pt x="5260" y="19241"/>
                    <a:pt x="2635" y="22185"/>
                  </a:cubicBezTo>
                  <a:cubicBezTo>
                    <a:pt x="2513" y="22325"/>
                    <a:pt x="2646" y="22519"/>
                    <a:pt x="2786" y="22519"/>
                  </a:cubicBezTo>
                  <a:cubicBezTo>
                    <a:pt x="2829" y="22519"/>
                    <a:pt x="2872" y="22501"/>
                    <a:pt x="2909" y="22459"/>
                  </a:cubicBezTo>
                  <a:cubicBezTo>
                    <a:pt x="5215" y="19857"/>
                    <a:pt x="4986" y="16250"/>
                    <a:pt x="4553" y="13032"/>
                  </a:cubicBezTo>
                  <a:cubicBezTo>
                    <a:pt x="3914" y="8490"/>
                    <a:pt x="2498" y="4153"/>
                    <a:pt x="399" y="90"/>
                  </a:cubicBezTo>
                  <a:cubicBezTo>
                    <a:pt x="370"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792275" y="613900"/>
              <a:ext cx="86750" cy="257375"/>
            </a:xfrm>
            <a:custGeom>
              <a:rect b="b" l="l" r="r" t="t"/>
              <a:pathLst>
                <a:path extrusionOk="0" h="10295" w="3470">
                  <a:moveTo>
                    <a:pt x="2828" y="1"/>
                  </a:moveTo>
                  <a:cubicBezTo>
                    <a:pt x="2733" y="1"/>
                    <a:pt x="2648" y="64"/>
                    <a:pt x="2671" y="189"/>
                  </a:cubicBezTo>
                  <a:cubicBezTo>
                    <a:pt x="2967" y="2586"/>
                    <a:pt x="3150" y="4960"/>
                    <a:pt x="1598" y="7014"/>
                  </a:cubicBezTo>
                  <a:cubicBezTo>
                    <a:pt x="845" y="8018"/>
                    <a:pt x="0" y="8817"/>
                    <a:pt x="205" y="10164"/>
                  </a:cubicBezTo>
                  <a:cubicBezTo>
                    <a:pt x="215" y="10254"/>
                    <a:pt x="277" y="10294"/>
                    <a:pt x="349" y="10294"/>
                  </a:cubicBezTo>
                  <a:cubicBezTo>
                    <a:pt x="457" y="10294"/>
                    <a:pt x="584" y="10201"/>
                    <a:pt x="571" y="10050"/>
                  </a:cubicBezTo>
                  <a:cubicBezTo>
                    <a:pt x="297" y="8315"/>
                    <a:pt x="2465" y="6923"/>
                    <a:pt x="2967" y="5279"/>
                  </a:cubicBezTo>
                  <a:cubicBezTo>
                    <a:pt x="3470" y="3636"/>
                    <a:pt x="3241" y="1855"/>
                    <a:pt x="3036" y="189"/>
                  </a:cubicBezTo>
                  <a:cubicBezTo>
                    <a:pt x="3024" y="64"/>
                    <a:pt x="2922" y="1"/>
                    <a:pt x="28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508450" y="435000"/>
              <a:ext cx="86275" cy="224600"/>
            </a:xfrm>
            <a:custGeom>
              <a:rect b="b" l="l" r="r" t="t"/>
              <a:pathLst>
                <a:path extrusionOk="0" h="8984" w="3451">
                  <a:moveTo>
                    <a:pt x="223" y="0"/>
                  </a:moveTo>
                  <a:cubicBezTo>
                    <a:pt x="108" y="0"/>
                    <a:pt x="0" y="88"/>
                    <a:pt x="55" y="224"/>
                  </a:cubicBezTo>
                  <a:cubicBezTo>
                    <a:pt x="1196" y="3054"/>
                    <a:pt x="2200" y="5930"/>
                    <a:pt x="3045" y="8852"/>
                  </a:cubicBezTo>
                  <a:cubicBezTo>
                    <a:pt x="3072" y="8944"/>
                    <a:pt x="3148" y="8984"/>
                    <a:pt x="3225" y="8984"/>
                  </a:cubicBezTo>
                  <a:cubicBezTo>
                    <a:pt x="3337" y="8984"/>
                    <a:pt x="3451" y="8896"/>
                    <a:pt x="3410" y="8760"/>
                  </a:cubicBezTo>
                  <a:cubicBezTo>
                    <a:pt x="2565" y="5816"/>
                    <a:pt x="1561" y="2963"/>
                    <a:pt x="420" y="132"/>
                  </a:cubicBezTo>
                  <a:cubicBezTo>
                    <a:pt x="383" y="40"/>
                    <a:pt x="301" y="0"/>
                    <a:pt x="22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15500" y="363100"/>
              <a:ext cx="64050" cy="174350"/>
            </a:xfrm>
            <a:custGeom>
              <a:rect b="b" l="l" r="r" t="t"/>
              <a:pathLst>
                <a:path extrusionOk="0" h="6974" w="2562">
                  <a:moveTo>
                    <a:pt x="226" y="0"/>
                  </a:moveTo>
                  <a:cubicBezTo>
                    <a:pt x="113" y="0"/>
                    <a:pt x="0" y="88"/>
                    <a:pt x="41" y="224"/>
                  </a:cubicBezTo>
                  <a:lnTo>
                    <a:pt x="2141" y="6843"/>
                  </a:lnTo>
                  <a:cubicBezTo>
                    <a:pt x="2177" y="6933"/>
                    <a:pt x="2256" y="6974"/>
                    <a:pt x="2333" y="6974"/>
                  </a:cubicBezTo>
                  <a:cubicBezTo>
                    <a:pt x="2450" y="6974"/>
                    <a:pt x="2561" y="6880"/>
                    <a:pt x="2506" y="6729"/>
                  </a:cubicBezTo>
                  <a:cubicBezTo>
                    <a:pt x="1821" y="4538"/>
                    <a:pt x="1114" y="2324"/>
                    <a:pt x="406" y="132"/>
                  </a:cubicBezTo>
                  <a:cubicBezTo>
                    <a:pt x="378" y="40"/>
                    <a:pt x="302" y="0"/>
                    <a:pt x="2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868525" y="62450"/>
              <a:ext cx="353000" cy="677575"/>
            </a:xfrm>
            <a:custGeom>
              <a:rect b="b" l="l" r="r" t="t"/>
              <a:pathLst>
                <a:path extrusionOk="0" h="27103" w="14120">
                  <a:moveTo>
                    <a:pt x="254" y="1"/>
                  </a:moveTo>
                  <a:cubicBezTo>
                    <a:pt x="120" y="1"/>
                    <a:pt x="0" y="195"/>
                    <a:pt x="123" y="335"/>
                  </a:cubicBezTo>
                  <a:cubicBezTo>
                    <a:pt x="6879" y="7890"/>
                    <a:pt x="11558" y="17043"/>
                    <a:pt x="13727" y="26972"/>
                  </a:cubicBezTo>
                  <a:cubicBezTo>
                    <a:pt x="13754" y="27062"/>
                    <a:pt x="13824" y="27103"/>
                    <a:pt x="13896" y="27103"/>
                  </a:cubicBezTo>
                  <a:cubicBezTo>
                    <a:pt x="14006" y="27103"/>
                    <a:pt x="14119" y="27009"/>
                    <a:pt x="14092" y="26858"/>
                  </a:cubicBezTo>
                  <a:cubicBezTo>
                    <a:pt x="11923" y="16883"/>
                    <a:pt x="7199" y="7685"/>
                    <a:pt x="374" y="61"/>
                  </a:cubicBezTo>
                  <a:cubicBezTo>
                    <a:pt x="337" y="19"/>
                    <a:pt x="295"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181175" y="539650"/>
              <a:ext cx="81325" cy="431775"/>
            </a:xfrm>
            <a:custGeom>
              <a:rect b="b" l="l" r="r" t="t"/>
              <a:pathLst>
                <a:path extrusionOk="0" h="17271" w="3253">
                  <a:moveTo>
                    <a:pt x="252" y="0"/>
                  </a:moveTo>
                  <a:cubicBezTo>
                    <a:pt x="128" y="0"/>
                    <a:pt x="1" y="142"/>
                    <a:pt x="79" y="283"/>
                  </a:cubicBezTo>
                  <a:cubicBezTo>
                    <a:pt x="2453" y="5579"/>
                    <a:pt x="2864" y="11445"/>
                    <a:pt x="1243" y="17037"/>
                  </a:cubicBezTo>
                  <a:cubicBezTo>
                    <a:pt x="1202" y="17174"/>
                    <a:pt x="1318" y="17270"/>
                    <a:pt x="1432" y="17270"/>
                  </a:cubicBezTo>
                  <a:cubicBezTo>
                    <a:pt x="1507" y="17270"/>
                    <a:pt x="1581" y="17228"/>
                    <a:pt x="1609" y="17128"/>
                  </a:cubicBezTo>
                  <a:cubicBezTo>
                    <a:pt x="3252" y="11445"/>
                    <a:pt x="2818" y="5487"/>
                    <a:pt x="399" y="101"/>
                  </a:cubicBezTo>
                  <a:cubicBezTo>
                    <a:pt x="363" y="29"/>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809800" y="70725"/>
              <a:ext cx="324300" cy="657625"/>
            </a:xfrm>
            <a:custGeom>
              <a:rect b="b" l="l" r="r" t="t"/>
              <a:pathLst>
                <a:path extrusionOk="0" h="26305" w="12972">
                  <a:moveTo>
                    <a:pt x="284" y="1"/>
                  </a:moveTo>
                  <a:cubicBezTo>
                    <a:pt x="124" y="1"/>
                    <a:pt x="0" y="193"/>
                    <a:pt x="144" y="301"/>
                  </a:cubicBezTo>
                  <a:cubicBezTo>
                    <a:pt x="3727" y="3245"/>
                    <a:pt x="5804" y="7513"/>
                    <a:pt x="7927" y="11553"/>
                  </a:cubicBezTo>
                  <a:cubicBezTo>
                    <a:pt x="10301" y="16118"/>
                    <a:pt x="12424" y="20889"/>
                    <a:pt x="12583" y="26116"/>
                  </a:cubicBezTo>
                  <a:cubicBezTo>
                    <a:pt x="12595" y="26241"/>
                    <a:pt x="12692" y="26304"/>
                    <a:pt x="12786" y="26304"/>
                  </a:cubicBezTo>
                  <a:cubicBezTo>
                    <a:pt x="12880" y="26304"/>
                    <a:pt x="12971" y="26241"/>
                    <a:pt x="12971" y="26116"/>
                  </a:cubicBezTo>
                  <a:cubicBezTo>
                    <a:pt x="12812" y="21049"/>
                    <a:pt x="10849" y="16415"/>
                    <a:pt x="8566" y="11964"/>
                  </a:cubicBezTo>
                  <a:cubicBezTo>
                    <a:pt x="6352" y="7696"/>
                    <a:pt x="4184" y="3131"/>
                    <a:pt x="418" y="49"/>
                  </a:cubicBezTo>
                  <a:cubicBezTo>
                    <a:pt x="373" y="15"/>
                    <a:pt x="327" y="1"/>
                    <a:pt x="28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217750" y="929725"/>
              <a:ext cx="52150" cy="200550"/>
            </a:xfrm>
            <a:custGeom>
              <a:rect b="b" l="l" r="r" t="t"/>
              <a:pathLst>
                <a:path extrusionOk="0" h="8022" w="2086">
                  <a:moveTo>
                    <a:pt x="1427" y="1"/>
                  </a:moveTo>
                  <a:cubicBezTo>
                    <a:pt x="1321" y="1"/>
                    <a:pt x="1205" y="88"/>
                    <a:pt x="1218" y="224"/>
                  </a:cubicBezTo>
                  <a:cubicBezTo>
                    <a:pt x="1698" y="2849"/>
                    <a:pt x="1310" y="5383"/>
                    <a:pt x="77" y="7734"/>
                  </a:cubicBezTo>
                  <a:cubicBezTo>
                    <a:pt x="0" y="7888"/>
                    <a:pt x="121" y="8021"/>
                    <a:pt x="243" y="8021"/>
                  </a:cubicBezTo>
                  <a:cubicBezTo>
                    <a:pt x="301" y="8021"/>
                    <a:pt x="360" y="7990"/>
                    <a:pt x="397" y="7916"/>
                  </a:cubicBezTo>
                  <a:cubicBezTo>
                    <a:pt x="1675" y="5474"/>
                    <a:pt x="2086" y="2849"/>
                    <a:pt x="1584" y="133"/>
                  </a:cubicBezTo>
                  <a:cubicBezTo>
                    <a:pt x="1565" y="41"/>
                    <a:pt x="1498" y="1"/>
                    <a:pt x="14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203475" y="995525"/>
              <a:ext cx="44175" cy="189075"/>
            </a:xfrm>
            <a:custGeom>
              <a:rect b="b" l="l" r="r" t="t"/>
              <a:pathLst>
                <a:path extrusionOk="0" h="7563" w="1767">
                  <a:moveTo>
                    <a:pt x="1516" y="0"/>
                  </a:moveTo>
                  <a:cubicBezTo>
                    <a:pt x="1424" y="0"/>
                    <a:pt x="1333" y="57"/>
                    <a:pt x="1333" y="171"/>
                  </a:cubicBezTo>
                  <a:cubicBezTo>
                    <a:pt x="1401" y="2659"/>
                    <a:pt x="968" y="5033"/>
                    <a:pt x="55" y="7338"/>
                  </a:cubicBezTo>
                  <a:cubicBezTo>
                    <a:pt x="0" y="7475"/>
                    <a:pt x="108" y="7562"/>
                    <a:pt x="224" y="7562"/>
                  </a:cubicBezTo>
                  <a:cubicBezTo>
                    <a:pt x="302" y="7562"/>
                    <a:pt x="383" y="7522"/>
                    <a:pt x="420" y="7430"/>
                  </a:cubicBezTo>
                  <a:cubicBezTo>
                    <a:pt x="1333" y="5102"/>
                    <a:pt x="1767" y="2682"/>
                    <a:pt x="1698" y="171"/>
                  </a:cubicBezTo>
                  <a:cubicBezTo>
                    <a:pt x="1698" y="57"/>
                    <a:pt x="1607" y="0"/>
                    <a:pt x="1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199825" y="975700"/>
              <a:ext cx="27275" cy="143275"/>
            </a:xfrm>
            <a:custGeom>
              <a:rect b="b" l="l" r="r" t="t"/>
              <a:pathLst>
                <a:path extrusionOk="0" h="5731" w="1091">
                  <a:moveTo>
                    <a:pt x="611" y="1"/>
                  </a:moveTo>
                  <a:cubicBezTo>
                    <a:pt x="500" y="1"/>
                    <a:pt x="379" y="97"/>
                    <a:pt x="406" y="234"/>
                  </a:cubicBezTo>
                  <a:cubicBezTo>
                    <a:pt x="726" y="2014"/>
                    <a:pt x="589" y="3772"/>
                    <a:pt x="41" y="5507"/>
                  </a:cubicBezTo>
                  <a:cubicBezTo>
                    <a:pt x="0" y="5643"/>
                    <a:pt x="114" y="5730"/>
                    <a:pt x="226" y="5730"/>
                  </a:cubicBezTo>
                  <a:cubicBezTo>
                    <a:pt x="303" y="5730"/>
                    <a:pt x="379" y="5690"/>
                    <a:pt x="406" y="5598"/>
                  </a:cubicBezTo>
                  <a:cubicBezTo>
                    <a:pt x="977" y="3818"/>
                    <a:pt x="1091" y="1992"/>
                    <a:pt x="771" y="143"/>
                  </a:cubicBezTo>
                  <a:cubicBezTo>
                    <a:pt x="753" y="43"/>
                    <a:pt x="684" y="1"/>
                    <a:pt x="61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171050" y="1048750"/>
              <a:ext cx="17375" cy="53625"/>
            </a:xfrm>
            <a:custGeom>
              <a:rect b="b" l="l" r="r" t="t"/>
              <a:pathLst>
                <a:path extrusionOk="0" h="2145" w="695">
                  <a:moveTo>
                    <a:pt x="233" y="0"/>
                  </a:moveTo>
                  <a:cubicBezTo>
                    <a:pt x="122" y="0"/>
                    <a:pt x="0" y="96"/>
                    <a:pt x="28" y="234"/>
                  </a:cubicBezTo>
                  <a:cubicBezTo>
                    <a:pt x="119" y="827"/>
                    <a:pt x="211" y="1421"/>
                    <a:pt x="302" y="2014"/>
                  </a:cubicBezTo>
                  <a:cubicBezTo>
                    <a:pt x="320" y="2104"/>
                    <a:pt x="388" y="2145"/>
                    <a:pt x="461" y="2145"/>
                  </a:cubicBezTo>
                  <a:cubicBezTo>
                    <a:pt x="572" y="2145"/>
                    <a:pt x="695" y="2051"/>
                    <a:pt x="667" y="1900"/>
                  </a:cubicBezTo>
                  <a:cubicBezTo>
                    <a:pt x="576" y="1306"/>
                    <a:pt x="484" y="736"/>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75850" y="575375"/>
              <a:ext cx="161950" cy="352400"/>
            </a:xfrm>
            <a:custGeom>
              <a:rect b="b" l="l" r="r" t="t"/>
              <a:pathLst>
                <a:path extrusionOk="0" h="14096" w="6478">
                  <a:moveTo>
                    <a:pt x="251" y="0"/>
                  </a:moveTo>
                  <a:cubicBezTo>
                    <a:pt x="119" y="0"/>
                    <a:pt x="1" y="177"/>
                    <a:pt x="104" y="315"/>
                  </a:cubicBezTo>
                  <a:cubicBezTo>
                    <a:pt x="3323" y="4264"/>
                    <a:pt x="5354" y="8920"/>
                    <a:pt x="6084" y="13964"/>
                  </a:cubicBezTo>
                  <a:cubicBezTo>
                    <a:pt x="6103" y="14055"/>
                    <a:pt x="6171" y="14095"/>
                    <a:pt x="6244" y="14095"/>
                  </a:cubicBezTo>
                  <a:cubicBezTo>
                    <a:pt x="6355" y="14095"/>
                    <a:pt x="6477" y="14002"/>
                    <a:pt x="6450" y="13850"/>
                  </a:cubicBezTo>
                  <a:cubicBezTo>
                    <a:pt x="5719" y="8760"/>
                    <a:pt x="3642" y="4058"/>
                    <a:pt x="378" y="64"/>
                  </a:cubicBezTo>
                  <a:cubicBezTo>
                    <a:pt x="339" y="19"/>
                    <a:pt x="294"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295875" y="652900"/>
              <a:ext cx="172625" cy="510000"/>
            </a:xfrm>
            <a:custGeom>
              <a:rect b="b" l="l" r="r" t="t"/>
              <a:pathLst>
                <a:path extrusionOk="0" h="20400" w="6905">
                  <a:moveTo>
                    <a:pt x="272" y="1"/>
                  </a:moveTo>
                  <a:cubicBezTo>
                    <a:pt x="141" y="1"/>
                    <a:pt x="0" y="137"/>
                    <a:pt x="79" y="295"/>
                  </a:cubicBezTo>
                  <a:cubicBezTo>
                    <a:pt x="3389" y="6413"/>
                    <a:pt x="6516" y="13032"/>
                    <a:pt x="5215" y="20176"/>
                  </a:cubicBezTo>
                  <a:cubicBezTo>
                    <a:pt x="5188" y="20312"/>
                    <a:pt x="5307" y="20400"/>
                    <a:pt x="5417" y="20400"/>
                  </a:cubicBezTo>
                  <a:cubicBezTo>
                    <a:pt x="5491" y="20400"/>
                    <a:pt x="5562" y="20360"/>
                    <a:pt x="5580" y="20267"/>
                  </a:cubicBezTo>
                  <a:cubicBezTo>
                    <a:pt x="6904" y="13032"/>
                    <a:pt x="3754" y="6321"/>
                    <a:pt x="422" y="90"/>
                  </a:cubicBezTo>
                  <a:cubicBezTo>
                    <a:pt x="387" y="27"/>
                    <a:pt x="330" y="1"/>
                    <a:pt x="27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339675" y="853775"/>
              <a:ext cx="156775" cy="446800"/>
            </a:xfrm>
            <a:custGeom>
              <a:rect b="b" l="l" r="r" t="t"/>
              <a:pathLst>
                <a:path extrusionOk="0" h="17872" w="6271">
                  <a:moveTo>
                    <a:pt x="603" y="0"/>
                  </a:moveTo>
                  <a:cubicBezTo>
                    <a:pt x="478" y="0"/>
                    <a:pt x="348" y="136"/>
                    <a:pt x="427" y="295"/>
                  </a:cubicBezTo>
                  <a:cubicBezTo>
                    <a:pt x="2733" y="4769"/>
                    <a:pt x="5814" y="14287"/>
                    <a:pt x="176" y="17505"/>
                  </a:cubicBezTo>
                  <a:cubicBezTo>
                    <a:pt x="1" y="17622"/>
                    <a:pt x="125" y="17872"/>
                    <a:pt x="292" y="17872"/>
                  </a:cubicBezTo>
                  <a:cubicBezTo>
                    <a:pt x="321" y="17872"/>
                    <a:pt x="351" y="17864"/>
                    <a:pt x="382" y="17847"/>
                  </a:cubicBezTo>
                  <a:cubicBezTo>
                    <a:pt x="6271" y="14469"/>
                    <a:pt x="3143" y="4723"/>
                    <a:pt x="747" y="89"/>
                  </a:cubicBezTo>
                  <a:cubicBezTo>
                    <a:pt x="712" y="27"/>
                    <a:pt x="658" y="0"/>
                    <a:pt x="6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505975" y="1902725"/>
              <a:ext cx="182650" cy="113750"/>
            </a:xfrm>
            <a:custGeom>
              <a:rect b="b" l="l" r="r" t="t"/>
              <a:pathLst>
                <a:path extrusionOk="0" h="4550" w="7306">
                  <a:moveTo>
                    <a:pt x="278" y="1"/>
                  </a:moveTo>
                  <a:cubicBezTo>
                    <a:pt x="129" y="1"/>
                    <a:pt x="1" y="190"/>
                    <a:pt x="141" y="312"/>
                  </a:cubicBezTo>
                  <a:cubicBezTo>
                    <a:pt x="2058" y="2298"/>
                    <a:pt x="4363" y="3736"/>
                    <a:pt x="6988" y="4535"/>
                  </a:cubicBezTo>
                  <a:cubicBezTo>
                    <a:pt x="7013" y="4545"/>
                    <a:pt x="7037" y="4550"/>
                    <a:pt x="7059" y="4550"/>
                  </a:cubicBezTo>
                  <a:cubicBezTo>
                    <a:pt x="7238" y="4550"/>
                    <a:pt x="7306" y="4251"/>
                    <a:pt x="7103" y="4170"/>
                  </a:cubicBezTo>
                  <a:cubicBezTo>
                    <a:pt x="4523" y="3371"/>
                    <a:pt x="2286" y="2002"/>
                    <a:pt x="415" y="61"/>
                  </a:cubicBezTo>
                  <a:cubicBezTo>
                    <a:pt x="372" y="19"/>
                    <a:pt x="324" y="1"/>
                    <a:pt x="27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297225" y="1718625"/>
              <a:ext cx="323300" cy="295425"/>
            </a:xfrm>
            <a:custGeom>
              <a:rect b="b" l="l" r="r" t="t"/>
              <a:pathLst>
                <a:path extrusionOk="0" h="11817" w="12932">
                  <a:moveTo>
                    <a:pt x="280" y="1"/>
                  </a:moveTo>
                  <a:cubicBezTo>
                    <a:pt x="140" y="1"/>
                    <a:pt x="0" y="135"/>
                    <a:pt x="114" y="281"/>
                  </a:cubicBezTo>
                  <a:cubicBezTo>
                    <a:pt x="3583" y="4823"/>
                    <a:pt x="7783" y="8681"/>
                    <a:pt x="12577" y="11785"/>
                  </a:cubicBezTo>
                  <a:cubicBezTo>
                    <a:pt x="12610" y="11807"/>
                    <a:pt x="12643" y="11817"/>
                    <a:pt x="12673" y="11817"/>
                  </a:cubicBezTo>
                  <a:cubicBezTo>
                    <a:pt x="12831" y="11817"/>
                    <a:pt x="12931" y="11561"/>
                    <a:pt x="12759" y="11465"/>
                  </a:cubicBezTo>
                  <a:cubicBezTo>
                    <a:pt x="8011" y="8384"/>
                    <a:pt x="3880" y="4572"/>
                    <a:pt x="433"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311400" y="1759350"/>
              <a:ext cx="248025" cy="234200"/>
            </a:xfrm>
            <a:custGeom>
              <a:rect b="b" l="l" r="r" t="t"/>
              <a:pathLst>
                <a:path extrusionOk="0" h="9368" w="9921">
                  <a:moveTo>
                    <a:pt x="253" y="0"/>
                  </a:moveTo>
                  <a:cubicBezTo>
                    <a:pt x="123" y="0"/>
                    <a:pt x="0" y="131"/>
                    <a:pt x="95" y="273"/>
                  </a:cubicBezTo>
                  <a:cubicBezTo>
                    <a:pt x="2674" y="3879"/>
                    <a:pt x="5847" y="6938"/>
                    <a:pt x="9567" y="9334"/>
                  </a:cubicBezTo>
                  <a:cubicBezTo>
                    <a:pt x="9602" y="9358"/>
                    <a:pt x="9637" y="9368"/>
                    <a:pt x="9668" y="9368"/>
                  </a:cubicBezTo>
                  <a:cubicBezTo>
                    <a:pt x="9824" y="9368"/>
                    <a:pt x="9920" y="9128"/>
                    <a:pt x="9750" y="9015"/>
                  </a:cubicBezTo>
                  <a:cubicBezTo>
                    <a:pt x="6098" y="6641"/>
                    <a:pt x="2971" y="3651"/>
                    <a:pt x="414" y="90"/>
                  </a:cubicBezTo>
                  <a:cubicBezTo>
                    <a:pt x="372" y="26"/>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242750" y="1683450"/>
              <a:ext cx="196300" cy="247150"/>
            </a:xfrm>
            <a:custGeom>
              <a:rect b="b" l="l" r="r" t="t"/>
              <a:pathLst>
                <a:path extrusionOk="0" h="9886" w="7852">
                  <a:moveTo>
                    <a:pt x="252" y="0"/>
                  </a:moveTo>
                  <a:cubicBezTo>
                    <a:pt x="128" y="0"/>
                    <a:pt x="0" y="131"/>
                    <a:pt x="79" y="273"/>
                  </a:cubicBezTo>
                  <a:cubicBezTo>
                    <a:pt x="1973" y="3879"/>
                    <a:pt x="4438" y="7075"/>
                    <a:pt x="7451" y="9837"/>
                  </a:cubicBezTo>
                  <a:cubicBezTo>
                    <a:pt x="7490" y="9871"/>
                    <a:pt x="7532" y="9885"/>
                    <a:pt x="7573" y="9885"/>
                  </a:cubicBezTo>
                  <a:cubicBezTo>
                    <a:pt x="7722" y="9885"/>
                    <a:pt x="7851" y="9689"/>
                    <a:pt x="7725" y="9563"/>
                  </a:cubicBezTo>
                  <a:cubicBezTo>
                    <a:pt x="4735" y="6824"/>
                    <a:pt x="2293" y="3674"/>
                    <a:pt x="398"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515750" y="1199375"/>
              <a:ext cx="56075" cy="488500"/>
            </a:xfrm>
            <a:custGeom>
              <a:rect b="b" l="l" r="r" t="t"/>
              <a:pathLst>
                <a:path extrusionOk="0" h="19540" w="2243">
                  <a:moveTo>
                    <a:pt x="637" y="1"/>
                  </a:moveTo>
                  <a:cubicBezTo>
                    <a:pt x="543" y="1"/>
                    <a:pt x="446" y="63"/>
                    <a:pt x="435" y="189"/>
                  </a:cubicBezTo>
                  <a:cubicBezTo>
                    <a:pt x="1" y="6648"/>
                    <a:pt x="480" y="13085"/>
                    <a:pt x="1850" y="19408"/>
                  </a:cubicBezTo>
                  <a:cubicBezTo>
                    <a:pt x="1877" y="19500"/>
                    <a:pt x="1950" y="19540"/>
                    <a:pt x="2023" y="19540"/>
                  </a:cubicBezTo>
                  <a:cubicBezTo>
                    <a:pt x="2131" y="19540"/>
                    <a:pt x="2242" y="19452"/>
                    <a:pt x="2215" y="19316"/>
                  </a:cubicBezTo>
                  <a:cubicBezTo>
                    <a:pt x="845" y="13017"/>
                    <a:pt x="389" y="6603"/>
                    <a:pt x="823" y="189"/>
                  </a:cubicBezTo>
                  <a:cubicBezTo>
                    <a:pt x="823" y="63"/>
                    <a:pt x="731" y="1"/>
                    <a:pt x="63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547150" y="1304225"/>
              <a:ext cx="66325" cy="446675"/>
            </a:xfrm>
            <a:custGeom>
              <a:rect b="b" l="l" r="r" t="t"/>
              <a:pathLst>
                <a:path extrusionOk="0" h="17867" w="2653">
                  <a:moveTo>
                    <a:pt x="217" y="1"/>
                  </a:moveTo>
                  <a:cubicBezTo>
                    <a:pt x="120" y="1"/>
                    <a:pt x="23" y="58"/>
                    <a:pt x="23" y="172"/>
                  </a:cubicBezTo>
                  <a:cubicBezTo>
                    <a:pt x="0" y="6129"/>
                    <a:pt x="753" y="11995"/>
                    <a:pt x="2260" y="17724"/>
                  </a:cubicBezTo>
                  <a:cubicBezTo>
                    <a:pt x="2278" y="17824"/>
                    <a:pt x="2347" y="17867"/>
                    <a:pt x="2420" y="17867"/>
                  </a:cubicBezTo>
                  <a:cubicBezTo>
                    <a:pt x="2531" y="17867"/>
                    <a:pt x="2653" y="17771"/>
                    <a:pt x="2625" y="17633"/>
                  </a:cubicBezTo>
                  <a:cubicBezTo>
                    <a:pt x="1119" y="11927"/>
                    <a:pt x="388" y="6084"/>
                    <a:pt x="411" y="172"/>
                  </a:cubicBezTo>
                  <a:cubicBezTo>
                    <a:pt x="411" y="58"/>
                    <a:pt x="314" y="1"/>
                    <a:pt x="21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78400" y="1406250"/>
              <a:ext cx="93375" cy="310175"/>
            </a:xfrm>
            <a:custGeom>
              <a:rect b="b" l="l" r="r" t="t"/>
              <a:pathLst>
                <a:path extrusionOk="0" h="12407" w="3735">
                  <a:moveTo>
                    <a:pt x="234" y="0"/>
                  </a:moveTo>
                  <a:cubicBezTo>
                    <a:pt x="123" y="0"/>
                    <a:pt x="1" y="93"/>
                    <a:pt x="28" y="245"/>
                  </a:cubicBezTo>
                  <a:cubicBezTo>
                    <a:pt x="690" y="4376"/>
                    <a:pt x="1786" y="8371"/>
                    <a:pt x="3315" y="12274"/>
                  </a:cubicBezTo>
                  <a:cubicBezTo>
                    <a:pt x="3352" y="12366"/>
                    <a:pt x="3434" y="12406"/>
                    <a:pt x="3512" y="12406"/>
                  </a:cubicBezTo>
                  <a:cubicBezTo>
                    <a:pt x="3627" y="12406"/>
                    <a:pt x="3735" y="12319"/>
                    <a:pt x="3681" y="12183"/>
                  </a:cubicBezTo>
                  <a:cubicBezTo>
                    <a:pt x="2151" y="8280"/>
                    <a:pt x="1056" y="4262"/>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568150" y="1296075"/>
              <a:ext cx="128175" cy="422050"/>
            </a:xfrm>
            <a:custGeom>
              <a:rect b="b" l="l" r="r" t="t"/>
              <a:pathLst>
                <a:path extrusionOk="0" h="16882" w="5127">
                  <a:moveTo>
                    <a:pt x="229" y="0"/>
                  </a:moveTo>
                  <a:cubicBezTo>
                    <a:pt x="119" y="0"/>
                    <a:pt x="0" y="88"/>
                    <a:pt x="28" y="224"/>
                  </a:cubicBezTo>
                  <a:cubicBezTo>
                    <a:pt x="1146" y="5862"/>
                    <a:pt x="2698" y="11385"/>
                    <a:pt x="4707" y="16749"/>
                  </a:cubicBezTo>
                  <a:cubicBezTo>
                    <a:pt x="4744" y="16842"/>
                    <a:pt x="4825" y="16882"/>
                    <a:pt x="4903" y="16882"/>
                  </a:cubicBezTo>
                  <a:cubicBezTo>
                    <a:pt x="5019" y="16882"/>
                    <a:pt x="5126" y="16794"/>
                    <a:pt x="5072" y="16658"/>
                  </a:cubicBezTo>
                  <a:cubicBezTo>
                    <a:pt x="3063" y="11271"/>
                    <a:pt x="1511" y="5770"/>
                    <a:pt x="393" y="133"/>
                  </a:cubicBezTo>
                  <a:cubicBezTo>
                    <a:pt x="374" y="40"/>
                    <a:pt x="304" y="0"/>
                    <a:pt x="22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790725" y="1548775"/>
              <a:ext cx="79800" cy="66800"/>
            </a:xfrm>
            <a:custGeom>
              <a:rect b="b" l="l" r="r" t="t"/>
              <a:pathLst>
                <a:path extrusionOk="0" h="2672" w="3192">
                  <a:moveTo>
                    <a:pt x="254" y="1"/>
                  </a:moveTo>
                  <a:cubicBezTo>
                    <a:pt x="123" y="1"/>
                    <a:pt x="0" y="131"/>
                    <a:pt x="95" y="273"/>
                  </a:cubicBezTo>
                  <a:cubicBezTo>
                    <a:pt x="803" y="1300"/>
                    <a:pt x="1716" y="2099"/>
                    <a:pt x="2811" y="2647"/>
                  </a:cubicBezTo>
                  <a:cubicBezTo>
                    <a:pt x="2845" y="2664"/>
                    <a:pt x="2878" y="2671"/>
                    <a:pt x="2908" y="2671"/>
                  </a:cubicBezTo>
                  <a:cubicBezTo>
                    <a:pt x="3085" y="2671"/>
                    <a:pt x="3192" y="2425"/>
                    <a:pt x="3017" y="2327"/>
                  </a:cubicBezTo>
                  <a:cubicBezTo>
                    <a:pt x="1967" y="1802"/>
                    <a:pt x="1076" y="1049"/>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78125" y="1446625"/>
              <a:ext cx="195250" cy="200325"/>
            </a:xfrm>
            <a:custGeom>
              <a:rect b="b" l="l" r="r" t="t"/>
              <a:pathLst>
                <a:path extrusionOk="0" h="8013" w="7810">
                  <a:moveTo>
                    <a:pt x="253" y="1"/>
                  </a:moveTo>
                  <a:cubicBezTo>
                    <a:pt x="129" y="1"/>
                    <a:pt x="1" y="132"/>
                    <a:pt x="80" y="273"/>
                  </a:cubicBezTo>
                  <a:cubicBezTo>
                    <a:pt x="1883" y="3446"/>
                    <a:pt x="4371" y="6048"/>
                    <a:pt x="7452" y="7988"/>
                  </a:cubicBezTo>
                  <a:cubicBezTo>
                    <a:pt x="7482" y="8005"/>
                    <a:pt x="7512" y="8013"/>
                    <a:pt x="7540" y="8013"/>
                  </a:cubicBezTo>
                  <a:cubicBezTo>
                    <a:pt x="7703" y="8013"/>
                    <a:pt x="7810" y="7766"/>
                    <a:pt x="7635" y="7669"/>
                  </a:cubicBezTo>
                  <a:cubicBezTo>
                    <a:pt x="4622" y="5752"/>
                    <a:pt x="2179" y="319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599400" y="1361925"/>
              <a:ext cx="253750" cy="315950"/>
            </a:xfrm>
            <a:custGeom>
              <a:rect b="b" l="l" r="r" t="t"/>
              <a:pathLst>
                <a:path extrusionOk="0" h="12638" w="10150">
                  <a:moveTo>
                    <a:pt x="251" y="1"/>
                  </a:moveTo>
                  <a:cubicBezTo>
                    <a:pt x="127" y="1"/>
                    <a:pt x="0" y="142"/>
                    <a:pt x="79" y="283"/>
                  </a:cubicBezTo>
                  <a:cubicBezTo>
                    <a:pt x="2498" y="4985"/>
                    <a:pt x="5739" y="9117"/>
                    <a:pt x="9734" y="12586"/>
                  </a:cubicBezTo>
                  <a:cubicBezTo>
                    <a:pt x="9775" y="12622"/>
                    <a:pt x="9821" y="12637"/>
                    <a:pt x="9865" y="12637"/>
                  </a:cubicBezTo>
                  <a:cubicBezTo>
                    <a:pt x="10017" y="12637"/>
                    <a:pt x="10149" y="12459"/>
                    <a:pt x="10008" y="12335"/>
                  </a:cubicBezTo>
                  <a:cubicBezTo>
                    <a:pt x="6036" y="8866"/>
                    <a:pt x="2818" y="4757"/>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611950" y="1410425"/>
              <a:ext cx="255525" cy="307325"/>
            </a:xfrm>
            <a:custGeom>
              <a:rect b="b" l="l" r="r" t="t"/>
              <a:pathLst>
                <a:path extrusionOk="0" h="12293" w="10221">
                  <a:moveTo>
                    <a:pt x="251" y="1"/>
                  </a:moveTo>
                  <a:cubicBezTo>
                    <a:pt x="127" y="1"/>
                    <a:pt x="0" y="142"/>
                    <a:pt x="79" y="283"/>
                  </a:cubicBezTo>
                  <a:cubicBezTo>
                    <a:pt x="2430" y="4963"/>
                    <a:pt x="5717" y="9003"/>
                    <a:pt x="9802" y="12244"/>
                  </a:cubicBezTo>
                  <a:cubicBezTo>
                    <a:pt x="9841" y="12278"/>
                    <a:pt x="9884" y="12292"/>
                    <a:pt x="9926" y="12292"/>
                  </a:cubicBezTo>
                  <a:cubicBezTo>
                    <a:pt x="10081" y="12292"/>
                    <a:pt x="10220" y="12096"/>
                    <a:pt x="10076" y="11970"/>
                  </a:cubicBezTo>
                  <a:cubicBezTo>
                    <a:pt x="5991" y="8752"/>
                    <a:pt x="2727" y="4734"/>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653400" y="1519700"/>
              <a:ext cx="136450" cy="168375"/>
            </a:xfrm>
            <a:custGeom>
              <a:rect b="b" l="l" r="r" t="t"/>
              <a:pathLst>
                <a:path extrusionOk="0" h="6735" w="5458">
                  <a:moveTo>
                    <a:pt x="262" y="0"/>
                  </a:moveTo>
                  <a:cubicBezTo>
                    <a:pt x="135" y="0"/>
                    <a:pt x="1" y="137"/>
                    <a:pt x="64" y="295"/>
                  </a:cubicBezTo>
                  <a:cubicBezTo>
                    <a:pt x="1297" y="2760"/>
                    <a:pt x="2963" y="4906"/>
                    <a:pt x="5040" y="6686"/>
                  </a:cubicBezTo>
                  <a:cubicBezTo>
                    <a:pt x="5079" y="6720"/>
                    <a:pt x="5122" y="6734"/>
                    <a:pt x="5164" y="6734"/>
                  </a:cubicBezTo>
                  <a:cubicBezTo>
                    <a:pt x="5319" y="6734"/>
                    <a:pt x="5458" y="6538"/>
                    <a:pt x="5314" y="6412"/>
                  </a:cubicBezTo>
                  <a:cubicBezTo>
                    <a:pt x="3237" y="4655"/>
                    <a:pt x="1594" y="2532"/>
                    <a:pt x="407" y="89"/>
                  </a:cubicBezTo>
                  <a:cubicBezTo>
                    <a:pt x="372"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668425" y="1580725"/>
              <a:ext cx="202500" cy="204500"/>
            </a:xfrm>
            <a:custGeom>
              <a:rect b="b" l="l" r="r" t="t"/>
              <a:pathLst>
                <a:path extrusionOk="0" h="8180" w="8100">
                  <a:moveTo>
                    <a:pt x="253" y="1"/>
                  </a:moveTo>
                  <a:cubicBezTo>
                    <a:pt x="129" y="1"/>
                    <a:pt x="1" y="132"/>
                    <a:pt x="80" y="273"/>
                  </a:cubicBezTo>
                  <a:cubicBezTo>
                    <a:pt x="1837" y="3606"/>
                    <a:pt x="4462" y="6299"/>
                    <a:pt x="7726" y="8148"/>
                  </a:cubicBezTo>
                  <a:cubicBezTo>
                    <a:pt x="7759" y="8170"/>
                    <a:pt x="7793" y="8180"/>
                    <a:pt x="7824" y="8180"/>
                  </a:cubicBezTo>
                  <a:cubicBezTo>
                    <a:pt x="7987" y="8180"/>
                    <a:pt x="8100" y="7924"/>
                    <a:pt x="7909" y="7829"/>
                  </a:cubicBezTo>
                  <a:cubicBezTo>
                    <a:pt x="4690" y="6003"/>
                    <a:pt x="2134" y="335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686700" y="1633225"/>
              <a:ext cx="134075" cy="135500"/>
            </a:xfrm>
            <a:custGeom>
              <a:rect b="b" l="l" r="r" t="t"/>
              <a:pathLst>
                <a:path extrusionOk="0" h="5420" w="5363">
                  <a:moveTo>
                    <a:pt x="252" y="1"/>
                  </a:moveTo>
                  <a:cubicBezTo>
                    <a:pt x="128" y="1"/>
                    <a:pt x="0" y="132"/>
                    <a:pt x="79" y="273"/>
                  </a:cubicBezTo>
                  <a:cubicBezTo>
                    <a:pt x="1289" y="2373"/>
                    <a:pt x="2955" y="4108"/>
                    <a:pt x="5009" y="5386"/>
                  </a:cubicBezTo>
                  <a:cubicBezTo>
                    <a:pt x="5044" y="5409"/>
                    <a:pt x="5079" y="5420"/>
                    <a:pt x="5110" y="5420"/>
                  </a:cubicBezTo>
                  <a:cubicBezTo>
                    <a:pt x="5266" y="5420"/>
                    <a:pt x="5362" y="5180"/>
                    <a:pt x="5192" y="5067"/>
                  </a:cubicBezTo>
                  <a:cubicBezTo>
                    <a:pt x="3206" y="3811"/>
                    <a:pt x="1585" y="2145"/>
                    <a:pt x="398"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703250" y="1693150"/>
              <a:ext cx="87975" cy="82775"/>
            </a:xfrm>
            <a:custGeom>
              <a:rect b="b" l="l" r="r" t="t"/>
              <a:pathLst>
                <a:path extrusionOk="0" h="3311" w="3519">
                  <a:moveTo>
                    <a:pt x="260" y="0"/>
                  </a:moveTo>
                  <a:cubicBezTo>
                    <a:pt x="128" y="0"/>
                    <a:pt x="0" y="131"/>
                    <a:pt x="79" y="273"/>
                  </a:cubicBezTo>
                  <a:cubicBezTo>
                    <a:pt x="855" y="1506"/>
                    <a:pt x="1905" y="2533"/>
                    <a:pt x="3160" y="3286"/>
                  </a:cubicBezTo>
                  <a:cubicBezTo>
                    <a:pt x="3190" y="3303"/>
                    <a:pt x="3220" y="3310"/>
                    <a:pt x="3248" y="3310"/>
                  </a:cubicBezTo>
                  <a:cubicBezTo>
                    <a:pt x="3411" y="3310"/>
                    <a:pt x="3518" y="3060"/>
                    <a:pt x="3343" y="2944"/>
                  </a:cubicBezTo>
                  <a:cubicBezTo>
                    <a:pt x="2156" y="2236"/>
                    <a:pt x="1152" y="1277"/>
                    <a:pt x="421"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06175" y="1733000"/>
              <a:ext cx="63150" cy="53225"/>
            </a:xfrm>
            <a:custGeom>
              <a:rect b="b" l="l" r="r" t="t"/>
              <a:pathLst>
                <a:path extrusionOk="0" h="2129" w="2526">
                  <a:moveTo>
                    <a:pt x="274" y="0"/>
                  </a:moveTo>
                  <a:cubicBezTo>
                    <a:pt x="126" y="0"/>
                    <a:pt x="1" y="197"/>
                    <a:pt x="144" y="322"/>
                  </a:cubicBezTo>
                  <a:cubicBezTo>
                    <a:pt x="784" y="916"/>
                    <a:pt x="1446" y="1486"/>
                    <a:pt x="2107" y="2080"/>
                  </a:cubicBezTo>
                  <a:cubicBezTo>
                    <a:pt x="2146" y="2114"/>
                    <a:pt x="2189" y="2128"/>
                    <a:pt x="2231" y="2128"/>
                  </a:cubicBezTo>
                  <a:cubicBezTo>
                    <a:pt x="2386" y="2128"/>
                    <a:pt x="2525" y="1932"/>
                    <a:pt x="2381" y="1806"/>
                  </a:cubicBezTo>
                  <a:cubicBezTo>
                    <a:pt x="1719" y="1235"/>
                    <a:pt x="1057" y="642"/>
                    <a:pt x="396" y="48"/>
                  </a:cubicBezTo>
                  <a:cubicBezTo>
                    <a:pt x="357" y="14"/>
                    <a:pt x="315" y="0"/>
                    <a:pt x="27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55250" y="412200"/>
              <a:ext cx="224750" cy="1349175"/>
            </a:xfrm>
            <a:custGeom>
              <a:rect b="b" l="l" r="r" t="t"/>
              <a:pathLst>
                <a:path extrusionOk="0" h="53967" w="8990">
                  <a:moveTo>
                    <a:pt x="8758" y="1"/>
                  </a:moveTo>
                  <a:cubicBezTo>
                    <a:pt x="8684" y="1"/>
                    <a:pt x="8610" y="41"/>
                    <a:pt x="8583" y="131"/>
                  </a:cubicBezTo>
                  <a:cubicBezTo>
                    <a:pt x="4337" y="17638"/>
                    <a:pt x="0" y="36675"/>
                    <a:pt x="7738" y="53862"/>
                  </a:cubicBezTo>
                  <a:cubicBezTo>
                    <a:pt x="7775" y="53936"/>
                    <a:pt x="7834" y="53967"/>
                    <a:pt x="7893" y="53967"/>
                  </a:cubicBezTo>
                  <a:cubicBezTo>
                    <a:pt x="8016" y="53967"/>
                    <a:pt x="8142" y="53834"/>
                    <a:pt x="8080" y="53679"/>
                  </a:cubicBezTo>
                  <a:cubicBezTo>
                    <a:pt x="366" y="36583"/>
                    <a:pt x="4725" y="17615"/>
                    <a:pt x="8948" y="245"/>
                  </a:cubicBezTo>
                  <a:cubicBezTo>
                    <a:pt x="8989" y="94"/>
                    <a:pt x="8872" y="1"/>
                    <a:pt x="87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05450" y="1124050"/>
              <a:ext cx="84375" cy="594650"/>
            </a:xfrm>
            <a:custGeom>
              <a:rect b="b" l="l" r="r" t="t"/>
              <a:pathLst>
                <a:path extrusionOk="0" h="23786" w="3375">
                  <a:moveTo>
                    <a:pt x="843" y="1"/>
                  </a:moveTo>
                  <a:cubicBezTo>
                    <a:pt x="748" y="1"/>
                    <a:pt x="651" y="63"/>
                    <a:pt x="640" y="189"/>
                  </a:cubicBezTo>
                  <a:cubicBezTo>
                    <a:pt x="1" y="8109"/>
                    <a:pt x="800" y="16007"/>
                    <a:pt x="2968" y="23653"/>
                  </a:cubicBezTo>
                  <a:cubicBezTo>
                    <a:pt x="2996" y="23745"/>
                    <a:pt x="3072" y="23785"/>
                    <a:pt x="3148" y="23785"/>
                  </a:cubicBezTo>
                  <a:cubicBezTo>
                    <a:pt x="3261" y="23785"/>
                    <a:pt x="3374" y="23698"/>
                    <a:pt x="3333" y="23562"/>
                  </a:cubicBezTo>
                  <a:cubicBezTo>
                    <a:pt x="1165" y="15938"/>
                    <a:pt x="389" y="8064"/>
                    <a:pt x="1028" y="189"/>
                  </a:cubicBezTo>
                  <a:cubicBezTo>
                    <a:pt x="1028" y="63"/>
                    <a:pt x="937" y="1"/>
                    <a:pt x="84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0775" y="1174700"/>
              <a:ext cx="74100" cy="417850"/>
            </a:xfrm>
            <a:custGeom>
              <a:rect b="b" l="l" r="r" t="t"/>
              <a:pathLst>
                <a:path extrusionOk="0" h="16714" w="2964">
                  <a:moveTo>
                    <a:pt x="366" y="0"/>
                  </a:moveTo>
                  <a:cubicBezTo>
                    <a:pt x="275" y="0"/>
                    <a:pt x="183" y="57"/>
                    <a:pt x="183" y="171"/>
                  </a:cubicBezTo>
                  <a:cubicBezTo>
                    <a:pt x="1" y="5764"/>
                    <a:pt x="800" y="11265"/>
                    <a:pt x="2557" y="16583"/>
                  </a:cubicBezTo>
                  <a:cubicBezTo>
                    <a:pt x="2584" y="16673"/>
                    <a:pt x="2658" y="16714"/>
                    <a:pt x="2733" y="16714"/>
                  </a:cubicBezTo>
                  <a:cubicBezTo>
                    <a:pt x="2847" y="16714"/>
                    <a:pt x="2964" y="16620"/>
                    <a:pt x="2923" y="16469"/>
                  </a:cubicBezTo>
                  <a:cubicBezTo>
                    <a:pt x="1165" y="11196"/>
                    <a:pt x="366" y="5741"/>
                    <a:pt x="549" y="171"/>
                  </a:cubicBezTo>
                  <a:cubicBezTo>
                    <a:pt x="549" y="57"/>
                    <a:pt x="457" y="0"/>
                    <a:pt x="3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48250" y="1641800"/>
              <a:ext cx="43525" cy="75825"/>
            </a:xfrm>
            <a:custGeom>
              <a:rect b="b" l="l" r="r" t="t"/>
              <a:pathLst>
                <a:path extrusionOk="0" h="3033" w="1741">
                  <a:moveTo>
                    <a:pt x="261" y="1"/>
                  </a:moveTo>
                  <a:cubicBezTo>
                    <a:pt x="135" y="1"/>
                    <a:pt x="0" y="137"/>
                    <a:pt x="64" y="296"/>
                  </a:cubicBezTo>
                  <a:cubicBezTo>
                    <a:pt x="497" y="1163"/>
                    <a:pt x="931" y="2053"/>
                    <a:pt x="1342" y="2943"/>
                  </a:cubicBezTo>
                  <a:cubicBezTo>
                    <a:pt x="1377" y="3006"/>
                    <a:pt x="1431" y="3033"/>
                    <a:pt x="1486" y="3033"/>
                  </a:cubicBezTo>
                  <a:cubicBezTo>
                    <a:pt x="1611" y="3033"/>
                    <a:pt x="1741" y="2896"/>
                    <a:pt x="1662" y="2738"/>
                  </a:cubicBezTo>
                  <a:cubicBezTo>
                    <a:pt x="1251" y="1870"/>
                    <a:pt x="817" y="980"/>
                    <a:pt x="406" y="90"/>
                  </a:cubicBezTo>
                  <a:cubicBezTo>
                    <a:pt x="371" y="27"/>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98700" y="931200"/>
              <a:ext cx="27300" cy="137525"/>
            </a:xfrm>
            <a:custGeom>
              <a:rect b="b" l="l" r="r" t="t"/>
              <a:pathLst>
                <a:path extrusionOk="0" h="5501" w="1092">
                  <a:moveTo>
                    <a:pt x="864" y="0"/>
                  </a:moveTo>
                  <a:cubicBezTo>
                    <a:pt x="794" y="0"/>
                    <a:pt x="731" y="42"/>
                    <a:pt x="722" y="142"/>
                  </a:cubicBezTo>
                  <a:cubicBezTo>
                    <a:pt x="471" y="1854"/>
                    <a:pt x="243" y="3543"/>
                    <a:pt x="14" y="5255"/>
                  </a:cubicBezTo>
                  <a:cubicBezTo>
                    <a:pt x="0" y="5407"/>
                    <a:pt x="128" y="5500"/>
                    <a:pt x="236" y="5500"/>
                  </a:cubicBezTo>
                  <a:cubicBezTo>
                    <a:pt x="308" y="5500"/>
                    <a:pt x="370" y="5460"/>
                    <a:pt x="379" y="5369"/>
                  </a:cubicBezTo>
                  <a:cubicBezTo>
                    <a:pt x="608" y="3657"/>
                    <a:pt x="836" y="1945"/>
                    <a:pt x="1064" y="234"/>
                  </a:cubicBezTo>
                  <a:cubicBezTo>
                    <a:pt x="1092" y="96"/>
                    <a:pt x="970" y="0"/>
                    <a:pt x="8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885100" y="827900"/>
              <a:ext cx="24800" cy="77650"/>
            </a:xfrm>
            <a:custGeom>
              <a:rect b="b" l="l" r="r" t="t"/>
              <a:pathLst>
                <a:path extrusionOk="0" h="3106" w="992">
                  <a:moveTo>
                    <a:pt x="759" y="1"/>
                  </a:moveTo>
                  <a:cubicBezTo>
                    <a:pt x="685" y="1"/>
                    <a:pt x="617" y="43"/>
                    <a:pt x="598" y="143"/>
                  </a:cubicBezTo>
                  <a:lnTo>
                    <a:pt x="28" y="2882"/>
                  </a:lnTo>
                  <a:cubicBezTo>
                    <a:pt x="1" y="3018"/>
                    <a:pt x="119" y="3105"/>
                    <a:pt x="229" y="3105"/>
                  </a:cubicBezTo>
                  <a:cubicBezTo>
                    <a:pt x="304" y="3105"/>
                    <a:pt x="374" y="3065"/>
                    <a:pt x="393" y="2973"/>
                  </a:cubicBezTo>
                  <a:cubicBezTo>
                    <a:pt x="576" y="2060"/>
                    <a:pt x="758" y="1147"/>
                    <a:pt x="964" y="234"/>
                  </a:cubicBezTo>
                  <a:cubicBezTo>
                    <a:pt x="991" y="97"/>
                    <a:pt x="870" y="1"/>
                    <a:pt x="7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847550" y="1098675"/>
              <a:ext cx="22400" cy="195725"/>
            </a:xfrm>
            <a:custGeom>
              <a:rect b="b" l="l" r="r" t="t"/>
              <a:pathLst>
                <a:path extrusionOk="0" h="7829" w="896">
                  <a:moveTo>
                    <a:pt x="662" y="0"/>
                  </a:moveTo>
                  <a:cubicBezTo>
                    <a:pt x="589" y="0"/>
                    <a:pt x="521" y="41"/>
                    <a:pt x="503" y="131"/>
                  </a:cubicBezTo>
                  <a:cubicBezTo>
                    <a:pt x="69" y="2642"/>
                    <a:pt x="0" y="5130"/>
                    <a:pt x="320" y="7641"/>
                  </a:cubicBezTo>
                  <a:cubicBezTo>
                    <a:pt x="343" y="7766"/>
                    <a:pt x="446" y="7829"/>
                    <a:pt x="540" y="7829"/>
                  </a:cubicBezTo>
                  <a:cubicBezTo>
                    <a:pt x="634" y="7829"/>
                    <a:pt x="719" y="7766"/>
                    <a:pt x="708" y="7641"/>
                  </a:cubicBezTo>
                  <a:cubicBezTo>
                    <a:pt x="366" y="5153"/>
                    <a:pt x="434" y="2710"/>
                    <a:pt x="868" y="245"/>
                  </a:cubicBezTo>
                  <a:cubicBezTo>
                    <a:pt x="895" y="94"/>
                    <a:pt x="773" y="0"/>
                    <a:pt x="6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960525" y="977200"/>
              <a:ext cx="48925" cy="170700"/>
            </a:xfrm>
            <a:custGeom>
              <a:rect b="b" l="l" r="r" t="t"/>
              <a:pathLst>
                <a:path extrusionOk="0" h="6828" w="1957">
                  <a:moveTo>
                    <a:pt x="1715" y="1"/>
                  </a:moveTo>
                  <a:cubicBezTo>
                    <a:pt x="1659" y="1"/>
                    <a:pt x="1605" y="31"/>
                    <a:pt x="1576" y="105"/>
                  </a:cubicBezTo>
                  <a:cubicBezTo>
                    <a:pt x="617" y="2183"/>
                    <a:pt x="92" y="4374"/>
                    <a:pt x="1" y="6656"/>
                  </a:cubicBezTo>
                  <a:cubicBezTo>
                    <a:pt x="1" y="6770"/>
                    <a:pt x="92" y="6828"/>
                    <a:pt x="186" y="6828"/>
                  </a:cubicBezTo>
                  <a:cubicBezTo>
                    <a:pt x="280" y="6828"/>
                    <a:pt x="377" y="6770"/>
                    <a:pt x="389" y="6656"/>
                  </a:cubicBezTo>
                  <a:cubicBezTo>
                    <a:pt x="480" y="4419"/>
                    <a:pt x="982" y="2320"/>
                    <a:pt x="1895" y="288"/>
                  </a:cubicBezTo>
                  <a:cubicBezTo>
                    <a:pt x="1957" y="134"/>
                    <a:pt x="1831" y="1"/>
                    <a:pt x="171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339175" y="1487425"/>
              <a:ext cx="64325" cy="106850"/>
            </a:xfrm>
            <a:custGeom>
              <a:rect b="b" l="l" r="r" t="t"/>
              <a:pathLst>
                <a:path extrusionOk="0" h="4274" w="2573">
                  <a:moveTo>
                    <a:pt x="238" y="1"/>
                  </a:moveTo>
                  <a:cubicBezTo>
                    <a:pt x="118" y="1"/>
                    <a:pt x="0" y="98"/>
                    <a:pt x="56" y="239"/>
                  </a:cubicBezTo>
                  <a:cubicBezTo>
                    <a:pt x="604" y="1632"/>
                    <a:pt x="1289" y="2955"/>
                    <a:pt x="2156" y="4188"/>
                  </a:cubicBezTo>
                  <a:cubicBezTo>
                    <a:pt x="2197" y="4249"/>
                    <a:pt x="2254" y="4274"/>
                    <a:pt x="2310" y="4274"/>
                  </a:cubicBezTo>
                  <a:cubicBezTo>
                    <a:pt x="2443" y="4274"/>
                    <a:pt x="2572" y="4134"/>
                    <a:pt x="2476" y="4005"/>
                  </a:cubicBezTo>
                  <a:cubicBezTo>
                    <a:pt x="1631" y="2796"/>
                    <a:pt x="947" y="1495"/>
                    <a:pt x="422" y="125"/>
                  </a:cubicBezTo>
                  <a:cubicBezTo>
                    <a:pt x="387" y="38"/>
                    <a:pt x="312"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070100" y="1140600"/>
              <a:ext cx="176425" cy="481750"/>
            </a:xfrm>
            <a:custGeom>
              <a:rect b="b" l="l" r="r" t="t"/>
              <a:pathLst>
                <a:path extrusionOk="0" h="19270" w="7057">
                  <a:moveTo>
                    <a:pt x="194" y="1"/>
                  </a:moveTo>
                  <a:cubicBezTo>
                    <a:pt x="97" y="1"/>
                    <a:pt x="0" y="63"/>
                    <a:pt x="0" y="189"/>
                  </a:cubicBezTo>
                  <a:cubicBezTo>
                    <a:pt x="206" y="7082"/>
                    <a:pt x="2488" y="13656"/>
                    <a:pt x="6620" y="19179"/>
                  </a:cubicBezTo>
                  <a:cubicBezTo>
                    <a:pt x="6669" y="19243"/>
                    <a:pt x="6734" y="19269"/>
                    <a:pt x="6796" y="19269"/>
                  </a:cubicBezTo>
                  <a:cubicBezTo>
                    <a:pt x="6934" y="19269"/>
                    <a:pt x="7057" y="19139"/>
                    <a:pt x="6962" y="18997"/>
                  </a:cubicBezTo>
                  <a:cubicBezTo>
                    <a:pt x="2853" y="13519"/>
                    <a:pt x="571" y="7014"/>
                    <a:pt x="388" y="189"/>
                  </a:cubicBezTo>
                  <a:cubicBezTo>
                    <a:pt x="388" y="63"/>
                    <a:pt x="291" y="1"/>
                    <a:pt x="19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46650" y="1328225"/>
              <a:ext cx="109000" cy="221075"/>
            </a:xfrm>
            <a:custGeom>
              <a:rect b="b" l="l" r="r" t="t"/>
              <a:pathLst>
                <a:path extrusionOk="0" h="8843" w="4360">
                  <a:moveTo>
                    <a:pt x="240" y="0"/>
                  </a:moveTo>
                  <a:cubicBezTo>
                    <a:pt x="124" y="0"/>
                    <a:pt x="0" y="98"/>
                    <a:pt x="43" y="239"/>
                  </a:cubicBezTo>
                  <a:cubicBezTo>
                    <a:pt x="864" y="3298"/>
                    <a:pt x="2165" y="6128"/>
                    <a:pt x="3946" y="8753"/>
                  </a:cubicBezTo>
                  <a:cubicBezTo>
                    <a:pt x="3981" y="8816"/>
                    <a:pt x="4038" y="8843"/>
                    <a:pt x="4096" y="8843"/>
                  </a:cubicBezTo>
                  <a:cubicBezTo>
                    <a:pt x="4226" y="8843"/>
                    <a:pt x="4360" y="8712"/>
                    <a:pt x="4265" y="8570"/>
                  </a:cubicBezTo>
                  <a:cubicBezTo>
                    <a:pt x="2508" y="5968"/>
                    <a:pt x="1229" y="3161"/>
                    <a:pt x="408" y="125"/>
                  </a:cubicBezTo>
                  <a:cubicBezTo>
                    <a:pt x="382" y="38"/>
                    <a:pt x="312" y="0"/>
                    <a:pt x="2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033000" y="1044600"/>
              <a:ext cx="54125" cy="347125"/>
            </a:xfrm>
            <a:custGeom>
              <a:rect b="b" l="l" r="r" t="t"/>
              <a:pathLst>
                <a:path extrusionOk="0" h="13885" w="2165">
                  <a:moveTo>
                    <a:pt x="771" y="0"/>
                  </a:moveTo>
                  <a:cubicBezTo>
                    <a:pt x="680" y="0"/>
                    <a:pt x="583" y="57"/>
                    <a:pt x="571" y="171"/>
                  </a:cubicBezTo>
                  <a:cubicBezTo>
                    <a:pt x="1" y="4782"/>
                    <a:pt x="389" y="9324"/>
                    <a:pt x="1758" y="13752"/>
                  </a:cubicBezTo>
                  <a:cubicBezTo>
                    <a:pt x="1786" y="13845"/>
                    <a:pt x="1862" y="13885"/>
                    <a:pt x="1938" y="13885"/>
                  </a:cubicBezTo>
                  <a:cubicBezTo>
                    <a:pt x="2051" y="13885"/>
                    <a:pt x="2164" y="13797"/>
                    <a:pt x="2123" y="13661"/>
                  </a:cubicBezTo>
                  <a:cubicBezTo>
                    <a:pt x="777" y="9256"/>
                    <a:pt x="366" y="4736"/>
                    <a:pt x="936" y="171"/>
                  </a:cubicBezTo>
                  <a:cubicBezTo>
                    <a:pt x="948" y="57"/>
                    <a:pt x="862" y="0"/>
                    <a:pt x="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438025" y="1091225"/>
              <a:ext cx="25600" cy="99875"/>
            </a:xfrm>
            <a:custGeom>
              <a:rect b="b" l="l" r="r" t="t"/>
              <a:pathLst>
                <a:path extrusionOk="0" h="3995" w="1024">
                  <a:moveTo>
                    <a:pt x="792" y="0"/>
                  </a:moveTo>
                  <a:cubicBezTo>
                    <a:pt x="719" y="0"/>
                    <a:pt x="654" y="40"/>
                    <a:pt x="645" y="132"/>
                  </a:cubicBezTo>
                  <a:lnTo>
                    <a:pt x="28" y="3762"/>
                  </a:lnTo>
                  <a:cubicBezTo>
                    <a:pt x="1" y="3899"/>
                    <a:pt x="122" y="3995"/>
                    <a:pt x="233" y="3995"/>
                  </a:cubicBezTo>
                  <a:cubicBezTo>
                    <a:pt x="307" y="3995"/>
                    <a:pt x="375" y="3953"/>
                    <a:pt x="394" y="3853"/>
                  </a:cubicBezTo>
                  <a:lnTo>
                    <a:pt x="1010" y="224"/>
                  </a:lnTo>
                  <a:cubicBezTo>
                    <a:pt x="1024" y="88"/>
                    <a:pt x="899" y="0"/>
                    <a:pt x="7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2800" y="1112450"/>
              <a:ext cx="25525" cy="77525"/>
            </a:xfrm>
            <a:custGeom>
              <a:rect b="b" l="l" r="r" t="t"/>
              <a:pathLst>
                <a:path extrusionOk="0" h="3101" w="1021">
                  <a:moveTo>
                    <a:pt x="779" y="0"/>
                  </a:moveTo>
                  <a:cubicBezTo>
                    <a:pt x="723" y="0"/>
                    <a:pt x="669" y="31"/>
                    <a:pt x="640" y="105"/>
                  </a:cubicBezTo>
                  <a:cubicBezTo>
                    <a:pt x="229" y="995"/>
                    <a:pt x="1" y="1931"/>
                    <a:pt x="1" y="2913"/>
                  </a:cubicBezTo>
                  <a:cubicBezTo>
                    <a:pt x="1" y="3038"/>
                    <a:pt x="98" y="3101"/>
                    <a:pt x="195" y="3101"/>
                  </a:cubicBezTo>
                  <a:cubicBezTo>
                    <a:pt x="292" y="3101"/>
                    <a:pt x="389" y="3038"/>
                    <a:pt x="389" y="2913"/>
                  </a:cubicBezTo>
                  <a:cubicBezTo>
                    <a:pt x="389" y="2000"/>
                    <a:pt x="571" y="1132"/>
                    <a:pt x="959" y="288"/>
                  </a:cubicBezTo>
                  <a:cubicBezTo>
                    <a:pt x="1021" y="134"/>
                    <a:pt x="895" y="0"/>
                    <a:pt x="7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540300" y="744450"/>
              <a:ext cx="60075" cy="128875"/>
            </a:xfrm>
            <a:custGeom>
              <a:rect b="b" l="l" r="r" t="t"/>
              <a:pathLst>
                <a:path extrusionOk="0" h="5155" w="2403">
                  <a:moveTo>
                    <a:pt x="180" y="0"/>
                  </a:moveTo>
                  <a:cubicBezTo>
                    <a:pt x="86" y="0"/>
                    <a:pt x="0" y="57"/>
                    <a:pt x="23" y="171"/>
                  </a:cubicBezTo>
                  <a:cubicBezTo>
                    <a:pt x="251" y="1974"/>
                    <a:pt x="913" y="3618"/>
                    <a:pt x="1986" y="5079"/>
                  </a:cubicBezTo>
                  <a:cubicBezTo>
                    <a:pt x="2026" y="5132"/>
                    <a:pt x="2082" y="5154"/>
                    <a:pt x="2137" y="5154"/>
                  </a:cubicBezTo>
                  <a:cubicBezTo>
                    <a:pt x="2271" y="5154"/>
                    <a:pt x="2403" y="5025"/>
                    <a:pt x="2306" y="4896"/>
                  </a:cubicBezTo>
                  <a:cubicBezTo>
                    <a:pt x="1279" y="3481"/>
                    <a:pt x="617" y="1906"/>
                    <a:pt x="388" y="171"/>
                  </a:cubicBezTo>
                  <a:cubicBezTo>
                    <a:pt x="377" y="57"/>
                    <a:pt x="274" y="0"/>
                    <a:pt x="18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489050" y="674125"/>
              <a:ext cx="80050" cy="220150"/>
            </a:xfrm>
            <a:custGeom>
              <a:rect b="b" l="l" r="r" t="t"/>
              <a:pathLst>
                <a:path extrusionOk="0" h="8806" w="3202">
                  <a:moveTo>
                    <a:pt x="231" y="0"/>
                  </a:moveTo>
                  <a:cubicBezTo>
                    <a:pt x="117" y="0"/>
                    <a:pt x="0" y="94"/>
                    <a:pt x="42" y="245"/>
                  </a:cubicBezTo>
                  <a:cubicBezTo>
                    <a:pt x="772" y="3121"/>
                    <a:pt x="1685" y="5929"/>
                    <a:pt x="2781" y="8691"/>
                  </a:cubicBezTo>
                  <a:cubicBezTo>
                    <a:pt x="2816" y="8770"/>
                    <a:pt x="2892" y="8805"/>
                    <a:pt x="2967" y="8805"/>
                  </a:cubicBezTo>
                  <a:cubicBezTo>
                    <a:pt x="3086" y="8805"/>
                    <a:pt x="3202" y="8717"/>
                    <a:pt x="3146" y="8576"/>
                  </a:cubicBezTo>
                  <a:cubicBezTo>
                    <a:pt x="2050" y="5815"/>
                    <a:pt x="1137" y="3007"/>
                    <a:pt x="407" y="131"/>
                  </a:cubicBezTo>
                  <a:cubicBezTo>
                    <a:pt x="380" y="41"/>
                    <a:pt x="306" y="0"/>
                    <a:pt x="23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485800" y="812125"/>
              <a:ext cx="45525" cy="101400"/>
            </a:xfrm>
            <a:custGeom>
              <a:rect b="b" l="l" r="r" t="t"/>
              <a:pathLst>
                <a:path extrusionOk="0" h="4056" w="1821">
                  <a:moveTo>
                    <a:pt x="171" y="1"/>
                  </a:moveTo>
                  <a:cubicBezTo>
                    <a:pt x="82" y="1"/>
                    <a:pt x="1" y="58"/>
                    <a:pt x="12" y="180"/>
                  </a:cubicBezTo>
                  <a:cubicBezTo>
                    <a:pt x="149" y="1550"/>
                    <a:pt x="605" y="2828"/>
                    <a:pt x="1404" y="3969"/>
                  </a:cubicBezTo>
                  <a:cubicBezTo>
                    <a:pt x="1445" y="4030"/>
                    <a:pt x="1501" y="4055"/>
                    <a:pt x="1558" y="4055"/>
                  </a:cubicBezTo>
                  <a:cubicBezTo>
                    <a:pt x="1691" y="4055"/>
                    <a:pt x="1820" y="3915"/>
                    <a:pt x="1724" y="3787"/>
                  </a:cubicBezTo>
                  <a:cubicBezTo>
                    <a:pt x="971" y="2691"/>
                    <a:pt x="514" y="1481"/>
                    <a:pt x="377" y="180"/>
                  </a:cubicBezTo>
                  <a:cubicBezTo>
                    <a:pt x="365" y="64"/>
                    <a:pt x="264" y="1"/>
                    <a:pt x="17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986150" y="991400"/>
              <a:ext cx="31075" cy="111825"/>
            </a:xfrm>
            <a:custGeom>
              <a:rect b="b" l="l" r="r" t="t"/>
              <a:pathLst>
                <a:path extrusionOk="0" h="4473" w="1243">
                  <a:moveTo>
                    <a:pt x="234" y="0"/>
                  </a:moveTo>
                  <a:cubicBezTo>
                    <a:pt x="123" y="0"/>
                    <a:pt x="1" y="94"/>
                    <a:pt x="29" y="245"/>
                  </a:cubicBezTo>
                  <a:cubicBezTo>
                    <a:pt x="302" y="1615"/>
                    <a:pt x="576" y="2961"/>
                    <a:pt x="850" y="4331"/>
                  </a:cubicBezTo>
                  <a:cubicBezTo>
                    <a:pt x="868" y="4431"/>
                    <a:pt x="937" y="4473"/>
                    <a:pt x="1011" y="4473"/>
                  </a:cubicBezTo>
                  <a:cubicBezTo>
                    <a:pt x="1122" y="4473"/>
                    <a:pt x="1243" y="4377"/>
                    <a:pt x="1215" y="4239"/>
                  </a:cubicBezTo>
                  <a:cubicBezTo>
                    <a:pt x="942" y="2870"/>
                    <a:pt x="668" y="1500"/>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2989025" y="1096100"/>
              <a:ext cx="25575" cy="97875"/>
            </a:xfrm>
            <a:custGeom>
              <a:rect b="b" l="l" r="r" t="t"/>
              <a:pathLst>
                <a:path extrusionOk="0" h="3915" w="1023">
                  <a:moveTo>
                    <a:pt x="232" y="1"/>
                  </a:moveTo>
                  <a:cubicBezTo>
                    <a:pt x="121" y="1"/>
                    <a:pt x="0" y="97"/>
                    <a:pt x="28" y="234"/>
                  </a:cubicBezTo>
                  <a:cubicBezTo>
                    <a:pt x="233" y="1421"/>
                    <a:pt x="438" y="2608"/>
                    <a:pt x="644" y="3772"/>
                  </a:cubicBezTo>
                  <a:cubicBezTo>
                    <a:pt x="653" y="3872"/>
                    <a:pt x="716" y="3914"/>
                    <a:pt x="788" y="3914"/>
                  </a:cubicBezTo>
                  <a:cubicBezTo>
                    <a:pt x="896" y="3914"/>
                    <a:pt x="1023" y="3818"/>
                    <a:pt x="1009" y="3681"/>
                  </a:cubicBezTo>
                  <a:lnTo>
                    <a:pt x="393" y="143"/>
                  </a:lnTo>
                  <a:cubicBezTo>
                    <a:pt x="375" y="43"/>
                    <a:pt x="306" y="1"/>
                    <a:pt x="23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965875" y="1107100"/>
              <a:ext cx="30400" cy="72975"/>
            </a:xfrm>
            <a:custGeom>
              <a:rect b="b" l="l" r="r" t="t"/>
              <a:pathLst>
                <a:path extrusionOk="0" h="2919" w="1216">
                  <a:moveTo>
                    <a:pt x="259" y="1"/>
                  </a:moveTo>
                  <a:cubicBezTo>
                    <a:pt x="133" y="1"/>
                    <a:pt x="0" y="132"/>
                    <a:pt x="63" y="273"/>
                  </a:cubicBezTo>
                  <a:cubicBezTo>
                    <a:pt x="474" y="1049"/>
                    <a:pt x="703" y="1871"/>
                    <a:pt x="817" y="2739"/>
                  </a:cubicBezTo>
                  <a:cubicBezTo>
                    <a:pt x="828" y="2855"/>
                    <a:pt x="936" y="2918"/>
                    <a:pt x="1035" y="2918"/>
                  </a:cubicBezTo>
                  <a:cubicBezTo>
                    <a:pt x="1129" y="2918"/>
                    <a:pt x="1216" y="2861"/>
                    <a:pt x="1205" y="2739"/>
                  </a:cubicBezTo>
                  <a:cubicBezTo>
                    <a:pt x="1091" y="1803"/>
                    <a:pt x="817" y="935"/>
                    <a:pt x="406" y="91"/>
                  </a:cubicBezTo>
                  <a:cubicBezTo>
                    <a:pt x="370" y="27"/>
                    <a:pt x="315" y="1"/>
                    <a:pt x="2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029750" y="1081850"/>
              <a:ext cx="28450" cy="162925"/>
            </a:xfrm>
            <a:custGeom>
              <a:rect b="b" l="l" r="r" t="t"/>
              <a:pathLst>
                <a:path extrusionOk="0" h="6517" w="1138">
                  <a:moveTo>
                    <a:pt x="230" y="0"/>
                  </a:moveTo>
                  <a:cubicBezTo>
                    <a:pt x="117" y="0"/>
                    <a:pt x="1" y="96"/>
                    <a:pt x="42" y="233"/>
                  </a:cubicBezTo>
                  <a:cubicBezTo>
                    <a:pt x="590" y="2242"/>
                    <a:pt x="750" y="4274"/>
                    <a:pt x="521" y="6328"/>
                  </a:cubicBezTo>
                  <a:cubicBezTo>
                    <a:pt x="499" y="6453"/>
                    <a:pt x="584" y="6516"/>
                    <a:pt x="678" y="6516"/>
                  </a:cubicBezTo>
                  <a:cubicBezTo>
                    <a:pt x="772" y="6516"/>
                    <a:pt x="875" y="6453"/>
                    <a:pt x="887" y="6328"/>
                  </a:cubicBezTo>
                  <a:cubicBezTo>
                    <a:pt x="1138" y="4228"/>
                    <a:pt x="955" y="2174"/>
                    <a:pt x="407" y="142"/>
                  </a:cubicBezTo>
                  <a:cubicBezTo>
                    <a:pt x="380" y="42"/>
                    <a:pt x="306" y="0"/>
                    <a:pt x="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017025" y="1144200"/>
              <a:ext cx="24050" cy="59475"/>
            </a:xfrm>
            <a:custGeom>
              <a:rect b="b" l="l" r="r" t="t"/>
              <a:pathLst>
                <a:path extrusionOk="0" h="2379" w="962">
                  <a:moveTo>
                    <a:pt x="263" y="0"/>
                  </a:moveTo>
                  <a:cubicBezTo>
                    <a:pt x="134" y="0"/>
                    <a:pt x="0" y="131"/>
                    <a:pt x="95" y="273"/>
                  </a:cubicBezTo>
                  <a:cubicBezTo>
                    <a:pt x="437" y="867"/>
                    <a:pt x="574" y="1506"/>
                    <a:pt x="551" y="2190"/>
                  </a:cubicBezTo>
                  <a:cubicBezTo>
                    <a:pt x="551" y="2316"/>
                    <a:pt x="648" y="2379"/>
                    <a:pt x="745" y="2379"/>
                  </a:cubicBezTo>
                  <a:cubicBezTo>
                    <a:pt x="842" y="2379"/>
                    <a:pt x="939" y="2316"/>
                    <a:pt x="939" y="2190"/>
                  </a:cubicBezTo>
                  <a:cubicBezTo>
                    <a:pt x="962" y="1437"/>
                    <a:pt x="779" y="730"/>
                    <a:pt x="414" y="90"/>
                  </a:cubicBezTo>
                  <a:cubicBezTo>
                    <a:pt x="379" y="27"/>
                    <a:pt x="321"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728450" y="268975"/>
              <a:ext cx="180100" cy="298750"/>
            </a:xfrm>
            <a:custGeom>
              <a:rect b="b" l="l" r="r" t="t"/>
              <a:pathLst>
                <a:path extrusionOk="0" h="11950" w="7204">
                  <a:moveTo>
                    <a:pt x="303" y="0"/>
                  </a:moveTo>
                  <a:cubicBezTo>
                    <a:pt x="146" y="0"/>
                    <a:pt x="1" y="186"/>
                    <a:pt x="146" y="314"/>
                  </a:cubicBezTo>
                  <a:cubicBezTo>
                    <a:pt x="3661" y="3304"/>
                    <a:pt x="5967" y="7275"/>
                    <a:pt x="6811" y="11818"/>
                  </a:cubicBezTo>
                  <a:cubicBezTo>
                    <a:pt x="6830" y="11910"/>
                    <a:pt x="6900" y="11950"/>
                    <a:pt x="6975" y="11950"/>
                  </a:cubicBezTo>
                  <a:cubicBezTo>
                    <a:pt x="7085" y="11950"/>
                    <a:pt x="7204" y="11862"/>
                    <a:pt x="7177" y="11726"/>
                  </a:cubicBezTo>
                  <a:cubicBezTo>
                    <a:pt x="6332" y="7116"/>
                    <a:pt x="3981" y="3076"/>
                    <a:pt x="420" y="40"/>
                  </a:cubicBezTo>
                  <a:cubicBezTo>
                    <a:pt x="383" y="12"/>
                    <a:pt x="343" y="0"/>
                    <a:pt x="3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362600" y="48525"/>
              <a:ext cx="514550" cy="495900"/>
            </a:xfrm>
            <a:custGeom>
              <a:rect b="b" l="l" r="r" t="t"/>
              <a:pathLst>
                <a:path extrusionOk="0" h="19836" w="20582">
                  <a:moveTo>
                    <a:pt x="288" y="0"/>
                  </a:moveTo>
                  <a:cubicBezTo>
                    <a:pt x="121" y="0"/>
                    <a:pt x="0" y="247"/>
                    <a:pt x="195" y="344"/>
                  </a:cubicBezTo>
                  <a:cubicBezTo>
                    <a:pt x="8481" y="4909"/>
                    <a:pt x="15351" y="11597"/>
                    <a:pt x="20167" y="19746"/>
                  </a:cubicBezTo>
                  <a:cubicBezTo>
                    <a:pt x="20202" y="19809"/>
                    <a:pt x="20260" y="19836"/>
                    <a:pt x="20318" y="19836"/>
                  </a:cubicBezTo>
                  <a:cubicBezTo>
                    <a:pt x="20447" y="19836"/>
                    <a:pt x="20581" y="19705"/>
                    <a:pt x="20487" y="19563"/>
                  </a:cubicBezTo>
                  <a:cubicBezTo>
                    <a:pt x="15648" y="11346"/>
                    <a:pt x="8709" y="4612"/>
                    <a:pt x="378" y="24"/>
                  </a:cubicBezTo>
                  <a:cubicBezTo>
                    <a:pt x="347" y="8"/>
                    <a:pt x="317" y="0"/>
                    <a:pt x="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21300" y="1857450"/>
              <a:ext cx="12575" cy="9150"/>
            </a:xfrm>
            <a:custGeom>
              <a:rect b="b" l="l" r="r" t="t"/>
              <a:pathLst>
                <a:path extrusionOk="0" h="366" w="503">
                  <a:moveTo>
                    <a:pt x="252" y="1"/>
                  </a:moveTo>
                  <a:cubicBezTo>
                    <a:pt x="0" y="1"/>
                    <a:pt x="0" y="366"/>
                    <a:pt x="252" y="366"/>
                  </a:cubicBezTo>
                  <a:cubicBezTo>
                    <a:pt x="503" y="366"/>
                    <a:pt x="503"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01075" y="1778475"/>
              <a:ext cx="83275" cy="153150"/>
            </a:xfrm>
            <a:custGeom>
              <a:rect b="b" l="l" r="r" t="t"/>
              <a:pathLst>
                <a:path extrusionOk="0" h="6126" w="3331">
                  <a:moveTo>
                    <a:pt x="261" y="1"/>
                  </a:moveTo>
                  <a:cubicBezTo>
                    <a:pt x="138" y="1"/>
                    <a:pt x="1" y="142"/>
                    <a:pt x="79" y="284"/>
                  </a:cubicBezTo>
                  <a:cubicBezTo>
                    <a:pt x="924" y="2247"/>
                    <a:pt x="1859" y="4164"/>
                    <a:pt x="2932" y="6036"/>
                  </a:cubicBezTo>
                  <a:cubicBezTo>
                    <a:pt x="2967" y="6099"/>
                    <a:pt x="3021" y="6125"/>
                    <a:pt x="3076" y="6125"/>
                  </a:cubicBezTo>
                  <a:cubicBezTo>
                    <a:pt x="3201" y="6125"/>
                    <a:pt x="3331" y="5989"/>
                    <a:pt x="3252" y="5830"/>
                  </a:cubicBezTo>
                  <a:cubicBezTo>
                    <a:pt x="2202" y="3981"/>
                    <a:pt x="1243" y="2064"/>
                    <a:pt x="399" y="101"/>
                  </a:cubicBezTo>
                  <a:cubicBezTo>
                    <a:pt x="370" y="30"/>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883350" y="1966850"/>
              <a:ext cx="117525" cy="119725"/>
            </a:xfrm>
            <a:custGeom>
              <a:rect b="b" l="l" r="r" t="t"/>
              <a:pathLst>
                <a:path extrusionOk="0" h="4789" w="4701">
                  <a:moveTo>
                    <a:pt x="268" y="1"/>
                  </a:moveTo>
                  <a:cubicBezTo>
                    <a:pt x="134" y="1"/>
                    <a:pt x="0" y="135"/>
                    <a:pt x="98" y="281"/>
                  </a:cubicBezTo>
                  <a:cubicBezTo>
                    <a:pt x="1262" y="1993"/>
                    <a:pt x="2700" y="3499"/>
                    <a:pt x="4343" y="4755"/>
                  </a:cubicBezTo>
                  <a:cubicBezTo>
                    <a:pt x="4378" y="4778"/>
                    <a:pt x="4413" y="4788"/>
                    <a:pt x="4445" y="4788"/>
                  </a:cubicBezTo>
                  <a:cubicBezTo>
                    <a:pt x="4600" y="4788"/>
                    <a:pt x="4700" y="4549"/>
                    <a:pt x="4549" y="4435"/>
                  </a:cubicBezTo>
                  <a:cubicBezTo>
                    <a:pt x="2928" y="3203"/>
                    <a:pt x="1559" y="1742"/>
                    <a:pt x="417" y="76"/>
                  </a:cubicBezTo>
                  <a:cubicBezTo>
                    <a:pt x="378" y="23"/>
                    <a:pt x="323"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711050" y="427575"/>
              <a:ext cx="149875" cy="501050"/>
            </a:xfrm>
            <a:custGeom>
              <a:rect b="b" l="l" r="r" t="t"/>
              <a:pathLst>
                <a:path extrusionOk="0" h="20042" w="5995">
                  <a:moveTo>
                    <a:pt x="5771" y="0"/>
                  </a:moveTo>
                  <a:cubicBezTo>
                    <a:pt x="5693" y="0"/>
                    <a:pt x="5611" y="40"/>
                    <a:pt x="5575" y="133"/>
                  </a:cubicBezTo>
                  <a:cubicBezTo>
                    <a:pt x="3269" y="6546"/>
                    <a:pt x="1398" y="13120"/>
                    <a:pt x="28" y="19808"/>
                  </a:cubicBezTo>
                  <a:cubicBezTo>
                    <a:pt x="1" y="19945"/>
                    <a:pt x="114" y="20041"/>
                    <a:pt x="223" y="20041"/>
                  </a:cubicBezTo>
                  <a:cubicBezTo>
                    <a:pt x="295" y="20041"/>
                    <a:pt x="366" y="19999"/>
                    <a:pt x="393" y="19899"/>
                  </a:cubicBezTo>
                  <a:cubicBezTo>
                    <a:pt x="1763" y="13211"/>
                    <a:pt x="3612" y="6661"/>
                    <a:pt x="5940" y="224"/>
                  </a:cubicBezTo>
                  <a:cubicBezTo>
                    <a:pt x="5994" y="88"/>
                    <a:pt x="5886" y="0"/>
                    <a:pt x="5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26075" y="1025900"/>
              <a:ext cx="61475" cy="53300"/>
            </a:xfrm>
            <a:custGeom>
              <a:rect b="b" l="l" r="r" t="t"/>
              <a:pathLst>
                <a:path extrusionOk="0" h="2132" w="2459">
                  <a:moveTo>
                    <a:pt x="269" y="1"/>
                  </a:moveTo>
                  <a:cubicBezTo>
                    <a:pt x="123" y="1"/>
                    <a:pt x="0" y="179"/>
                    <a:pt x="124" y="303"/>
                  </a:cubicBezTo>
                  <a:lnTo>
                    <a:pt x="2041" y="2083"/>
                  </a:lnTo>
                  <a:cubicBezTo>
                    <a:pt x="2080" y="2117"/>
                    <a:pt x="2123" y="2132"/>
                    <a:pt x="2165" y="2132"/>
                  </a:cubicBezTo>
                  <a:cubicBezTo>
                    <a:pt x="2320" y="2132"/>
                    <a:pt x="2459" y="1935"/>
                    <a:pt x="2315" y="1810"/>
                  </a:cubicBezTo>
                  <a:cubicBezTo>
                    <a:pt x="1676" y="1216"/>
                    <a:pt x="1037" y="645"/>
                    <a:pt x="398" y="52"/>
                  </a:cubicBezTo>
                  <a:cubicBezTo>
                    <a:pt x="357" y="16"/>
                    <a:pt x="312" y="1"/>
                    <a:pt x="26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070675" y="343425"/>
              <a:ext cx="263250" cy="736350"/>
            </a:xfrm>
            <a:custGeom>
              <a:rect b="b" l="l" r="r" t="t"/>
              <a:pathLst>
                <a:path extrusionOk="0" h="29454" w="10530">
                  <a:moveTo>
                    <a:pt x="186" y="1"/>
                  </a:moveTo>
                  <a:cubicBezTo>
                    <a:pt x="91" y="1"/>
                    <a:pt x="0" y="63"/>
                    <a:pt x="0" y="189"/>
                  </a:cubicBezTo>
                  <a:cubicBezTo>
                    <a:pt x="616" y="10597"/>
                    <a:pt x="1758" y="22101"/>
                    <a:pt x="10135" y="29405"/>
                  </a:cubicBezTo>
                  <a:cubicBezTo>
                    <a:pt x="10169" y="29439"/>
                    <a:pt x="10208" y="29454"/>
                    <a:pt x="10247" y="29454"/>
                  </a:cubicBezTo>
                  <a:cubicBezTo>
                    <a:pt x="10390" y="29454"/>
                    <a:pt x="10529" y="29257"/>
                    <a:pt x="10386" y="29131"/>
                  </a:cubicBezTo>
                  <a:cubicBezTo>
                    <a:pt x="2100" y="21896"/>
                    <a:pt x="982" y="10483"/>
                    <a:pt x="388" y="189"/>
                  </a:cubicBezTo>
                  <a:cubicBezTo>
                    <a:pt x="377" y="63"/>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094175" y="893200"/>
              <a:ext cx="102300" cy="154675"/>
            </a:xfrm>
            <a:custGeom>
              <a:rect b="b" l="l" r="r" t="t"/>
              <a:pathLst>
                <a:path extrusionOk="0" h="6187" w="4092">
                  <a:moveTo>
                    <a:pt x="227" y="1"/>
                  </a:moveTo>
                  <a:cubicBezTo>
                    <a:pt x="114" y="1"/>
                    <a:pt x="1" y="88"/>
                    <a:pt x="42" y="224"/>
                  </a:cubicBezTo>
                  <a:cubicBezTo>
                    <a:pt x="818" y="2461"/>
                    <a:pt x="2050" y="4447"/>
                    <a:pt x="3694" y="6136"/>
                  </a:cubicBezTo>
                  <a:cubicBezTo>
                    <a:pt x="3734" y="6172"/>
                    <a:pt x="3779" y="6187"/>
                    <a:pt x="3821" y="6187"/>
                  </a:cubicBezTo>
                  <a:cubicBezTo>
                    <a:pt x="3968" y="6187"/>
                    <a:pt x="4092" y="6004"/>
                    <a:pt x="3968" y="5862"/>
                  </a:cubicBezTo>
                  <a:cubicBezTo>
                    <a:pt x="2347" y="4219"/>
                    <a:pt x="1160" y="2301"/>
                    <a:pt x="407" y="133"/>
                  </a:cubicBezTo>
                  <a:cubicBezTo>
                    <a:pt x="379" y="41"/>
                    <a:pt x="303" y="1"/>
                    <a:pt x="2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697575" y="-58000"/>
              <a:ext cx="105225" cy="537175"/>
            </a:xfrm>
            <a:custGeom>
              <a:rect b="b" l="l" r="r" t="t"/>
              <a:pathLst>
                <a:path extrusionOk="0" h="21487" w="4209">
                  <a:moveTo>
                    <a:pt x="2116" y="1"/>
                  </a:moveTo>
                  <a:cubicBezTo>
                    <a:pt x="2002" y="1"/>
                    <a:pt x="1885" y="94"/>
                    <a:pt x="1926" y="245"/>
                  </a:cubicBezTo>
                  <a:cubicBezTo>
                    <a:pt x="3821" y="7253"/>
                    <a:pt x="3159" y="14625"/>
                    <a:pt x="78" y="21199"/>
                  </a:cubicBezTo>
                  <a:cubicBezTo>
                    <a:pt x="1" y="21353"/>
                    <a:pt x="132" y="21486"/>
                    <a:pt x="253" y="21486"/>
                  </a:cubicBezTo>
                  <a:cubicBezTo>
                    <a:pt x="311" y="21486"/>
                    <a:pt x="368" y="21456"/>
                    <a:pt x="397" y="21382"/>
                  </a:cubicBezTo>
                  <a:cubicBezTo>
                    <a:pt x="3524" y="14717"/>
                    <a:pt x="4209" y="7253"/>
                    <a:pt x="2292" y="131"/>
                  </a:cubicBezTo>
                  <a:cubicBezTo>
                    <a:pt x="2265" y="41"/>
                    <a:pt x="2191" y="1"/>
                    <a:pt x="21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12325" y="291950"/>
              <a:ext cx="103100" cy="276925"/>
            </a:xfrm>
            <a:custGeom>
              <a:rect b="b" l="l" r="r" t="t"/>
              <a:pathLst>
                <a:path extrusionOk="0" h="11077" w="4124">
                  <a:moveTo>
                    <a:pt x="3893" y="1"/>
                  </a:moveTo>
                  <a:cubicBezTo>
                    <a:pt x="3822" y="1"/>
                    <a:pt x="3751" y="38"/>
                    <a:pt x="3716" y="125"/>
                  </a:cubicBezTo>
                  <a:cubicBezTo>
                    <a:pt x="2483" y="3709"/>
                    <a:pt x="1274" y="7269"/>
                    <a:pt x="41" y="10853"/>
                  </a:cubicBezTo>
                  <a:cubicBezTo>
                    <a:pt x="0" y="10989"/>
                    <a:pt x="114" y="11077"/>
                    <a:pt x="226" y="11077"/>
                  </a:cubicBezTo>
                  <a:cubicBezTo>
                    <a:pt x="303" y="11077"/>
                    <a:pt x="379" y="11036"/>
                    <a:pt x="406" y="10944"/>
                  </a:cubicBezTo>
                  <a:cubicBezTo>
                    <a:pt x="1639" y="7384"/>
                    <a:pt x="2849" y="3800"/>
                    <a:pt x="4081" y="239"/>
                  </a:cubicBezTo>
                  <a:cubicBezTo>
                    <a:pt x="4123" y="98"/>
                    <a:pt x="4009" y="1"/>
                    <a:pt x="38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0500" y="187500"/>
              <a:ext cx="99200" cy="647850"/>
            </a:xfrm>
            <a:custGeom>
              <a:rect b="b" l="l" r="r" t="t"/>
              <a:pathLst>
                <a:path extrusionOk="0" h="25914" w="3968">
                  <a:moveTo>
                    <a:pt x="614" y="1"/>
                  </a:moveTo>
                  <a:cubicBezTo>
                    <a:pt x="520" y="1"/>
                    <a:pt x="423" y="58"/>
                    <a:pt x="412" y="172"/>
                  </a:cubicBezTo>
                  <a:cubicBezTo>
                    <a:pt x="1" y="8845"/>
                    <a:pt x="1074" y="17473"/>
                    <a:pt x="3561" y="25782"/>
                  </a:cubicBezTo>
                  <a:cubicBezTo>
                    <a:pt x="3589" y="25874"/>
                    <a:pt x="3665" y="25914"/>
                    <a:pt x="3741" y="25914"/>
                  </a:cubicBezTo>
                  <a:cubicBezTo>
                    <a:pt x="3854" y="25914"/>
                    <a:pt x="3968" y="25827"/>
                    <a:pt x="3927" y="25690"/>
                  </a:cubicBezTo>
                  <a:cubicBezTo>
                    <a:pt x="1439" y="17405"/>
                    <a:pt x="389" y="8823"/>
                    <a:pt x="800" y="172"/>
                  </a:cubicBezTo>
                  <a:cubicBezTo>
                    <a:pt x="800" y="58"/>
                    <a:pt x="708" y="1"/>
                    <a:pt x="6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36700" y="205225"/>
              <a:ext cx="238975" cy="791975"/>
            </a:xfrm>
            <a:custGeom>
              <a:rect b="b" l="l" r="r" t="t"/>
              <a:pathLst>
                <a:path extrusionOk="0" h="31679" w="9559">
                  <a:moveTo>
                    <a:pt x="3768" y="0"/>
                  </a:moveTo>
                  <a:cubicBezTo>
                    <a:pt x="3694" y="0"/>
                    <a:pt x="3619" y="38"/>
                    <a:pt x="3584" y="125"/>
                  </a:cubicBezTo>
                  <a:cubicBezTo>
                    <a:pt x="1" y="10967"/>
                    <a:pt x="4223" y="21946"/>
                    <a:pt x="9154" y="31578"/>
                  </a:cubicBezTo>
                  <a:cubicBezTo>
                    <a:pt x="9189" y="31649"/>
                    <a:pt x="9245" y="31678"/>
                    <a:pt x="9302" y="31678"/>
                  </a:cubicBezTo>
                  <a:cubicBezTo>
                    <a:pt x="9427" y="31678"/>
                    <a:pt x="9559" y="31537"/>
                    <a:pt x="9496" y="31395"/>
                  </a:cubicBezTo>
                  <a:cubicBezTo>
                    <a:pt x="4589" y="21832"/>
                    <a:pt x="389" y="10967"/>
                    <a:pt x="3950" y="239"/>
                  </a:cubicBezTo>
                  <a:cubicBezTo>
                    <a:pt x="4006" y="98"/>
                    <a:pt x="3888" y="0"/>
                    <a:pt x="376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13750" y="98900"/>
              <a:ext cx="75450" cy="623475"/>
            </a:xfrm>
            <a:custGeom>
              <a:rect b="b" l="l" r="r" t="t"/>
              <a:pathLst>
                <a:path extrusionOk="0" h="24939" w="3018">
                  <a:moveTo>
                    <a:pt x="2724" y="0"/>
                  </a:moveTo>
                  <a:cubicBezTo>
                    <a:pt x="2648" y="0"/>
                    <a:pt x="2571" y="40"/>
                    <a:pt x="2534" y="132"/>
                  </a:cubicBezTo>
                  <a:cubicBezTo>
                    <a:pt x="0" y="8190"/>
                    <a:pt x="959" y="16681"/>
                    <a:pt x="2625" y="24806"/>
                  </a:cubicBezTo>
                  <a:cubicBezTo>
                    <a:pt x="2644" y="24898"/>
                    <a:pt x="2714" y="24939"/>
                    <a:pt x="2789" y="24939"/>
                  </a:cubicBezTo>
                  <a:cubicBezTo>
                    <a:pt x="2899" y="24939"/>
                    <a:pt x="3017" y="24851"/>
                    <a:pt x="2990" y="24715"/>
                  </a:cubicBezTo>
                  <a:cubicBezTo>
                    <a:pt x="1324" y="16635"/>
                    <a:pt x="365" y="8235"/>
                    <a:pt x="2899" y="224"/>
                  </a:cubicBezTo>
                  <a:cubicBezTo>
                    <a:pt x="2940" y="87"/>
                    <a:pt x="2835" y="0"/>
                    <a:pt x="27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574325" y="-24200"/>
              <a:ext cx="82975" cy="510225"/>
            </a:xfrm>
            <a:custGeom>
              <a:rect b="b" l="l" r="r" t="t"/>
              <a:pathLst>
                <a:path extrusionOk="0" h="20409" w="3319">
                  <a:moveTo>
                    <a:pt x="1978" y="0"/>
                  </a:moveTo>
                  <a:cubicBezTo>
                    <a:pt x="1886" y="0"/>
                    <a:pt x="1801" y="57"/>
                    <a:pt x="1812" y="172"/>
                  </a:cubicBezTo>
                  <a:cubicBezTo>
                    <a:pt x="2154" y="3390"/>
                    <a:pt x="2702" y="6631"/>
                    <a:pt x="2771" y="9850"/>
                  </a:cubicBezTo>
                  <a:cubicBezTo>
                    <a:pt x="2885" y="13524"/>
                    <a:pt x="1538" y="16811"/>
                    <a:pt x="77" y="20121"/>
                  </a:cubicBezTo>
                  <a:cubicBezTo>
                    <a:pt x="0" y="20275"/>
                    <a:pt x="131" y="20408"/>
                    <a:pt x="253" y="20408"/>
                  </a:cubicBezTo>
                  <a:cubicBezTo>
                    <a:pt x="311" y="20408"/>
                    <a:pt x="367" y="20378"/>
                    <a:pt x="397" y="20304"/>
                  </a:cubicBezTo>
                  <a:cubicBezTo>
                    <a:pt x="1698" y="17405"/>
                    <a:pt x="2999" y="14415"/>
                    <a:pt x="3159" y="11173"/>
                  </a:cubicBezTo>
                  <a:cubicBezTo>
                    <a:pt x="3319" y="7544"/>
                    <a:pt x="2588" y="3778"/>
                    <a:pt x="2177" y="172"/>
                  </a:cubicBezTo>
                  <a:cubicBezTo>
                    <a:pt x="2166" y="57"/>
                    <a:pt x="2069" y="0"/>
                    <a:pt x="197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586650" y="428475"/>
              <a:ext cx="47725" cy="142675"/>
            </a:xfrm>
            <a:custGeom>
              <a:rect b="b" l="l" r="r" t="t"/>
              <a:pathLst>
                <a:path extrusionOk="0" h="5707" w="1909">
                  <a:moveTo>
                    <a:pt x="1679" y="0"/>
                  </a:moveTo>
                  <a:cubicBezTo>
                    <a:pt x="1603" y="0"/>
                    <a:pt x="1529" y="42"/>
                    <a:pt x="1502" y="142"/>
                  </a:cubicBezTo>
                  <a:cubicBezTo>
                    <a:pt x="1022" y="1923"/>
                    <a:pt x="520" y="3703"/>
                    <a:pt x="41" y="5483"/>
                  </a:cubicBezTo>
                  <a:cubicBezTo>
                    <a:pt x="0" y="5619"/>
                    <a:pt x="113" y="5707"/>
                    <a:pt x="226" y="5707"/>
                  </a:cubicBezTo>
                  <a:cubicBezTo>
                    <a:pt x="302" y="5707"/>
                    <a:pt x="378" y="5667"/>
                    <a:pt x="406" y="5575"/>
                  </a:cubicBezTo>
                  <a:cubicBezTo>
                    <a:pt x="885" y="3794"/>
                    <a:pt x="1365" y="2014"/>
                    <a:pt x="1867" y="234"/>
                  </a:cubicBezTo>
                  <a:cubicBezTo>
                    <a:pt x="1908" y="96"/>
                    <a:pt x="1792" y="0"/>
                    <a:pt x="16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580925" y="602375"/>
              <a:ext cx="24925" cy="71750"/>
            </a:xfrm>
            <a:custGeom>
              <a:rect b="b" l="l" r="r" t="t"/>
              <a:pathLst>
                <a:path extrusionOk="0" h="2870" w="997">
                  <a:moveTo>
                    <a:pt x="757" y="1"/>
                  </a:moveTo>
                  <a:cubicBezTo>
                    <a:pt x="685" y="1"/>
                    <a:pt x="616" y="38"/>
                    <a:pt x="589" y="125"/>
                  </a:cubicBezTo>
                  <a:cubicBezTo>
                    <a:pt x="407" y="970"/>
                    <a:pt x="224" y="1791"/>
                    <a:pt x="42" y="2636"/>
                  </a:cubicBezTo>
                  <a:cubicBezTo>
                    <a:pt x="0" y="2773"/>
                    <a:pt x="116" y="2869"/>
                    <a:pt x="225" y="2869"/>
                  </a:cubicBezTo>
                  <a:cubicBezTo>
                    <a:pt x="297" y="2869"/>
                    <a:pt x="366" y="2827"/>
                    <a:pt x="384" y="2727"/>
                  </a:cubicBezTo>
                  <a:cubicBezTo>
                    <a:pt x="589" y="1905"/>
                    <a:pt x="772" y="1061"/>
                    <a:pt x="955" y="239"/>
                  </a:cubicBezTo>
                  <a:cubicBezTo>
                    <a:pt x="997" y="98"/>
                    <a:pt x="874" y="1"/>
                    <a:pt x="7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17150" y="1555300"/>
              <a:ext cx="119550" cy="395150"/>
            </a:xfrm>
            <a:custGeom>
              <a:rect b="b" l="l" r="r" t="t"/>
              <a:pathLst>
                <a:path extrusionOk="0" h="15806" w="4782">
                  <a:moveTo>
                    <a:pt x="183" y="1"/>
                  </a:moveTo>
                  <a:cubicBezTo>
                    <a:pt x="92" y="1"/>
                    <a:pt x="1" y="58"/>
                    <a:pt x="1" y="172"/>
                  </a:cubicBezTo>
                  <a:cubicBezTo>
                    <a:pt x="46" y="5696"/>
                    <a:pt x="1553" y="10991"/>
                    <a:pt x="4383" y="15716"/>
                  </a:cubicBezTo>
                  <a:cubicBezTo>
                    <a:pt x="4418" y="15779"/>
                    <a:pt x="4472" y="15805"/>
                    <a:pt x="4527" y="15805"/>
                  </a:cubicBezTo>
                  <a:cubicBezTo>
                    <a:pt x="4652" y="15805"/>
                    <a:pt x="4782" y="15669"/>
                    <a:pt x="4703" y="15511"/>
                  </a:cubicBezTo>
                  <a:cubicBezTo>
                    <a:pt x="1895" y="10854"/>
                    <a:pt x="434" y="5627"/>
                    <a:pt x="366" y="172"/>
                  </a:cubicBezTo>
                  <a:cubicBezTo>
                    <a:pt x="366" y="58"/>
                    <a:pt x="274" y="1"/>
                    <a:pt x="18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419000" y="793675"/>
              <a:ext cx="225325" cy="1119725"/>
            </a:xfrm>
            <a:custGeom>
              <a:rect b="b" l="l" r="r" t="t"/>
              <a:pathLst>
                <a:path extrusionOk="0" h="44789" w="9013">
                  <a:moveTo>
                    <a:pt x="8783" y="0"/>
                  </a:moveTo>
                  <a:cubicBezTo>
                    <a:pt x="8707" y="0"/>
                    <a:pt x="8633" y="42"/>
                    <a:pt x="8606" y="142"/>
                  </a:cubicBezTo>
                  <a:cubicBezTo>
                    <a:pt x="4360" y="14477"/>
                    <a:pt x="1" y="30089"/>
                    <a:pt x="5821" y="44674"/>
                  </a:cubicBezTo>
                  <a:cubicBezTo>
                    <a:pt x="5856" y="44754"/>
                    <a:pt x="5933" y="44789"/>
                    <a:pt x="6007" y="44789"/>
                  </a:cubicBezTo>
                  <a:cubicBezTo>
                    <a:pt x="6126" y="44789"/>
                    <a:pt x="6242" y="44700"/>
                    <a:pt x="6186" y="44560"/>
                  </a:cubicBezTo>
                  <a:cubicBezTo>
                    <a:pt x="389" y="30043"/>
                    <a:pt x="4748" y="14522"/>
                    <a:pt x="8971" y="234"/>
                  </a:cubicBezTo>
                  <a:cubicBezTo>
                    <a:pt x="9012" y="96"/>
                    <a:pt x="8896" y="0"/>
                    <a:pt x="878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72475" y="590800"/>
              <a:ext cx="56700" cy="109900"/>
            </a:xfrm>
            <a:custGeom>
              <a:rect b="b" l="l" r="r" t="t"/>
              <a:pathLst>
                <a:path extrusionOk="0" h="4396" w="2268">
                  <a:moveTo>
                    <a:pt x="1997" y="1"/>
                  </a:moveTo>
                  <a:cubicBezTo>
                    <a:pt x="1941" y="1"/>
                    <a:pt x="1885" y="26"/>
                    <a:pt x="1845" y="86"/>
                  </a:cubicBezTo>
                  <a:cubicBezTo>
                    <a:pt x="1046" y="1364"/>
                    <a:pt x="453" y="2711"/>
                    <a:pt x="42" y="4172"/>
                  </a:cubicBezTo>
                  <a:cubicBezTo>
                    <a:pt x="1" y="4308"/>
                    <a:pt x="114" y="4395"/>
                    <a:pt x="227" y="4395"/>
                  </a:cubicBezTo>
                  <a:cubicBezTo>
                    <a:pt x="303" y="4395"/>
                    <a:pt x="379" y="4355"/>
                    <a:pt x="407" y="4263"/>
                  </a:cubicBezTo>
                  <a:cubicBezTo>
                    <a:pt x="795" y="2848"/>
                    <a:pt x="1388" y="1524"/>
                    <a:pt x="2187" y="291"/>
                  </a:cubicBezTo>
                  <a:cubicBezTo>
                    <a:pt x="2268" y="146"/>
                    <a:pt x="2132" y="1"/>
                    <a:pt x="19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461525" y="819750"/>
              <a:ext cx="132675" cy="694500"/>
            </a:xfrm>
            <a:custGeom>
              <a:rect b="b" l="l" r="r" t="t"/>
              <a:pathLst>
                <a:path extrusionOk="0" h="27780" w="5307">
                  <a:moveTo>
                    <a:pt x="5127" y="1"/>
                  </a:moveTo>
                  <a:cubicBezTo>
                    <a:pt x="5033" y="1"/>
                    <a:pt x="4930" y="58"/>
                    <a:pt x="4919" y="172"/>
                  </a:cubicBezTo>
                  <a:cubicBezTo>
                    <a:pt x="4622" y="2637"/>
                    <a:pt x="3549" y="4920"/>
                    <a:pt x="2888" y="7294"/>
                  </a:cubicBezTo>
                  <a:cubicBezTo>
                    <a:pt x="2271" y="9576"/>
                    <a:pt x="1792" y="11882"/>
                    <a:pt x="1427" y="14187"/>
                  </a:cubicBezTo>
                  <a:cubicBezTo>
                    <a:pt x="696" y="18638"/>
                    <a:pt x="354" y="23112"/>
                    <a:pt x="12" y="27608"/>
                  </a:cubicBezTo>
                  <a:cubicBezTo>
                    <a:pt x="0" y="27722"/>
                    <a:pt x="91" y="27779"/>
                    <a:pt x="188" y="27779"/>
                  </a:cubicBezTo>
                  <a:cubicBezTo>
                    <a:pt x="285" y="27779"/>
                    <a:pt x="388" y="27722"/>
                    <a:pt x="400" y="27608"/>
                  </a:cubicBezTo>
                  <a:cubicBezTo>
                    <a:pt x="765" y="22678"/>
                    <a:pt x="1153" y="17748"/>
                    <a:pt x="2020" y="12909"/>
                  </a:cubicBezTo>
                  <a:cubicBezTo>
                    <a:pt x="2408" y="10695"/>
                    <a:pt x="2910" y="8526"/>
                    <a:pt x="3549" y="6381"/>
                  </a:cubicBezTo>
                  <a:cubicBezTo>
                    <a:pt x="4166" y="4326"/>
                    <a:pt x="5033" y="2341"/>
                    <a:pt x="5284" y="172"/>
                  </a:cubicBezTo>
                  <a:cubicBezTo>
                    <a:pt x="5307" y="58"/>
                    <a:pt x="5221" y="1"/>
                    <a:pt x="51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447525" y="1581550"/>
              <a:ext cx="93450" cy="348175"/>
            </a:xfrm>
            <a:custGeom>
              <a:rect b="b" l="l" r="r" t="t"/>
              <a:pathLst>
                <a:path extrusionOk="0" h="13927" w="3738">
                  <a:moveTo>
                    <a:pt x="186" y="1"/>
                  </a:moveTo>
                  <a:cubicBezTo>
                    <a:pt x="92" y="1"/>
                    <a:pt x="1" y="58"/>
                    <a:pt x="1" y="172"/>
                  </a:cubicBezTo>
                  <a:cubicBezTo>
                    <a:pt x="366" y="4897"/>
                    <a:pt x="1507" y="9462"/>
                    <a:pt x="3356" y="13821"/>
                  </a:cubicBezTo>
                  <a:cubicBezTo>
                    <a:pt x="3386" y="13896"/>
                    <a:pt x="3440" y="13926"/>
                    <a:pt x="3495" y="13926"/>
                  </a:cubicBezTo>
                  <a:cubicBezTo>
                    <a:pt x="3612" y="13926"/>
                    <a:pt x="3737" y="13793"/>
                    <a:pt x="3676" y="13639"/>
                  </a:cubicBezTo>
                  <a:cubicBezTo>
                    <a:pt x="1850" y="9348"/>
                    <a:pt x="754" y="4828"/>
                    <a:pt x="389" y="172"/>
                  </a:cubicBezTo>
                  <a:cubicBezTo>
                    <a:pt x="378"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20150" y="1332325"/>
              <a:ext cx="16275" cy="219450"/>
            </a:xfrm>
            <a:custGeom>
              <a:rect b="b" l="l" r="r" t="t"/>
              <a:pathLst>
                <a:path extrusionOk="0" h="8778" w="651">
                  <a:moveTo>
                    <a:pt x="474" y="1"/>
                  </a:moveTo>
                  <a:cubicBezTo>
                    <a:pt x="383" y="1"/>
                    <a:pt x="286" y="64"/>
                    <a:pt x="274" y="189"/>
                  </a:cubicBezTo>
                  <a:cubicBezTo>
                    <a:pt x="0" y="2997"/>
                    <a:pt x="0" y="5781"/>
                    <a:pt x="274" y="8589"/>
                  </a:cubicBezTo>
                  <a:cubicBezTo>
                    <a:pt x="286" y="8714"/>
                    <a:pt x="383" y="8777"/>
                    <a:pt x="474" y="8777"/>
                  </a:cubicBezTo>
                  <a:cubicBezTo>
                    <a:pt x="565" y="8777"/>
                    <a:pt x="651" y="8714"/>
                    <a:pt x="639" y="8589"/>
                  </a:cubicBezTo>
                  <a:cubicBezTo>
                    <a:pt x="365" y="5781"/>
                    <a:pt x="365" y="2997"/>
                    <a:pt x="639" y="189"/>
                  </a:cubicBezTo>
                  <a:cubicBezTo>
                    <a:pt x="651" y="64"/>
                    <a:pt x="565" y="1"/>
                    <a:pt x="4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91900" y="1531350"/>
              <a:ext cx="20000" cy="165500"/>
            </a:xfrm>
            <a:custGeom>
              <a:rect b="b" l="l" r="r" t="t"/>
              <a:pathLst>
                <a:path extrusionOk="0" h="6620" w="800">
                  <a:moveTo>
                    <a:pt x="177" y="0"/>
                  </a:moveTo>
                  <a:cubicBezTo>
                    <a:pt x="86" y="0"/>
                    <a:pt x="0" y="57"/>
                    <a:pt x="12" y="171"/>
                  </a:cubicBezTo>
                  <a:cubicBezTo>
                    <a:pt x="149" y="2271"/>
                    <a:pt x="286" y="4348"/>
                    <a:pt x="423" y="6448"/>
                  </a:cubicBezTo>
                  <a:cubicBezTo>
                    <a:pt x="434" y="6562"/>
                    <a:pt x="531" y="6619"/>
                    <a:pt x="622" y="6619"/>
                  </a:cubicBezTo>
                  <a:cubicBezTo>
                    <a:pt x="714" y="6619"/>
                    <a:pt x="799" y="6562"/>
                    <a:pt x="788" y="6448"/>
                  </a:cubicBezTo>
                  <a:cubicBezTo>
                    <a:pt x="651" y="4348"/>
                    <a:pt x="514" y="2271"/>
                    <a:pt x="377" y="171"/>
                  </a:cubicBezTo>
                  <a:cubicBezTo>
                    <a:pt x="366" y="57"/>
                    <a:pt x="269" y="0"/>
                    <a:pt x="1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431450" y="1052975"/>
              <a:ext cx="51600" cy="234575"/>
            </a:xfrm>
            <a:custGeom>
              <a:rect b="b" l="l" r="r" t="t"/>
              <a:pathLst>
                <a:path extrusionOk="0" h="9383" w="2064">
                  <a:moveTo>
                    <a:pt x="1835" y="1"/>
                  </a:moveTo>
                  <a:cubicBezTo>
                    <a:pt x="1760" y="1"/>
                    <a:pt x="1689" y="41"/>
                    <a:pt x="1671" y="133"/>
                  </a:cubicBezTo>
                  <a:cubicBezTo>
                    <a:pt x="1123" y="3146"/>
                    <a:pt x="575" y="6136"/>
                    <a:pt x="28" y="9149"/>
                  </a:cubicBezTo>
                  <a:cubicBezTo>
                    <a:pt x="0" y="9286"/>
                    <a:pt x="121" y="9382"/>
                    <a:pt x="232" y="9382"/>
                  </a:cubicBezTo>
                  <a:cubicBezTo>
                    <a:pt x="306" y="9382"/>
                    <a:pt x="375" y="9340"/>
                    <a:pt x="393" y="9240"/>
                  </a:cubicBezTo>
                  <a:cubicBezTo>
                    <a:pt x="941" y="6250"/>
                    <a:pt x="1488" y="3237"/>
                    <a:pt x="2036" y="224"/>
                  </a:cubicBezTo>
                  <a:cubicBezTo>
                    <a:pt x="2063" y="88"/>
                    <a:pt x="1945" y="1"/>
                    <a:pt x="183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62500" y="1338500"/>
              <a:ext cx="26775" cy="109400"/>
            </a:xfrm>
            <a:custGeom>
              <a:rect b="b" l="l" r="r" t="t"/>
              <a:pathLst>
                <a:path extrusionOk="0" h="4376" w="1071">
                  <a:moveTo>
                    <a:pt x="840" y="0"/>
                  </a:moveTo>
                  <a:cubicBezTo>
                    <a:pt x="769" y="0"/>
                    <a:pt x="698" y="38"/>
                    <a:pt x="663" y="125"/>
                  </a:cubicBezTo>
                  <a:cubicBezTo>
                    <a:pt x="184" y="1449"/>
                    <a:pt x="1" y="2795"/>
                    <a:pt x="115" y="4188"/>
                  </a:cubicBezTo>
                  <a:cubicBezTo>
                    <a:pt x="126" y="4313"/>
                    <a:pt x="223" y="4376"/>
                    <a:pt x="318" y="4376"/>
                  </a:cubicBezTo>
                  <a:cubicBezTo>
                    <a:pt x="412" y="4376"/>
                    <a:pt x="503" y="4313"/>
                    <a:pt x="503" y="4188"/>
                  </a:cubicBezTo>
                  <a:cubicBezTo>
                    <a:pt x="389" y="2841"/>
                    <a:pt x="572" y="1517"/>
                    <a:pt x="1028" y="239"/>
                  </a:cubicBezTo>
                  <a:cubicBezTo>
                    <a:pt x="1070" y="98"/>
                    <a:pt x="956" y="0"/>
                    <a:pt x="8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279275" y="1006925"/>
              <a:ext cx="24050" cy="47075"/>
            </a:xfrm>
            <a:custGeom>
              <a:rect b="b" l="l" r="r" t="t"/>
              <a:pathLst>
                <a:path extrusionOk="0" h="1883" w="962">
                  <a:moveTo>
                    <a:pt x="186" y="1"/>
                  </a:moveTo>
                  <a:cubicBezTo>
                    <a:pt x="91" y="1"/>
                    <a:pt x="0" y="58"/>
                    <a:pt x="0" y="172"/>
                  </a:cubicBezTo>
                  <a:cubicBezTo>
                    <a:pt x="46" y="765"/>
                    <a:pt x="228" y="1313"/>
                    <a:pt x="548" y="1792"/>
                  </a:cubicBezTo>
                  <a:cubicBezTo>
                    <a:pt x="590" y="1856"/>
                    <a:pt x="650" y="1883"/>
                    <a:pt x="709" y="1883"/>
                  </a:cubicBezTo>
                  <a:cubicBezTo>
                    <a:pt x="839" y="1883"/>
                    <a:pt x="962" y="1752"/>
                    <a:pt x="867" y="1610"/>
                  </a:cubicBezTo>
                  <a:cubicBezTo>
                    <a:pt x="594" y="1176"/>
                    <a:pt x="434" y="697"/>
                    <a:pt x="388" y="172"/>
                  </a:cubicBezTo>
                  <a:cubicBezTo>
                    <a:pt x="377"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231650" y="979025"/>
              <a:ext cx="74675" cy="140400"/>
            </a:xfrm>
            <a:custGeom>
              <a:rect b="b" l="l" r="r" t="t"/>
              <a:pathLst>
                <a:path extrusionOk="0" h="5616" w="2987">
                  <a:moveTo>
                    <a:pt x="251" y="1"/>
                  </a:moveTo>
                  <a:cubicBezTo>
                    <a:pt x="127" y="1"/>
                    <a:pt x="1" y="142"/>
                    <a:pt x="79" y="284"/>
                  </a:cubicBezTo>
                  <a:cubicBezTo>
                    <a:pt x="901" y="2041"/>
                    <a:pt x="1745" y="3776"/>
                    <a:pt x="2590" y="5511"/>
                  </a:cubicBezTo>
                  <a:cubicBezTo>
                    <a:pt x="2627" y="5585"/>
                    <a:pt x="2686" y="5615"/>
                    <a:pt x="2744" y="5615"/>
                  </a:cubicBezTo>
                  <a:cubicBezTo>
                    <a:pt x="2866" y="5615"/>
                    <a:pt x="2987" y="5482"/>
                    <a:pt x="2909" y="5328"/>
                  </a:cubicBezTo>
                  <a:cubicBezTo>
                    <a:pt x="2065" y="3593"/>
                    <a:pt x="1243" y="1836"/>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2170025" y="981000"/>
              <a:ext cx="107800" cy="185425"/>
            </a:xfrm>
            <a:custGeom>
              <a:rect b="b" l="l" r="r" t="t"/>
              <a:pathLst>
                <a:path extrusionOk="0" h="7417" w="4312">
                  <a:moveTo>
                    <a:pt x="252" y="0"/>
                  </a:moveTo>
                  <a:cubicBezTo>
                    <a:pt x="128" y="0"/>
                    <a:pt x="0" y="131"/>
                    <a:pt x="79" y="273"/>
                  </a:cubicBezTo>
                  <a:cubicBezTo>
                    <a:pt x="1357" y="2624"/>
                    <a:pt x="2635" y="4975"/>
                    <a:pt x="3914" y="7326"/>
                  </a:cubicBezTo>
                  <a:cubicBezTo>
                    <a:pt x="3949" y="7390"/>
                    <a:pt x="4004" y="7416"/>
                    <a:pt x="4060" y="7416"/>
                  </a:cubicBezTo>
                  <a:cubicBezTo>
                    <a:pt x="4184" y="7416"/>
                    <a:pt x="4312" y="7285"/>
                    <a:pt x="4233" y="7143"/>
                  </a:cubicBezTo>
                  <a:cubicBezTo>
                    <a:pt x="2955" y="4792"/>
                    <a:pt x="1677" y="2441"/>
                    <a:pt x="399"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066900" y="874850"/>
              <a:ext cx="124200" cy="211100"/>
            </a:xfrm>
            <a:custGeom>
              <a:rect b="b" l="l" r="r" t="t"/>
              <a:pathLst>
                <a:path extrusionOk="0" h="8444" w="4968">
                  <a:moveTo>
                    <a:pt x="264" y="1"/>
                  </a:moveTo>
                  <a:cubicBezTo>
                    <a:pt x="135" y="1"/>
                    <a:pt x="1" y="132"/>
                    <a:pt x="95" y="274"/>
                  </a:cubicBezTo>
                  <a:cubicBezTo>
                    <a:pt x="1625" y="2944"/>
                    <a:pt x="3108" y="5637"/>
                    <a:pt x="4569" y="8354"/>
                  </a:cubicBezTo>
                  <a:cubicBezTo>
                    <a:pt x="4597" y="8417"/>
                    <a:pt x="4650" y="8444"/>
                    <a:pt x="4705" y="8444"/>
                  </a:cubicBezTo>
                  <a:cubicBezTo>
                    <a:pt x="4829" y="8444"/>
                    <a:pt x="4967" y="8313"/>
                    <a:pt x="4889" y="8171"/>
                  </a:cubicBezTo>
                  <a:cubicBezTo>
                    <a:pt x="3451" y="5455"/>
                    <a:pt x="1944" y="2761"/>
                    <a:pt x="415" y="91"/>
                  </a:cubicBezTo>
                  <a:cubicBezTo>
                    <a:pt x="380" y="27"/>
                    <a:pt x="322"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969150" y="749900"/>
              <a:ext cx="164500" cy="313775"/>
            </a:xfrm>
            <a:custGeom>
              <a:rect b="b" l="l" r="r" t="t"/>
              <a:pathLst>
                <a:path extrusionOk="0" h="12551" w="6580">
                  <a:moveTo>
                    <a:pt x="255" y="1"/>
                  </a:moveTo>
                  <a:cubicBezTo>
                    <a:pt x="130" y="1"/>
                    <a:pt x="0" y="137"/>
                    <a:pt x="79" y="296"/>
                  </a:cubicBezTo>
                  <a:lnTo>
                    <a:pt x="6174" y="12461"/>
                  </a:lnTo>
                  <a:cubicBezTo>
                    <a:pt x="6209" y="12524"/>
                    <a:pt x="6263" y="12551"/>
                    <a:pt x="6319" y="12551"/>
                  </a:cubicBezTo>
                  <a:cubicBezTo>
                    <a:pt x="6445" y="12551"/>
                    <a:pt x="6580" y="12414"/>
                    <a:pt x="6516" y="12256"/>
                  </a:cubicBezTo>
                  <a:cubicBezTo>
                    <a:pt x="4462" y="8216"/>
                    <a:pt x="2430" y="4153"/>
                    <a:pt x="399" y="90"/>
                  </a:cubicBezTo>
                  <a:cubicBezTo>
                    <a:pt x="364" y="27"/>
                    <a:pt x="310" y="1"/>
                    <a:pt x="25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782350" y="339725"/>
              <a:ext cx="275800" cy="704550"/>
            </a:xfrm>
            <a:custGeom>
              <a:rect b="b" l="l" r="r" t="t"/>
              <a:pathLst>
                <a:path extrusionOk="0" h="28182" w="11032">
                  <a:moveTo>
                    <a:pt x="226" y="1"/>
                  </a:moveTo>
                  <a:cubicBezTo>
                    <a:pt x="117" y="1"/>
                    <a:pt x="1" y="94"/>
                    <a:pt x="42" y="246"/>
                  </a:cubicBezTo>
                  <a:cubicBezTo>
                    <a:pt x="2324" y="9946"/>
                    <a:pt x="5885" y="19305"/>
                    <a:pt x="10633" y="28092"/>
                  </a:cubicBezTo>
                  <a:cubicBezTo>
                    <a:pt x="10668" y="28155"/>
                    <a:pt x="10722" y="28182"/>
                    <a:pt x="10777" y="28182"/>
                  </a:cubicBezTo>
                  <a:cubicBezTo>
                    <a:pt x="10902" y="28182"/>
                    <a:pt x="11032" y="28045"/>
                    <a:pt x="10952" y="27887"/>
                  </a:cubicBezTo>
                  <a:cubicBezTo>
                    <a:pt x="6228" y="19145"/>
                    <a:pt x="2690" y="9809"/>
                    <a:pt x="384" y="131"/>
                  </a:cubicBezTo>
                  <a:cubicBezTo>
                    <a:pt x="366" y="41"/>
                    <a:pt x="298" y="1"/>
                    <a:pt x="22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746875" y="414675"/>
              <a:ext cx="117450" cy="356750"/>
            </a:xfrm>
            <a:custGeom>
              <a:rect b="b" l="l" r="r" t="t"/>
              <a:pathLst>
                <a:path extrusionOk="0" h="14270" w="4698">
                  <a:moveTo>
                    <a:pt x="1357" y="1"/>
                  </a:moveTo>
                  <a:cubicBezTo>
                    <a:pt x="1339" y="1"/>
                    <a:pt x="1321" y="4"/>
                    <a:pt x="1301" y="9"/>
                  </a:cubicBezTo>
                  <a:cubicBezTo>
                    <a:pt x="0" y="420"/>
                    <a:pt x="1392" y="3707"/>
                    <a:pt x="1575" y="4506"/>
                  </a:cubicBezTo>
                  <a:cubicBezTo>
                    <a:pt x="2328" y="7747"/>
                    <a:pt x="3264" y="10966"/>
                    <a:pt x="4291" y="14138"/>
                  </a:cubicBezTo>
                  <a:cubicBezTo>
                    <a:pt x="4318" y="14229"/>
                    <a:pt x="4392" y="14269"/>
                    <a:pt x="4467" y="14269"/>
                  </a:cubicBezTo>
                  <a:cubicBezTo>
                    <a:pt x="4581" y="14269"/>
                    <a:pt x="4698" y="14176"/>
                    <a:pt x="4656" y="14024"/>
                  </a:cubicBezTo>
                  <a:cubicBezTo>
                    <a:pt x="4268" y="12837"/>
                    <a:pt x="342" y="717"/>
                    <a:pt x="1415" y="375"/>
                  </a:cubicBezTo>
                  <a:cubicBezTo>
                    <a:pt x="1624" y="312"/>
                    <a:pt x="1546" y="1"/>
                    <a:pt x="13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878450" y="832750"/>
              <a:ext cx="37550" cy="52750"/>
            </a:xfrm>
            <a:custGeom>
              <a:rect b="b" l="l" r="r" t="t"/>
              <a:pathLst>
                <a:path extrusionOk="0" h="2110" w="1502">
                  <a:moveTo>
                    <a:pt x="223" y="1"/>
                  </a:moveTo>
                  <a:cubicBezTo>
                    <a:pt x="111" y="1"/>
                    <a:pt x="0" y="94"/>
                    <a:pt x="55" y="246"/>
                  </a:cubicBezTo>
                  <a:cubicBezTo>
                    <a:pt x="261" y="930"/>
                    <a:pt x="626" y="1524"/>
                    <a:pt x="1105" y="2049"/>
                  </a:cubicBezTo>
                  <a:cubicBezTo>
                    <a:pt x="1148" y="2092"/>
                    <a:pt x="1195" y="2109"/>
                    <a:pt x="1239" y="2109"/>
                  </a:cubicBezTo>
                  <a:cubicBezTo>
                    <a:pt x="1383" y="2109"/>
                    <a:pt x="1502" y="1920"/>
                    <a:pt x="1379" y="1798"/>
                  </a:cubicBezTo>
                  <a:cubicBezTo>
                    <a:pt x="923" y="1318"/>
                    <a:pt x="603" y="771"/>
                    <a:pt x="398" y="132"/>
                  </a:cubicBezTo>
                  <a:cubicBezTo>
                    <a:pt x="371" y="41"/>
                    <a:pt x="297" y="1"/>
                    <a:pt x="22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789400" y="1203000"/>
              <a:ext cx="69575" cy="93100"/>
            </a:xfrm>
            <a:custGeom>
              <a:rect b="b" l="l" r="r" t="t"/>
              <a:pathLst>
                <a:path extrusionOk="0" h="3724" w="2783">
                  <a:moveTo>
                    <a:pt x="255" y="0"/>
                  </a:moveTo>
                  <a:cubicBezTo>
                    <a:pt x="130" y="0"/>
                    <a:pt x="0" y="136"/>
                    <a:pt x="79" y="295"/>
                  </a:cubicBezTo>
                  <a:cubicBezTo>
                    <a:pt x="650" y="1550"/>
                    <a:pt x="1426" y="2669"/>
                    <a:pt x="2385" y="3673"/>
                  </a:cubicBezTo>
                  <a:cubicBezTo>
                    <a:pt x="2426" y="3709"/>
                    <a:pt x="2470" y="3724"/>
                    <a:pt x="2512" y="3724"/>
                  </a:cubicBezTo>
                  <a:cubicBezTo>
                    <a:pt x="2659" y="3724"/>
                    <a:pt x="2783" y="3541"/>
                    <a:pt x="2659" y="3399"/>
                  </a:cubicBezTo>
                  <a:cubicBezTo>
                    <a:pt x="1700" y="2440"/>
                    <a:pt x="947" y="1322"/>
                    <a:pt x="399" y="89"/>
                  </a:cubicBezTo>
                  <a:cubicBezTo>
                    <a:pt x="364" y="27"/>
                    <a:pt x="310" y="0"/>
                    <a:pt x="25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620075" y="889775"/>
              <a:ext cx="190950" cy="406575"/>
            </a:xfrm>
            <a:custGeom>
              <a:rect b="b" l="l" r="r" t="t"/>
              <a:pathLst>
                <a:path extrusionOk="0" h="16263" w="7638">
                  <a:moveTo>
                    <a:pt x="229" y="1"/>
                  </a:moveTo>
                  <a:cubicBezTo>
                    <a:pt x="119" y="1"/>
                    <a:pt x="0" y="88"/>
                    <a:pt x="28" y="224"/>
                  </a:cubicBezTo>
                  <a:cubicBezTo>
                    <a:pt x="964" y="6136"/>
                    <a:pt x="3452" y="11591"/>
                    <a:pt x="7263" y="16202"/>
                  </a:cubicBezTo>
                  <a:cubicBezTo>
                    <a:pt x="7295" y="16244"/>
                    <a:pt x="7334" y="16262"/>
                    <a:pt x="7374" y="16262"/>
                  </a:cubicBezTo>
                  <a:cubicBezTo>
                    <a:pt x="7504" y="16262"/>
                    <a:pt x="7637" y="16068"/>
                    <a:pt x="7514" y="15928"/>
                  </a:cubicBezTo>
                  <a:cubicBezTo>
                    <a:pt x="3748" y="11363"/>
                    <a:pt x="1329" y="5976"/>
                    <a:pt x="393" y="133"/>
                  </a:cubicBezTo>
                  <a:cubicBezTo>
                    <a:pt x="374" y="41"/>
                    <a:pt x="304" y="1"/>
                    <a:pt x="22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878100" y="1399250"/>
              <a:ext cx="12025" cy="9150"/>
            </a:xfrm>
            <a:custGeom>
              <a:rect b="b" l="l" r="r" t="t"/>
              <a:pathLst>
                <a:path extrusionOk="0" h="366" w="481">
                  <a:moveTo>
                    <a:pt x="252" y="0"/>
                  </a:moveTo>
                  <a:cubicBezTo>
                    <a:pt x="1" y="0"/>
                    <a:pt x="1" y="365"/>
                    <a:pt x="252" y="365"/>
                  </a:cubicBezTo>
                  <a:cubicBezTo>
                    <a:pt x="480" y="365"/>
                    <a:pt x="480"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667875" y="1161625"/>
              <a:ext cx="229650" cy="279850"/>
            </a:xfrm>
            <a:custGeom>
              <a:rect b="b" l="l" r="r" t="t"/>
              <a:pathLst>
                <a:path extrusionOk="0" h="11194" w="9186">
                  <a:moveTo>
                    <a:pt x="251" y="1"/>
                  </a:moveTo>
                  <a:cubicBezTo>
                    <a:pt x="127" y="1"/>
                    <a:pt x="0" y="142"/>
                    <a:pt x="79" y="284"/>
                  </a:cubicBezTo>
                  <a:cubicBezTo>
                    <a:pt x="1425" y="2566"/>
                    <a:pt x="2932" y="4735"/>
                    <a:pt x="4667" y="6743"/>
                  </a:cubicBezTo>
                  <a:cubicBezTo>
                    <a:pt x="5534" y="7748"/>
                    <a:pt x="6424" y="8706"/>
                    <a:pt x="7383" y="9596"/>
                  </a:cubicBezTo>
                  <a:cubicBezTo>
                    <a:pt x="7634" y="9847"/>
                    <a:pt x="8524" y="10327"/>
                    <a:pt x="8227" y="10692"/>
                  </a:cubicBezTo>
                  <a:cubicBezTo>
                    <a:pt x="8403" y="10469"/>
                    <a:pt x="8091" y="10415"/>
                    <a:pt x="7768" y="10415"/>
                  </a:cubicBezTo>
                  <a:cubicBezTo>
                    <a:pt x="7462" y="10415"/>
                    <a:pt x="7145" y="10464"/>
                    <a:pt x="7223" y="10464"/>
                  </a:cubicBezTo>
                  <a:cubicBezTo>
                    <a:pt x="7002" y="10486"/>
                    <a:pt x="6995" y="10830"/>
                    <a:pt x="7203" y="10830"/>
                  </a:cubicBezTo>
                  <a:cubicBezTo>
                    <a:pt x="7209" y="10830"/>
                    <a:pt x="7216" y="10830"/>
                    <a:pt x="7223" y="10829"/>
                  </a:cubicBezTo>
                  <a:cubicBezTo>
                    <a:pt x="7261" y="10824"/>
                    <a:pt x="7299" y="10822"/>
                    <a:pt x="7337" y="10822"/>
                  </a:cubicBezTo>
                  <a:cubicBezTo>
                    <a:pt x="7825" y="10822"/>
                    <a:pt x="8218" y="11194"/>
                    <a:pt x="8605" y="11194"/>
                  </a:cubicBezTo>
                  <a:cubicBezTo>
                    <a:pt x="8767" y="11194"/>
                    <a:pt x="8928" y="11129"/>
                    <a:pt x="9095" y="10943"/>
                  </a:cubicBezTo>
                  <a:cubicBezTo>
                    <a:pt x="9163" y="10875"/>
                    <a:pt x="9186" y="10738"/>
                    <a:pt x="9095" y="10669"/>
                  </a:cubicBezTo>
                  <a:cubicBezTo>
                    <a:pt x="5648" y="7611"/>
                    <a:pt x="2726" y="4073"/>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47950" y="953150"/>
              <a:ext cx="185900" cy="375900"/>
            </a:xfrm>
            <a:custGeom>
              <a:rect b="b" l="l" r="r" t="t"/>
              <a:pathLst>
                <a:path extrusionOk="0" h="15036" w="7436">
                  <a:moveTo>
                    <a:pt x="236" y="1"/>
                  </a:moveTo>
                  <a:cubicBezTo>
                    <a:pt x="128" y="1"/>
                    <a:pt x="0" y="94"/>
                    <a:pt x="14" y="246"/>
                  </a:cubicBezTo>
                  <a:cubicBezTo>
                    <a:pt x="858" y="5769"/>
                    <a:pt x="3849" y="10471"/>
                    <a:pt x="7021" y="14945"/>
                  </a:cubicBezTo>
                  <a:cubicBezTo>
                    <a:pt x="7064" y="15009"/>
                    <a:pt x="7124" y="15035"/>
                    <a:pt x="7182" y="15035"/>
                  </a:cubicBezTo>
                  <a:cubicBezTo>
                    <a:pt x="7312" y="15035"/>
                    <a:pt x="7435" y="14904"/>
                    <a:pt x="7341" y="14763"/>
                  </a:cubicBezTo>
                  <a:cubicBezTo>
                    <a:pt x="4191" y="10312"/>
                    <a:pt x="1224" y="5633"/>
                    <a:pt x="379" y="132"/>
                  </a:cubicBezTo>
                  <a:cubicBezTo>
                    <a:pt x="370" y="41"/>
                    <a:pt x="307"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514350" y="1007775"/>
              <a:ext cx="125400" cy="227000"/>
            </a:xfrm>
            <a:custGeom>
              <a:rect b="b" l="l" r="r" t="t"/>
              <a:pathLst>
                <a:path extrusionOk="0" h="9080" w="5016">
                  <a:moveTo>
                    <a:pt x="236" y="1"/>
                  </a:moveTo>
                  <a:cubicBezTo>
                    <a:pt x="117" y="1"/>
                    <a:pt x="1" y="89"/>
                    <a:pt x="57" y="229"/>
                  </a:cubicBezTo>
                  <a:cubicBezTo>
                    <a:pt x="1312" y="3288"/>
                    <a:pt x="2819" y="6209"/>
                    <a:pt x="4599" y="8994"/>
                  </a:cubicBezTo>
                  <a:cubicBezTo>
                    <a:pt x="4639" y="9054"/>
                    <a:pt x="4695" y="9079"/>
                    <a:pt x="4750" y="9079"/>
                  </a:cubicBezTo>
                  <a:cubicBezTo>
                    <a:pt x="4884" y="9079"/>
                    <a:pt x="5015" y="8934"/>
                    <a:pt x="4919" y="8789"/>
                  </a:cubicBezTo>
                  <a:cubicBezTo>
                    <a:pt x="3161" y="6027"/>
                    <a:pt x="1677" y="3151"/>
                    <a:pt x="422" y="115"/>
                  </a:cubicBezTo>
                  <a:cubicBezTo>
                    <a:pt x="387" y="36"/>
                    <a:pt x="311"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499525" y="1042625"/>
              <a:ext cx="109525" cy="195700"/>
            </a:xfrm>
            <a:custGeom>
              <a:rect b="b" l="l" r="r" t="t"/>
              <a:pathLst>
                <a:path extrusionOk="0" h="7828" w="4381">
                  <a:moveTo>
                    <a:pt x="253" y="1"/>
                  </a:moveTo>
                  <a:cubicBezTo>
                    <a:pt x="128" y="1"/>
                    <a:pt x="0" y="131"/>
                    <a:pt x="79" y="273"/>
                  </a:cubicBezTo>
                  <a:cubicBezTo>
                    <a:pt x="1380" y="2761"/>
                    <a:pt x="2681" y="5249"/>
                    <a:pt x="3982" y="7737"/>
                  </a:cubicBezTo>
                  <a:cubicBezTo>
                    <a:pt x="4011" y="7801"/>
                    <a:pt x="4063" y="7827"/>
                    <a:pt x="4119" y="7827"/>
                  </a:cubicBezTo>
                  <a:cubicBezTo>
                    <a:pt x="4242" y="7827"/>
                    <a:pt x="4381" y="7696"/>
                    <a:pt x="4302" y="7554"/>
                  </a:cubicBezTo>
                  <a:lnTo>
                    <a:pt x="399" y="91"/>
                  </a:lnTo>
                  <a:cubicBezTo>
                    <a:pt x="363" y="27"/>
                    <a:pt x="308"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486950" y="1070600"/>
              <a:ext cx="35950" cy="59275"/>
            </a:xfrm>
            <a:custGeom>
              <a:rect b="b" l="l" r="r" t="t"/>
              <a:pathLst>
                <a:path extrusionOk="0" h="2371" w="1438">
                  <a:moveTo>
                    <a:pt x="266" y="1"/>
                  </a:moveTo>
                  <a:cubicBezTo>
                    <a:pt x="142" y="1"/>
                    <a:pt x="1" y="137"/>
                    <a:pt x="80" y="295"/>
                  </a:cubicBezTo>
                  <a:cubicBezTo>
                    <a:pt x="400" y="957"/>
                    <a:pt x="719" y="1619"/>
                    <a:pt x="1039" y="2281"/>
                  </a:cubicBezTo>
                  <a:cubicBezTo>
                    <a:pt x="1067" y="2344"/>
                    <a:pt x="1118" y="2371"/>
                    <a:pt x="1173" y="2371"/>
                  </a:cubicBezTo>
                  <a:cubicBezTo>
                    <a:pt x="1297" y="2371"/>
                    <a:pt x="1437" y="2234"/>
                    <a:pt x="1358" y="2076"/>
                  </a:cubicBezTo>
                  <a:cubicBezTo>
                    <a:pt x="1039" y="1414"/>
                    <a:pt x="719" y="752"/>
                    <a:pt x="400" y="90"/>
                  </a:cubicBezTo>
                  <a:cubicBezTo>
                    <a:pt x="372" y="27"/>
                    <a:pt x="320" y="1"/>
                    <a:pt x="2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79850" y="-121875"/>
              <a:ext cx="590350" cy="841400"/>
            </a:xfrm>
            <a:custGeom>
              <a:rect b="b" l="l" r="r" t="t"/>
              <a:pathLst>
                <a:path extrusionOk="0" h="33656" w="23614">
                  <a:moveTo>
                    <a:pt x="23346" y="1"/>
                  </a:moveTo>
                  <a:cubicBezTo>
                    <a:pt x="23303" y="1"/>
                    <a:pt x="23260" y="19"/>
                    <a:pt x="23222" y="61"/>
                  </a:cubicBezTo>
                  <a:cubicBezTo>
                    <a:pt x="12928" y="9146"/>
                    <a:pt x="4962" y="20604"/>
                    <a:pt x="55" y="33432"/>
                  </a:cubicBezTo>
                  <a:cubicBezTo>
                    <a:pt x="0" y="33568"/>
                    <a:pt x="108" y="33655"/>
                    <a:pt x="223" y="33655"/>
                  </a:cubicBezTo>
                  <a:cubicBezTo>
                    <a:pt x="301" y="33655"/>
                    <a:pt x="383" y="33615"/>
                    <a:pt x="420" y="33523"/>
                  </a:cubicBezTo>
                  <a:cubicBezTo>
                    <a:pt x="5304" y="20764"/>
                    <a:pt x="13225" y="9374"/>
                    <a:pt x="23473" y="312"/>
                  </a:cubicBezTo>
                  <a:cubicBezTo>
                    <a:pt x="23613" y="190"/>
                    <a:pt x="23485" y="1"/>
                    <a:pt x="2334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9200" y="237000"/>
              <a:ext cx="364125" cy="733400"/>
            </a:xfrm>
            <a:custGeom>
              <a:rect b="b" l="l" r="r" t="t"/>
              <a:pathLst>
                <a:path extrusionOk="0" h="29336" w="14565">
                  <a:moveTo>
                    <a:pt x="14302" y="1"/>
                  </a:moveTo>
                  <a:cubicBezTo>
                    <a:pt x="14246" y="1"/>
                    <a:pt x="14189" y="25"/>
                    <a:pt x="14149" y="86"/>
                  </a:cubicBezTo>
                  <a:cubicBezTo>
                    <a:pt x="7895" y="8942"/>
                    <a:pt x="3147" y="18735"/>
                    <a:pt x="43" y="29097"/>
                  </a:cubicBezTo>
                  <a:cubicBezTo>
                    <a:pt x="0" y="29238"/>
                    <a:pt x="124" y="29336"/>
                    <a:pt x="240" y="29336"/>
                  </a:cubicBezTo>
                  <a:cubicBezTo>
                    <a:pt x="312" y="29336"/>
                    <a:pt x="382" y="29299"/>
                    <a:pt x="408" y="29211"/>
                  </a:cubicBezTo>
                  <a:cubicBezTo>
                    <a:pt x="3512" y="18849"/>
                    <a:pt x="8260" y="9102"/>
                    <a:pt x="14468" y="269"/>
                  </a:cubicBezTo>
                  <a:cubicBezTo>
                    <a:pt x="14565" y="140"/>
                    <a:pt x="14435" y="1"/>
                    <a:pt x="1430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61400" y="522525"/>
              <a:ext cx="185850" cy="483700"/>
            </a:xfrm>
            <a:custGeom>
              <a:rect b="b" l="l" r="r" t="t"/>
              <a:pathLst>
                <a:path extrusionOk="0" h="19348" w="7434">
                  <a:moveTo>
                    <a:pt x="7182" y="1"/>
                  </a:moveTo>
                  <a:cubicBezTo>
                    <a:pt x="7126" y="1"/>
                    <a:pt x="7071" y="30"/>
                    <a:pt x="7035" y="101"/>
                  </a:cubicBezTo>
                  <a:cubicBezTo>
                    <a:pt x="3771" y="6081"/>
                    <a:pt x="1420" y="12449"/>
                    <a:pt x="28" y="19114"/>
                  </a:cubicBezTo>
                  <a:cubicBezTo>
                    <a:pt x="0" y="19252"/>
                    <a:pt x="121" y="19348"/>
                    <a:pt x="232" y="19348"/>
                  </a:cubicBezTo>
                  <a:cubicBezTo>
                    <a:pt x="306" y="19348"/>
                    <a:pt x="375" y="19305"/>
                    <a:pt x="393" y="19205"/>
                  </a:cubicBezTo>
                  <a:cubicBezTo>
                    <a:pt x="1785" y="12586"/>
                    <a:pt x="4113" y="6241"/>
                    <a:pt x="7355" y="283"/>
                  </a:cubicBezTo>
                  <a:cubicBezTo>
                    <a:pt x="7433" y="142"/>
                    <a:pt x="7306" y="1"/>
                    <a:pt x="718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34825" y="707750"/>
              <a:ext cx="177725" cy="800650"/>
            </a:xfrm>
            <a:custGeom>
              <a:rect b="b" l="l" r="r" t="t"/>
              <a:pathLst>
                <a:path extrusionOk="0" h="32026" w="7109">
                  <a:moveTo>
                    <a:pt x="6885" y="1"/>
                  </a:moveTo>
                  <a:cubicBezTo>
                    <a:pt x="6807" y="1"/>
                    <a:pt x="6725" y="41"/>
                    <a:pt x="6688" y="133"/>
                  </a:cubicBezTo>
                  <a:cubicBezTo>
                    <a:pt x="3242" y="10359"/>
                    <a:pt x="1" y="20927"/>
                    <a:pt x="914" y="31837"/>
                  </a:cubicBezTo>
                  <a:cubicBezTo>
                    <a:pt x="925" y="31963"/>
                    <a:pt x="1022" y="32025"/>
                    <a:pt x="1113" y="32025"/>
                  </a:cubicBezTo>
                  <a:cubicBezTo>
                    <a:pt x="1205" y="32025"/>
                    <a:pt x="1290" y="31963"/>
                    <a:pt x="1279" y="31837"/>
                  </a:cubicBezTo>
                  <a:cubicBezTo>
                    <a:pt x="366" y="20949"/>
                    <a:pt x="3607" y="10427"/>
                    <a:pt x="7054" y="224"/>
                  </a:cubicBezTo>
                  <a:cubicBezTo>
                    <a:pt x="7108" y="88"/>
                    <a:pt x="7000" y="1"/>
                    <a:pt x="68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10875" y="427225"/>
              <a:ext cx="111650" cy="184525"/>
            </a:xfrm>
            <a:custGeom>
              <a:rect b="b" l="l" r="r" t="t"/>
              <a:pathLst>
                <a:path extrusionOk="0" h="7381" w="4466">
                  <a:moveTo>
                    <a:pt x="4204" y="1"/>
                  </a:moveTo>
                  <a:cubicBezTo>
                    <a:pt x="4145" y="1"/>
                    <a:pt x="4087" y="30"/>
                    <a:pt x="4052" y="101"/>
                  </a:cubicBezTo>
                  <a:cubicBezTo>
                    <a:pt x="2728" y="2429"/>
                    <a:pt x="1404" y="4757"/>
                    <a:pt x="80" y="7085"/>
                  </a:cubicBezTo>
                  <a:cubicBezTo>
                    <a:pt x="1" y="7244"/>
                    <a:pt x="131" y="7380"/>
                    <a:pt x="255" y="7380"/>
                  </a:cubicBezTo>
                  <a:cubicBezTo>
                    <a:pt x="311" y="7380"/>
                    <a:pt x="365" y="7354"/>
                    <a:pt x="400" y="7291"/>
                  </a:cubicBezTo>
                  <a:cubicBezTo>
                    <a:pt x="1724" y="4963"/>
                    <a:pt x="3047" y="2612"/>
                    <a:pt x="4371" y="284"/>
                  </a:cubicBezTo>
                  <a:cubicBezTo>
                    <a:pt x="4466" y="142"/>
                    <a:pt x="4333" y="1"/>
                    <a:pt x="420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76775" y="688925"/>
              <a:ext cx="113500" cy="401575"/>
            </a:xfrm>
            <a:custGeom>
              <a:rect b="b" l="l" r="r" t="t"/>
              <a:pathLst>
                <a:path extrusionOk="0" h="16063" w="4540">
                  <a:moveTo>
                    <a:pt x="4317" y="0"/>
                  </a:moveTo>
                  <a:cubicBezTo>
                    <a:pt x="4239" y="0"/>
                    <a:pt x="4157" y="40"/>
                    <a:pt x="4120" y="133"/>
                  </a:cubicBezTo>
                  <a:cubicBezTo>
                    <a:pt x="3184" y="2712"/>
                    <a:pt x="2408" y="5314"/>
                    <a:pt x="1792" y="7984"/>
                  </a:cubicBezTo>
                  <a:cubicBezTo>
                    <a:pt x="1244" y="10495"/>
                    <a:pt x="1244" y="13463"/>
                    <a:pt x="80" y="15768"/>
                  </a:cubicBezTo>
                  <a:cubicBezTo>
                    <a:pt x="1" y="15926"/>
                    <a:pt x="131" y="16063"/>
                    <a:pt x="256" y="16063"/>
                  </a:cubicBezTo>
                  <a:cubicBezTo>
                    <a:pt x="311" y="16063"/>
                    <a:pt x="365" y="16036"/>
                    <a:pt x="400" y="15973"/>
                  </a:cubicBezTo>
                  <a:cubicBezTo>
                    <a:pt x="1495" y="13805"/>
                    <a:pt x="1518" y="11134"/>
                    <a:pt x="2020" y="8783"/>
                  </a:cubicBezTo>
                  <a:cubicBezTo>
                    <a:pt x="2637" y="5885"/>
                    <a:pt x="3481" y="3031"/>
                    <a:pt x="4485" y="224"/>
                  </a:cubicBezTo>
                  <a:cubicBezTo>
                    <a:pt x="4540" y="88"/>
                    <a:pt x="4432" y="0"/>
                    <a:pt x="43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60250" y="545400"/>
              <a:ext cx="80900" cy="131125"/>
            </a:xfrm>
            <a:custGeom>
              <a:rect b="b" l="l" r="r" t="t"/>
              <a:pathLst>
                <a:path extrusionOk="0" h="5245" w="3236">
                  <a:moveTo>
                    <a:pt x="2968" y="1"/>
                  </a:moveTo>
                  <a:cubicBezTo>
                    <a:pt x="2913" y="1"/>
                    <a:pt x="2858" y="23"/>
                    <a:pt x="2819" y="76"/>
                  </a:cubicBezTo>
                  <a:cubicBezTo>
                    <a:pt x="1678" y="1605"/>
                    <a:pt x="742" y="3249"/>
                    <a:pt x="57" y="5006"/>
                  </a:cubicBezTo>
                  <a:cubicBezTo>
                    <a:pt x="1" y="5147"/>
                    <a:pt x="118" y="5245"/>
                    <a:pt x="238" y="5245"/>
                  </a:cubicBezTo>
                  <a:cubicBezTo>
                    <a:pt x="312" y="5245"/>
                    <a:pt x="387" y="5208"/>
                    <a:pt x="422" y="5120"/>
                  </a:cubicBezTo>
                  <a:cubicBezTo>
                    <a:pt x="1107" y="3386"/>
                    <a:pt x="2020" y="1765"/>
                    <a:pt x="3138" y="281"/>
                  </a:cubicBezTo>
                  <a:cubicBezTo>
                    <a:pt x="3236" y="135"/>
                    <a:pt x="3102" y="1"/>
                    <a:pt x="29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88850" y="701025"/>
              <a:ext cx="141275" cy="331575"/>
            </a:xfrm>
            <a:custGeom>
              <a:rect b="b" l="l" r="r" t="t"/>
              <a:pathLst>
                <a:path extrusionOk="0" h="13263" w="5651">
                  <a:moveTo>
                    <a:pt x="5402" y="0"/>
                  </a:moveTo>
                  <a:cubicBezTo>
                    <a:pt x="5342" y="0"/>
                    <a:pt x="5284" y="31"/>
                    <a:pt x="5247" y="105"/>
                  </a:cubicBezTo>
                  <a:cubicBezTo>
                    <a:pt x="3238" y="4305"/>
                    <a:pt x="1503" y="8619"/>
                    <a:pt x="43" y="13024"/>
                  </a:cubicBezTo>
                  <a:cubicBezTo>
                    <a:pt x="0" y="13165"/>
                    <a:pt x="124" y="13263"/>
                    <a:pt x="240" y="13263"/>
                  </a:cubicBezTo>
                  <a:cubicBezTo>
                    <a:pt x="312" y="13263"/>
                    <a:pt x="382" y="13225"/>
                    <a:pt x="408" y="13138"/>
                  </a:cubicBezTo>
                  <a:cubicBezTo>
                    <a:pt x="1846" y="8733"/>
                    <a:pt x="3580" y="4465"/>
                    <a:pt x="5589" y="288"/>
                  </a:cubicBezTo>
                  <a:cubicBezTo>
                    <a:pt x="5651" y="133"/>
                    <a:pt x="5525" y="0"/>
                    <a:pt x="540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58075" y="1408250"/>
              <a:ext cx="28450" cy="193475"/>
            </a:xfrm>
            <a:custGeom>
              <a:rect b="b" l="l" r="r" t="t"/>
              <a:pathLst>
                <a:path extrusionOk="0" h="7739" w="1138">
                  <a:moveTo>
                    <a:pt x="579" y="0"/>
                  </a:moveTo>
                  <a:cubicBezTo>
                    <a:pt x="507" y="0"/>
                    <a:pt x="444" y="42"/>
                    <a:pt x="435" y="142"/>
                  </a:cubicBezTo>
                  <a:cubicBezTo>
                    <a:pt x="1" y="2653"/>
                    <a:pt x="115" y="5141"/>
                    <a:pt x="731" y="7606"/>
                  </a:cubicBezTo>
                  <a:cubicBezTo>
                    <a:pt x="759" y="7698"/>
                    <a:pt x="835" y="7738"/>
                    <a:pt x="911" y="7738"/>
                  </a:cubicBezTo>
                  <a:cubicBezTo>
                    <a:pt x="1024" y="7738"/>
                    <a:pt x="1137" y="7651"/>
                    <a:pt x="1097" y="7515"/>
                  </a:cubicBezTo>
                  <a:cubicBezTo>
                    <a:pt x="480" y="5095"/>
                    <a:pt x="389" y="2699"/>
                    <a:pt x="800" y="234"/>
                  </a:cubicBezTo>
                  <a:cubicBezTo>
                    <a:pt x="814" y="96"/>
                    <a:pt x="687" y="0"/>
                    <a:pt x="5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98750" y="1356150"/>
              <a:ext cx="50450" cy="247275"/>
            </a:xfrm>
            <a:custGeom>
              <a:rect b="b" l="l" r="r" t="t"/>
              <a:pathLst>
                <a:path extrusionOk="0" h="9891" w="2018">
                  <a:moveTo>
                    <a:pt x="497" y="1"/>
                  </a:moveTo>
                  <a:cubicBezTo>
                    <a:pt x="405" y="1"/>
                    <a:pt x="308" y="58"/>
                    <a:pt x="297" y="172"/>
                  </a:cubicBezTo>
                  <a:cubicBezTo>
                    <a:pt x="0" y="3482"/>
                    <a:pt x="457" y="6654"/>
                    <a:pt x="1598" y="9759"/>
                  </a:cubicBezTo>
                  <a:cubicBezTo>
                    <a:pt x="1635" y="9851"/>
                    <a:pt x="1716" y="9891"/>
                    <a:pt x="1794" y="9891"/>
                  </a:cubicBezTo>
                  <a:cubicBezTo>
                    <a:pt x="1910" y="9891"/>
                    <a:pt x="2017" y="9803"/>
                    <a:pt x="1963" y="9667"/>
                  </a:cubicBezTo>
                  <a:cubicBezTo>
                    <a:pt x="822" y="6586"/>
                    <a:pt x="388" y="3436"/>
                    <a:pt x="662" y="172"/>
                  </a:cubicBezTo>
                  <a:cubicBezTo>
                    <a:pt x="673" y="58"/>
                    <a:pt x="588" y="1"/>
                    <a:pt x="4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34000" y="1037000"/>
              <a:ext cx="75925" cy="279075"/>
            </a:xfrm>
            <a:custGeom>
              <a:rect b="b" l="l" r="r" t="t"/>
              <a:pathLst>
                <a:path extrusionOk="0" h="11163" w="3037">
                  <a:moveTo>
                    <a:pt x="2810" y="1"/>
                  </a:moveTo>
                  <a:cubicBezTo>
                    <a:pt x="2734" y="1"/>
                    <a:pt x="2658" y="41"/>
                    <a:pt x="2630" y="133"/>
                  </a:cubicBezTo>
                  <a:cubicBezTo>
                    <a:pt x="1649" y="3694"/>
                    <a:pt x="781" y="7300"/>
                    <a:pt x="28" y="10929"/>
                  </a:cubicBezTo>
                  <a:cubicBezTo>
                    <a:pt x="1" y="11067"/>
                    <a:pt x="122" y="11163"/>
                    <a:pt x="233" y="11163"/>
                  </a:cubicBezTo>
                  <a:cubicBezTo>
                    <a:pt x="306" y="11163"/>
                    <a:pt x="375" y="11121"/>
                    <a:pt x="393" y="11021"/>
                  </a:cubicBezTo>
                  <a:cubicBezTo>
                    <a:pt x="1146" y="7391"/>
                    <a:pt x="2014" y="3808"/>
                    <a:pt x="2995" y="224"/>
                  </a:cubicBezTo>
                  <a:cubicBezTo>
                    <a:pt x="3036" y="88"/>
                    <a:pt x="2923" y="1"/>
                    <a:pt x="281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72625" y="166300"/>
              <a:ext cx="287000" cy="401400"/>
            </a:xfrm>
            <a:custGeom>
              <a:rect b="b" l="l" r="r" t="t"/>
              <a:pathLst>
                <a:path extrusionOk="0" h="16056" w="11480">
                  <a:moveTo>
                    <a:pt x="11216" y="1"/>
                  </a:moveTo>
                  <a:cubicBezTo>
                    <a:pt x="11172" y="1"/>
                    <a:pt x="11126" y="19"/>
                    <a:pt x="11083" y="61"/>
                  </a:cubicBezTo>
                  <a:cubicBezTo>
                    <a:pt x="6792" y="4809"/>
                    <a:pt x="3300" y="10264"/>
                    <a:pt x="81" y="15765"/>
                  </a:cubicBezTo>
                  <a:cubicBezTo>
                    <a:pt x="1" y="15910"/>
                    <a:pt x="137" y="16055"/>
                    <a:pt x="264" y="16055"/>
                  </a:cubicBezTo>
                  <a:cubicBezTo>
                    <a:pt x="316" y="16055"/>
                    <a:pt x="367" y="16031"/>
                    <a:pt x="401" y="15970"/>
                  </a:cubicBezTo>
                  <a:cubicBezTo>
                    <a:pt x="3596" y="10469"/>
                    <a:pt x="7089" y="5037"/>
                    <a:pt x="11357" y="335"/>
                  </a:cubicBezTo>
                  <a:cubicBezTo>
                    <a:pt x="11480" y="195"/>
                    <a:pt x="11360" y="1"/>
                    <a:pt x="112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71525" y="669450"/>
              <a:ext cx="261575" cy="634925"/>
            </a:xfrm>
            <a:custGeom>
              <a:rect b="b" l="l" r="r" t="t"/>
              <a:pathLst>
                <a:path extrusionOk="0" h="25397" w="10463">
                  <a:moveTo>
                    <a:pt x="10207" y="0"/>
                  </a:moveTo>
                  <a:cubicBezTo>
                    <a:pt x="10149" y="0"/>
                    <a:pt x="10090" y="27"/>
                    <a:pt x="10048" y="90"/>
                  </a:cubicBezTo>
                  <a:cubicBezTo>
                    <a:pt x="5346" y="7850"/>
                    <a:pt x="1968" y="16296"/>
                    <a:pt x="28" y="25152"/>
                  </a:cubicBezTo>
                  <a:cubicBezTo>
                    <a:pt x="0" y="25304"/>
                    <a:pt x="123" y="25397"/>
                    <a:pt x="234" y="25397"/>
                  </a:cubicBezTo>
                  <a:cubicBezTo>
                    <a:pt x="307" y="25397"/>
                    <a:pt x="375" y="25357"/>
                    <a:pt x="393" y="25266"/>
                  </a:cubicBezTo>
                  <a:cubicBezTo>
                    <a:pt x="2310" y="16433"/>
                    <a:pt x="5689" y="8010"/>
                    <a:pt x="10368" y="295"/>
                  </a:cubicBezTo>
                  <a:cubicBezTo>
                    <a:pt x="10463" y="137"/>
                    <a:pt x="10338" y="0"/>
                    <a:pt x="1020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113125" y="708225"/>
              <a:ext cx="257575" cy="292300"/>
            </a:xfrm>
            <a:custGeom>
              <a:rect b="b" l="l" r="r" t="t"/>
              <a:pathLst>
                <a:path extrusionOk="0" h="11692" w="10303">
                  <a:moveTo>
                    <a:pt x="254" y="1"/>
                  </a:moveTo>
                  <a:cubicBezTo>
                    <a:pt x="124" y="1"/>
                    <a:pt x="1" y="132"/>
                    <a:pt x="95" y="274"/>
                  </a:cubicBezTo>
                  <a:cubicBezTo>
                    <a:pt x="2834" y="4519"/>
                    <a:pt x="6098" y="8331"/>
                    <a:pt x="9887" y="11641"/>
                  </a:cubicBezTo>
                  <a:cubicBezTo>
                    <a:pt x="9928" y="11677"/>
                    <a:pt x="9974" y="11692"/>
                    <a:pt x="10019" y="11692"/>
                  </a:cubicBezTo>
                  <a:cubicBezTo>
                    <a:pt x="10170" y="11692"/>
                    <a:pt x="10303" y="11513"/>
                    <a:pt x="10161" y="11389"/>
                  </a:cubicBezTo>
                  <a:cubicBezTo>
                    <a:pt x="6395" y="8080"/>
                    <a:pt x="3131" y="4291"/>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816775" y="218350"/>
              <a:ext cx="443750" cy="712225"/>
            </a:xfrm>
            <a:custGeom>
              <a:rect b="b" l="l" r="r" t="t"/>
              <a:pathLst>
                <a:path extrusionOk="0" h="28489" w="17750">
                  <a:moveTo>
                    <a:pt x="233" y="0"/>
                  </a:moveTo>
                  <a:cubicBezTo>
                    <a:pt x="119" y="0"/>
                    <a:pt x="1" y="98"/>
                    <a:pt x="57" y="239"/>
                  </a:cubicBezTo>
                  <a:cubicBezTo>
                    <a:pt x="3504" y="10875"/>
                    <a:pt x="9438" y="20530"/>
                    <a:pt x="17359" y="28428"/>
                  </a:cubicBezTo>
                  <a:cubicBezTo>
                    <a:pt x="17396" y="28471"/>
                    <a:pt x="17440" y="28489"/>
                    <a:pt x="17483" y="28489"/>
                  </a:cubicBezTo>
                  <a:cubicBezTo>
                    <a:pt x="17622" y="28489"/>
                    <a:pt x="17750" y="28299"/>
                    <a:pt x="17610" y="28177"/>
                  </a:cubicBezTo>
                  <a:cubicBezTo>
                    <a:pt x="9735" y="20302"/>
                    <a:pt x="3846" y="10716"/>
                    <a:pt x="400" y="125"/>
                  </a:cubicBezTo>
                  <a:cubicBezTo>
                    <a:pt x="373" y="38"/>
                    <a:pt x="304"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893650" y="497425"/>
              <a:ext cx="166125" cy="246625"/>
            </a:xfrm>
            <a:custGeom>
              <a:rect b="b" l="l" r="r" t="t"/>
              <a:pathLst>
                <a:path extrusionOk="0" h="9865" w="6645">
                  <a:moveTo>
                    <a:pt x="258" y="0"/>
                  </a:moveTo>
                  <a:cubicBezTo>
                    <a:pt x="133" y="0"/>
                    <a:pt x="1" y="142"/>
                    <a:pt x="64" y="283"/>
                  </a:cubicBezTo>
                  <a:cubicBezTo>
                    <a:pt x="1730" y="3730"/>
                    <a:pt x="3807" y="6880"/>
                    <a:pt x="6249" y="9801"/>
                  </a:cubicBezTo>
                  <a:cubicBezTo>
                    <a:pt x="6288" y="9846"/>
                    <a:pt x="6334" y="9864"/>
                    <a:pt x="6378" y="9864"/>
                  </a:cubicBezTo>
                  <a:cubicBezTo>
                    <a:pt x="6517" y="9864"/>
                    <a:pt x="6644" y="9683"/>
                    <a:pt x="6523" y="9527"/>
                  </a:cubicBezTo>
                  <a:cubicBezTo>
                    <a:pt x="4081" y="6651"/>
                    <a:pt x="2049" y="3501"/>
                    <a:pt x="406" y="100"/>
                  </a:cubicBezTo>
                  <a:cubicBezTo>
                    <a:pt x="370" y="29"/>
                    <a:pt x="315" y="0"/>
                    <a:pt x="2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003400" y="411750"/>
              <a:ext cx="176200" cy="279800"/>
            </a:xfrm>
            <a:custGeom>
              <a:rect b="b" l="l" r="r" t="t"/>
              <a:pathLst>
                <a:path extrusionOk="0" h="11192" w="7048">
                  <a:moveTo>
                    <a:pt x="234" y="1"/>
                  </a:moveTo>
                  <a:cubicBezTo>
                    <a:pt x="115" y="1"/>
                    <a:pt x="0" y="92"/>
                    <a:pt x="56" y="218"/>
                  </a:cubicBezTo>
                  <a:cubicBezTo>
                    <a:pt x="1722" y="4189"/>
                    <a:pt x="3936" y="7819"/>
                    <a:pt x="6675" y="11128"/>
                  </a:cubicBezTo>
                  <a:cubicBezTo>
                    <a:pt x="6714" y="11173"/>
                    <a:pt x="6759" y="11191"/>
                    <a:pt x="6801" y="11191"/>
                  </a:cubicBezTo>
                  <a:cubicBezTo>
                    <a:pt x="6933" y="11191"/>
                    <a:pt x="7047" y="11010"/>
                    <a:pt x="6927" y="10854"/>
                  </a:cubicBezTo>
                  <a:cubicBezTo>
                    <a:pt x="4233" y="7613"/>
                    <a:pt x="2065" y="4030"/>
                    <a:pt x="421" y="126"/>
                  </a:cubicBezTo>
                  <a:cubicBezTo>
                    <a:pt x="386" y="38"/>
                    <a:pt x="309" y="1"/>
                    <a:pt x="23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878250" y="-55825"/>
              <a:ext cx="365750" cy="644750"/>
            </a:xfrm>
            <a:custGeom>
              <a:rect b="b" l="l" r="r" t="t"/>
              <a:pathLst>
                <a:path extrusionOk="0" h="25790" w="14630">
                  <a:moveTo>
                    <a:pt x="253" y="1"/>
                  </a:moveTo>
                  <a:cubicBezTo>
                    <a:pt x="135" y="1"/>
                    <a:pt x="0" y="137"/>
                    <a:pt x="63" y="295"/>
                  </a:cubicBezTo>
                  <a:cubicBezTo>
                    <a:pt x="3852" y="9243"/>
                    <a:pt x="8577" y="17757"/>
                    <a:pt x="14192" y="25700"/>
                  </a:cubicBezTo>
                  <a:cubicBezTo>
                    <a:pt x="14235" y="25764"/>
                    <a:pt x="14297" y="25790"/>
                    <a:pt x="14358" y="25790"/>
                  </a:cubicBezTo>
                  <a:cubicBezTo>
                    <a:pt x="14495" y="25790"/>
                    <a:pt x="14629" y="25659"/>
                    <a:pt x="14535" y="25517"/>
                  </a:cubicBezTo>
                  <a:cubicBezTo>
                    <a:pt x="8897" y="17574"/>
                    <a:pt x="4172" y="9060"/>
                    <a:pt x="383" y="90"/>
                  </a:cubicBezTo>
                  <a:cubicBezTo>
                    <a:pt x="355" y="27"/>
                    <a:pt x="306"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297775" y="1128350"/>
              <a:ext cx="32100" cy="232975"/>
            </a:xfrm>
            <a:custGeom>
              <a:rect b="b" l="l" r="r" t="t"/>
              <a:pathLst>
                <a:path extrusionOk="0" h="9319" w="1284">
                  <a:moveTo>
                    <a:pt x="1050" y="0"/>
                  </a:moveTo>
                  <a:cubicBezTo>
                    <a:pt x="977" y="0"/>
                    <a:pt x="909" y="41"/>
                    <a:pt x="891" y="131"/>
                  </a:cubicBezTo>
                  <a:cubicBezTo>
                    <a:pt x="274" y="3121"/>
                    <a:pt x="1" y="6088"/>
                    <a:pt x="23" y="9147"/>
                  </a:cubicBezTo>
                  <a:cubicBezTo>
                    <a:pt x="23" y="9261"/>
                    <a:pt x="120" y="9318"/>
                    <a:pt x="217" y="9318"/>
                  </a:cubicBezTo>
                  <a:cubicBezTo>
                    <a:pt x="314" y="9318"/>
                    <a:pt x="411" y="9261"/>
                    <a:pt x="411" y="9147"/>
                  </a:cubicBezTo>
                  <a:cubicBezTo>
                    <a:pt x="366" y="6134"/>
                    <a:pt x="640" y="3167"/>
                    <a:pt x="1256" y="245"/>
                  </a:cubicBezTo>
                  <a:cubicBezTo>
                    <a:pt x="1284" y="94"/>
                    <a:pt x="1161" y="0"/>
                    <a:pt x="10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240150" y="1250725"/>
              <a:ext cx="22950" cy="148100"/>
            </a:xfrm>
            <a:custGeom>
              <a:rect b="b" l="l" r="r" t="t"/>
              <a:pathLst>
                <a:path extrusionOk="0" h="5924" w="918">
                  <a:moveTo>
                    <a:pt x="228" y="1"/>
                  </a:moveTo>
                  <a:cubicBezTo>
                    <a:pt x="137" y="1"/>
                    <a:pt x="46" y="64"/>
                    <a:pt x="46" y="189"/>
                  </a:cubicBezTo>
                  <a:cubicBezTo>
                    <a:pt x="0" y="2061"/>
                    <a:pt x="160" y="3932"/>
                    <a:pt x="548" y="5781"/>
                  </a:cubicBezTo>
                  <a:cubicBezTo>
                    <a:pt x="566" y="5881"/>
                    <a:pt x="631" y="5923"/>
                    <a:pt x="701" y="5923"/>
                  </a:cubicBezTo>
                  <a:cubicBezTo>
                    <a:pt x="805" y="5923"/>
                    <a:pt x="918" y="5827"/>
                    <a:pt x="890" y="5690"/>
                  </a:cubicBezTo>
                  <a:cubicBezTo>
                    <a:pt x="548" y="3864"/>
                    <a:pt x="388" y="2038"/>
                    <a:pt x="411" y="189"/>
                  </a:cubicBezTo>
                  <a:cubicBezTo>
                    <a:pt x="411" y="64"/>
                    <a:pt x="320" y="1"/>
                    <a:pt x="2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159400" y="1195800"/>
              <a:ext cx="20275" cy="87350"/>
            </a:xfrm>
            <a:custGeom>
              <a:rect b="b" l="l" r="r" t="t"/>
              <a:pathLst>
                <a:path extrusionOk="0" h="3494" w="811">
                  <a:moveTo>
                    <a:pt x="180" y="1"/>
                  </a:moveTo>
                  <a:cubicBezTo>
                    <a:pt x="86" y="1"/>
                    <a:pt x="0" y="58"/>
                    <a:pt x="12" y="172"/>
                  </a:cubicBezTo>
                  <a:lnTo>
                    <a:pt x="423" y="3322"/>
                  </a:lnTo>
                  <a:cubicBezTo>
                    <a:pt x="434" y="3436"/>
                    <a:pt x="537" y="3493"/>
                    <a:pt x="631" y="3493"/>
                  </a:cubicBezTo>
                  <a:cubicBezTo>
                    <a:pt x="725" y="3493"/>
                    <a:pt x="811" y="3436"/>
                    <a:pt x="788" y="3322"/>
                  </a:cubicBezTo>
                  <a:cubicBezTo>
                    <a:pt x="651" y="2272"/>
                    <a:pt x="537" y="1222"/>
                    <a:pt x="400" y="172"/>
                  </a:cubicBezTo>
                  <a:cubicBezTo>
                    <a:pt x="377" y="58"/>
                    <a:pt x="274" y="1"/>
                    <a:pt x="1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234325" y="708975"/>
              <a:ext cx="24750" cy="20500"/>
            </a:xfrm>
            <a:custGeom>
              <a:rect b="b" l="l" r="r" t="t"/>
              <a:pathLst>
                <a:path extrusionOk="0" h="820" w="990">
                  <a:moveTo>
                    <a:pt x="721" y="1"/>
                  </a:moveTo>
                  <a:cubicBezTo>
                    <a:pt x="679" y="1"/>
                    <a:pt x="636" y="19"/>
                    <a:pt x="598" y="61"/>
                  </a:cubicBezTo>
                  <a:lnTo>
                    <a:pt x="142" y="495"/>
                  </a:lnTo>
                  <a:cubicBezTo>
                    <a:pt x="0" y="636"/>
                    <a:pt x="134" y="819"/>
                    <a:pt x="275" y="819"/>
                  </a:cubicBezTo>
                  <a:cubicBezTo>
                    <a:pt x="316" y="819"/>
                    <a:pt x="357" y="804"/>
                    <a:pt x="393" y="769"/>
                  </a:cubicBezTo>
                  <a:cubicBezTo>
                    <a:pt x="553" y="609"/>
                    <a:pt x="713" y="472"/>
                    <a:pt x="850" y="335"/>
                  </a:cubicBezTo>
                  <a:cubicBezTo>
                    <a:pt x="990" y="195"/>
                    <a:pt x="861" y="1"/>
                    <a:pt x="72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3488650" y="396375"/>
              <a:ext cx="281700" cy="510000"/>
            </a:xfrm>
            <a:custGeom>
              <a:rect b="b" l="l" r="r" t="t"/>
              <a:pathLst>
                <a:path extrusionOk="0" h="20400" w="11268">
                  <a:moveTo>
                    <a:pt x="256" y="0"/>
                  </a:moveTo>
                  <a:cubicBezTo>
                    <a:pt x="100" y="0"/>
                    <a:pt x="0" y="240"/>
                    <a:pt x="152" y="353"/>
                  </a:cubicBezTo>
                  <a:cubicBezTo>
                    <a:pt x="6862" y="4667"/>
                    <a:pt x="10902" y="12245"/>
                    <a:pt x="10720" y="20211"/>
                  </a:cubicBezTo>
                  <a:cubicBezTo>
                    <a:pt x="10720" y="20337"/>
                    <a:pt x="10811" y="20400"/>
                    <a:pt x="10902" y="20400"/>
                  </a:cubicBezTo>
                  <a:cubicBezTo>
                    <a:pt x="10994" y="20400"/>
                    <a:pt x="11085" y="20337"/>
                    <a:pt x="11085" y="20211"/>
                  </a:cubicBezTo>
                  <a:cubicBezTo>
                    <a:pt x="11268" y="12108"/>
                    <a:pt x="7159" y="4394"/>
                    <a:pt x="357" y="34"/>
                  </a:cubicBezTo>
                  <a:cubicBezTo>
                    <a:pt x="322" y="11"/>
                    <a:pt x="288"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619600" y="578125"/>
              <a:ext cx="100075" cy="205850"/>
            </a:xfrm>
            <a:custGeom>
              <a:rect b="b" l="l" r="r" t="t"/>
              <a:pathLst>
                <a:path extrusionOk="0" h="8234" w="4003">
                  <a:moveTo>
                    <a:pt x="254" y="1"/>
                  </a:moveTo>
                  <a:cubicBezTo>
                    <a:pt x="123" y="1"/>
                    <a:pt x="1" y="132"/>
                    <a:pt x="95" y="273"/>
                  </a:cubicBezTo>
                  <a:cubicBezTo>
                    <a:pt x="1738" y="2670"/>
                    <a:pt x="2903" y="5272"/>
                    <a:pt x="3610" y="8102"/>
                  </a:cubicBezTo>
                  <a:cubicBezTo>
                    <a:pt x="3637" y="8193"/>
                    <a:pt x="3708" y="8233"/>
                    <a:pt x="3780" y="8233"/>
                  </a:cubicBezTo>
                  <a:cubicBezTo>
                    <a:pt x="3889" y="8233"/>
                    <a:pt x="4003" y="8140"/>
                    <a:pt x="3975" y="7988"/>
                  </a:cubicBezTo>
                  <a:cubicBezTo>
                    <a:pt x="3268" y="5135"/>
                    <a:pt x="2081" y="2510"/>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508300" y="436450"/>
              <a:ext cx="83725" cy="97700"/>
            </a:xfrm>
            <a:custGeom>
              <a:rect b="b" l="l" r="r" t="t"/>
              <a:pathLst>
                <a:path extrusionOk="0" h="3908" w="3349">
                  <a:moveTo>
                    <a:pt x="286" y="1"/>
                  </a:moveTo>
                  <a:cubicBezTo>
                    <a:pt x="133" y="1"/>
                    <a:pt x="0" y="184"/>
                    <a:pt x="142" y="325"/>
                  </a:cubicBezTo>
                  <a:cubicBezTo>
                    <a:pt x="1237" y="1353"/>
                    <a:pt x="2173" y="2517"/>
                    <a:pt x="2949" y="3818"/>
                  </a:cubicBezTo>
                  <a:cubicBezTo>
                    <a:pt x="2984" y="3881"/>
                    <a:pt x="3038" y="3907"/>
                    <a:pt x="3093" y="3907"/>
                  </a:cubicBezTo>
                  <a:cubicBezTo>
                    <a:pt x="3218" y="3907"/>
                    <a:pt x="3348" y="3771"/>
                    <a:pt x="3269" y="3612"/>
                  </a:cubicBezTo>
                  <a:cubicBezTo>
                    <a:pt x="2470" y="2288"/>
                    <a:pt x="1534" y="1101"/>
                    <a:pt x="416" y="51"/>
                  </a:cubicBezTo>
                  <a:cubicBezTo>
                    <a:pt x="375" y="16"/>
                    <a:pt x="329" y="1"/>
                    <a:pt x="2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134900" y="188450"/>
              <a:ext cx="543275" cy="559675"/>
            </a:xfrm>
            <a:custGeom>
              <a:rect b="b" l="l" r="r" t="t"/>
              <a:pathLst>
                <a:path extrusionOk="0" h="22387" w="21731">
                  <a:moveTo>
                    <a:pt x="247" y="1"/>
                  </a:moveTo>
                  <a:cubicBezTo>
                    <a:pt x="96" y="1"/>
                    <a:pt x="1" y="250"/>
                    <a:pt x="150" y="362"/>
                  </a:cubicBezTo>
                  <a:cubicBezTo>
                    <a:pt x="4281" y="3398"/>
                    <a:pt x="8824" y="6228"/>
                    <a:pt x="12499" y="9789"/>
                  </a:cubicBezTo>
                  <a:cubicBezTo>
                    <a:pt x="16151" y="13350"/>
                    <a:pt x="18958" y="17823"/>
                    <a:pt x="21332" y="22297"/>
                  </a:cubicBezTo>
                  <a:cubicBezTo>
                    <a:pt x="21367" y="22360"/>
                    <a:pt x="21421" y="22387"/>
                    <a:pt x="21476" y="22387"/>
                  </a:cubicBezTo>
                  <a:cubicBezTo>
                    <a:pt x="21601" y="22387"/>
                    <a:pt x="21731" y="22250"/>
                    <a:pt x="21651" y="22092"/>
                  </a:cubicBezTo>
                  <a:cubicBezTo>
                    <a:pt x="19278" y="17595"/>
                    <a:pt x="16447" y="13099"/>
                    <a:pt x="12772" y="9538"/>
                  </a:cubicBezTo>
                  <a:cubicBezTo>
                    <a:pt x="9075" y="5931"/>
                    <a:pt x="4487" y="3101"/>
                    <a:pt x="355" y="42"/>
                  </a:cubicBezTo>
                  <a:cubicBezTo>
                    <a:pt x="318" y="13"/>
                    <a:pt x="281"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3058600" y="136475"/>
              <a:ext cx="441475" cy="403200"/>
            </a:xfrm>
            <a:custGeom>
              <a:rect b="b" l="l" r="r" t="t"/>
              <a:pathLst>
                <a:path extrusionOk="0" h="16128" w="17659">
                  <a:moveTo>
                    <a:pt x="245" y="1"/>
                  </a:moveTo>
                  <a:cubicBezTo>
                    <a:pt x="103" y="1"/>
                    <a:pt x="0" y="235"/>
                    <a:pt x="166" y="364"/>
                  </a:cubicBezTo>
                  <a:cubicBezTo>
                    <a:pt x="6329" y="5066"/>
                    <a:pt x="12058" y="10316"/>
                    <a:pt x="17262" y="16068"/>
                  </a:cubicBezTo>
                  <a:cubicBezTo>
                    <a:pt x="17300" y="16110"/>
                    <a:pt x="17343" y="16128"/>
                    <a:pt x="17385" y="16128"/>
                  </a:cubicBezTo>
                  <a:cubicBezTo>
                    <a:pt x="17526" y="16128"/>
                    <a:pt x="17659" y="15934"/>
                    <a:pt x="17536" y="15794"/>
                  </a:cubicBezTo>
                  <a:cubicBezTo>
                    <a:pt x="12309" y="10019"/>
                    <a:pt x="6557" y="4746"/>
                    <a:pt x="349" y="44"/>
                  </a:cubicBezTo>
                  <a:cubicBezTo>
                    <a:pt x="314" y="14"/>
                    <a:pt x="278" y="1"/>
                    <a:pt x="24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3113275" y="231025"/>
              <a:ext cx="351900" cy="338100"/>
            </a:xfrm>
            <a:custGeom>
              <a:rect b="b" l="l" r="r" t="t"/>
              <a:pathLst>
                <a:path extrusionOk="0" h="13524" w="14076">
                  <a:moveTo>
                    <a:pt x="271" y="0"/>
                  </a:moveTo>
                  <a:cubicBezTo>
                    <a:pt x="124" y="0"/>
                    <a:pt x="1" y="184"/>
                    <a:pt x="125" y="325"/>
                  </a:cubicBezTo>
                  <a:cubicBezTo>
                    <a:pt x="4599" y="4753"/>
                    <a:pt x="9118" y="9136"/>
                    <a:pt x="13683" y="13473"/>
                  </a:cubicBezTo>
                  <a:cubicBezTo>
                    <a:pt x="13719" y="13508"/>
                    <a:pt x="13760" y="13524"/>
                    <a:pt x="13801" y="13524"/>
                  </a:cubicBezTo>
                  <a:cubicBezTo>
                    <a:pt x="13943" y="13524"/>
                    <a:pt x="14076" y="13341"/>
                    <a:pt x="13934" y="13199"/>
                  </a:cubicBezTo>
                  <a:cubicBezTo>
                    <a:pt x="9392" y="8862"/>
                    <a:pt x="4873" y="4479"/>
                    <a:pt x="399" y="51"/>
                  </a:cubicBezTo>
                  <a:cubicBezTo>
                    <a:pt x="358" y="16"/>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167475" y="350875"/>
              <a:ext cx="195100" cy="216200"/>
            </a:xfrm>
            <a:custGeom>
              <a:rect b="b" l="l" r="r" t="t"/>
              <a:pathLst>
                <a:path extrusionOk="0" h="8648" w="7804">
                  <a:moveTo>
                    <a:pt x="246" y="0"/>
                  </a:moveTo>
                  <a:cubicBezTo>
                    <a:pt x="115" y="0"/>
                    <a:pt x="0" y="188"/>
                    <a:pt x="102" y="325"/>
                  </a:cubicBezTo>
                  <a:cubicBezTo>
                    <a:pt x="2408" y="3201"/>
                    <a:pt x="4850" y="5962"/>
                    <a:pt x="7407" y="8587"/>
                  </a:cubicBezTo>
                  <a:cubicBezTo>
                    <a:pt x="7449" y="8630"/>
                    <a:pt x="7495" y="8648"/>
                    <a:pt x="7539" y="8648"/>
                  </a:cubicBezTo>
                  <a:cubicBezTo>
                    <a:pt x="7684" y="8648"/>
                    <a:pt x="7803" y="8454"/>
                    <a:pt x="7680" y="8313"/>
                  </a:cubicBezTo>
                  <a:cubicBezTo>
                    <a:pt x="5101" y="5689"/>
                    <a:pt x="2682" y="2927"/>
                    <a:pt x="376" y="74"/>
                  </a:cubicBezTo>
                  <a:cubicBezTo>
                    <a:pt x="336" y="22"/>
                    <a:pt x="290" y="0"/>
                    <a:pt x="24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919125" y="931550"/>
              <a:ext cx="42925" cy="155150"/>
            </a:xfrm>
            <a:custGeom>
              <a:rect b="b" l="l" r="r" t="t"/>
              <a:pathLst>
                <a:path extrusionOk="0" h="6206" w="1717">
                  <a:moveTo>
                    <a:pt x="242" y="1"/>
                  </a:moveTo>
                  <a:cubicBezTo>
                    <a:pt x="126" y="1"/>
                    <a:pt x="0" y="134"/>
                    <a:pt x="62" y="288"/>
                  </a:cubicBezTo>
                  <a:cubicBezTo>
                    <a:pt x="838" y="2114"/>
                    <a:pt x="1272" y="4031"/>
                    <a:pt x="1340" y="6017"/>
                  </a:cubicBezTo>
                  <a:cubicBezTo>
                    <a:pt x="1340" y="6143"/>
                    <a:pt x="1437" y="6206"/>
                    <a:pt x="1531" y="6206"/>
                  </a:cubicBezTo>
                  <a:cubicBezTo>
                    <a:pt x="1625" y="6206"/>
                    <a:pt x="1717" y="6143"/>
                    <a:pt x="1705" y="6017"/>
                  </a:cubicBezTo>
                  <a:cubicBezTo>
                    <a:pt x="1637" y="3963"/>
                    <a:pt x="1203" y="2000"/>
                    <a:pt x="381" y="105"/>
                  </a:cubicBezTo>
                  <a:cubicBezTo>
                    <a:pt x="352" y="31"/>
                    <a:pt x="298"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880050" y="955900"/>
              <a:ext cx="50050" cy="134800"/>
            </a:xfrm>
            <a:custGeom>
              <a:rect b="b" l="l" r="r" t="t"/>
              <a:pathLst>
                <a:path extrusionOk="0" h="5392" w="2002">
                  <a:moveTo>
                    <a:pt x="264" y="0"/>
                  </a:moveTo>
                  <a:cubicBezTo>
                    <a:pt x="135" y="0"/>
                    <a:pt x="1" y="131"/>
                    <a:pt x="95" y="273"/>
                  </a:cubicBezTo>
                  <a:cubicBezTo>
                    <a:pt x="1031" y="1779"/>
                    <a:pt x="1533" y="3423"/>
                    <a:pt x="1625" y="5203"/>
                  </a:cubicBezTo>
                  <a:cubicBezTo>
                    <a:pt x="1625" y="5329"/>
                    <a:pt x="1722" y="5391"/>
                    <a:pt x="1816" y="5391"/>
                  </a:cubicBezTo>
                  <a:cubicBezTo>
                    <a:pt x="1910" y="5391"/>
                    <a:pt x="2001" y="5329"/>
                    <a:pt x="1990" y="5203"/>
                  </a:cubicBezTo>
                  <a:cubicBezTo>
                    <a:pt x="1899" y="3377"/>
                    <a:pt x="1374" y="1642"/>
                    <a:pt x="415" y="90"/>
                  </a:cubicBezTo>
                  <a:cubicBezTo>
                    <a:pt x="380" y="26"/>
                    <a:pt x="322"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835375" y="860600"/>
              <a:ext cx="52275" cy="78950"/>
            </a:xfrm>
            <a:custGeom>
              <a:rect b="b" l="l" r="r" t="t"/>
              <a:pathLst>
                <a:path extrusionOk="0" h="3158" w="2091">
                  <a:moveTo>
                    <a:pt x="260" y="0"/>
                  </a:moveTo>
                  <a:cubicBezTo>
                    <a:pt x="128" y="0"/>
                    <a:pt x="1" y="131"/>
                    <a:pt x="79" y="273"/>
                  </a:cubicBezTo>
                  <a:cubicBezTo>
                    <a:pt x="627" y="1209"/>
                    <a:pt x="1152" y="2145"/>
                    <a:pt x="1677" y="3058"/>
                  </a:cubicBezTo>
                  <a:cubicBezTo>
                    <a:pt x="1713" y="3129"/>
                    <a:pt x="1770" y="3158"/>
                    <a:pt x="1829" y="3158"/>
                  </a:cubicBezTo>
                  <a:cubicBezTo>
                    <a:pt x="1958" y="3158"/>
                    <a:pt x="2091" y="3016"/>
                    <a:pt x="1997" y="2875"/>
                  </a:cubicBezTo>
                  <a:cubicBezTo>
                    <a:pt x="1472" y="1939"/>
                    <a:pt x="947" y="1026"/>
                    <a:pt x="422"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829675" y="907950"/>
              <a:ext cx="73600" cy="195450"/>
            </a:xfrm>
            <a:custGeom>
              <a:rect b="b" l="l" r="r" t="t"/>
              <a:pathLst>
                <a:path extrusionOk="0" h="7818" w="2944">
                  <a:moveTo>
                    <a:pt x="252" y="1"/>
                  </a:moveTo>
                  <a:cubicBezTo>
                    <a:pt x="128" y="1"/>
                    <a:pt x="0" y="132"/>
                    <a:pt x="79" y="273"/>
                  </a:cubicBezTo>
                  <a:cubicBezTo>
                    <a:pt x="1380" y="2579"/>
                    <a:pt x="2225" y="5021"/>
                    <a:pt x="2544" y="7646"/>
                  </a:cubicBezTo>
                  <a:cubicBezTo>
                    <a:pt x="2567" y="7760"/>
                    <a:pt x="2670" y="7817"/>
                    <a:pt x="2764" y="7817"/>
                  </a:cubicBezTo>
                  <a:cubicBezTo>
                    <a:pt x="2858" y="7817"/>
                    <a:pt x="2944" y="7760"/>
                    <a:pt x="2932" y="7646"/>
                  </a:cubicBezTo>
                  <a:cubicBezTo>
                    <a:pt x="2590" y="4953"/>
                    <a:pt x="1745" y="2442"/>
                    <a:pt x="399"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2837075" y="1026650"/>
              <a:ext cx="43950" cy="132525"/>
            </a:xfrm>
            <a:custGeom>
              <a:rect b="b" l="l" r="r" t="t"/>
              <a:pathLst>
                <a:path extrusionOk="0" h="5301" w="1758">
                  <a:moveTo>
                    <a:pt x="253" y="0"/>
                  </a:moveTo>
                  <a:cubicBezTo>
                    <a:pt x="129" y="0"/>
                    <a:pt x="1" y="131"/>
                    <a:pt x="80" y="273"/>
                  </a:cubicBezTo>
                  <a:cubicBezTo>
                    <a:pt x="901" y="1780"/>
                    <a:pt x="1335" y="3400"/>
                    <a:pt x="1381" y="5112"/>
                  </a:cubicBezTo>
                  <a:cubicBezTo>
                    <a:pt x="1381" y="5238"/>
                    <a:pt x="1478" y="5300"/>
                    <a:pt x="1572" y="5300"/>
                  </a:cubicBezTo>
                  <a:cubicBezTo>
                    <a:pt x="1666" y="5300"/>
                    <a:pt x="1757" y="5238"/>
                    <a:pt x="1746" y="5112"/>
                  </a:cubicBezTo>
                  <a:cubicBezTo>
                    <a:pt x="1723" y="3332"/>
                    <a:pt x="1267" y="1643"/>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796575" y="901425"/>
              <a:ext cx="51175" cy="123350"/>
            </a:xfrm>
            <a:custGeom>
              <a:rect b="b" l="l" r="r" t="t"/>
              <a:pathLst>
                <a:path extrusionOk="0" h="4934" w="2047">
                  <a:moveTo>
                    <a:pt x="251" y="1"/>
                  </a:moveTo>
                  <a:cubicBezTo>
                    <a:pt x="127" y="1"/>
                    <a:pt x="1" y="142"/>
                    <a:pt x="79" y="283"/>
                  </a:cubicBezTo>
                  <a:cubicBezTo>
                    <a:pt x="855" y="1698"/>
                    <a:pt x="1380" y="3205"/>
                    <a:pt x="1654" y="4803"/>
                  </a:cubicBezTo>
                  <a:cubicBezTo>
                    <a:pt x="1672" y="4893"/>
                    <a:pt x="1741" y="4933"/>
                    <a:pt x="1814" y="4933"/>
                  </a:cubicBezTo>
                  <a:cubicBezTo>
                    <a:pt x="1925" y="4933"/>
                    <a:pt x="2047" y="4840"/>
                    <a:pt x="2019" y="4689"/>
                  </a:cubicBezTo>
                  <a:cubicBezTo>
                    <a:pt x="1745" y="3068"/>
                    <a:pt x="1198" y="1539"/>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806850" y="1008075"/>
              <a:ext cx="44500" cy="148375"/>
            </a:xfrm>
            <a:custGeom>
              <a:rect b="b" l="l" r="r" t="t"/>
              <a:pathLst>
                <a:path extrusionOk="0" h="5935" w="1780">
                  <a:moveTo>
                    <a:pt x="234" y="0"/>
                  </a:moveTo>
                  <a:cubicBezTo>
                    <a:pt x="115" y="0"/>
                    <a:pt x="0" y="92"/>
                    <a:pt x="56" y="217"/>
                  </a:cubicBezTo>
                  <a:cubicBezTo>
                    <a:pt x="787" y="1998"/>
                    <a:pt x="1220" y="3846"/>
                    <a:pt x="1380" y="5764"/>
                  </a:cubicBezTo>
                  <a:cubicBezTo>
                    <a:pt x="1391" y="5878"/>
                    <a:pt x="1494" y="5935"/>
                    <a:pt x="1591" y="5935"/>
                  </a:cubicBezTo>
                  <a:cubicBezTo>
                    <a:pt x="1688" y="5935"/>
                    <a:pt x="1779" y="5878"/>
                    <a:pt x="1768" y="5764"/>
                  </a:cubicBezTo>
                  <a:cubicBezTo>
                    <a:pt x="1608" y="3801"/>
                    <a:pt x="1152" y="1929"/>
                    <a:pt x="421" y="126"/>
                  </a:cubicBezTo>
                  <a:cubicBezTo>
                    <a:pt x="386" y="37"/>
                    <a:pt x="309"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2794900" y="1041575"/>
              <a:ext cx="28200" cy="89775"/>
            </a:xfrm>
            <a:custGeom>
              <a:rect b="b" l="l" r="r" t="t"/>
              <a:pathLst>
                <a:path extrusionOk="0" h="3591" w="1128">
                  <a:moveTo>
                    <a:pt x="224" y="0"/>
                  </a:moveTo>
                  <a:cubicBezTo>
                    <a:pt x="108" y="0"/>
                    <a:pt x="0" y="88"/>
                    <a:pt x="55" y="224"/>
                  </a:cubicBezTo>
                  <a:cubicBezTo>
                    <a:pt x="489" y="1251"/>
                    <a:pt x="717" y="2301"/>
                    <a:pt x="740" y="3419"/>
                  </a:cubicBezTo>
                  <a:cubicBezTo>
                    <a:pt x="751" y="3534"/>
                    <a:pt x="848" y="3591"/>
                    <a:pt x="942" y="3591"/>
                  </a:cubicBezTo>
                  <a:cubicBezTo>
                    <a:pt x="1036" y="3591"/>
                    <a:pt x="1128" y="3534"/>
                    <a:pt x="1128" y="3419"/>
                  </a:cubicBezTo>
                  <a:cubicBezTo>
                    <a:pt x="1105" y="2278"/>
                    <a:pt x="877" y="1183"/>
                    <a:pt x="420" y="133"/>
                  </a:cubicBezTo>
                  <a:cubicBezTo>
                    <a:pt x="383" y="40"/>
                    <a:pt x="302" y="0"/>
                    <a:pt x="2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599500" y="1302350"/>
              <a:ext cx="129825" cy="159950"/>
            </a:xfrm>
            <a:custGeom>
              <a:rect b="b" l="l" r="r" t="t"/>
              <a:pathLst>
                <a:path extrusionOk="0" h="6398" w="5193">
                  <a:moveTo>
                    <a:pt x="217" y="0"/>
                  </a:moveTo>
                  <a:cubicBezTo>
                    <a:pt x="106" y="0"/>
                    <a:pt x="1" y="88"/>
                    <a:pt x="42" y="224"/>
                  </a:cubicBezTo>
                  <a:cubicBezTo>
                    <a:pt x="1023" y="2735"/>
                    <a:pt x="2667" y="4812"/>
                    <a:pt x="4835" y="6364"/>
                  </a:cubicBezTo>
                  <a:cubicBezTo>
                    <a:pt x="4870" y="6387"/>
                    <a:pt x="4904" y="6397"/>
                    <a:pt x="4936" y="6397"/>
                  </a:cubicBezTo>
                  <a:cubicBezTo>
                    <a:pt x="5092" y="6397"/>
                    <a:pt x="5192" y="6158"/>
                    <a:pt x="5041" y="6044"/>
                  </a:cubicBezTo>
                  <a:cubicBezTo>
                    <a:pt x="2941" y="4538"/>
                    <a:pt x="1366" y="2529"/>
                    <a:pt x="407" y="133"/>
                  </a:cubicBezTo>
                  <a:cubicBezTo>
                    <a:pt x="370" y="41"/>
                    <a:pt x="292" y="0"/>
                    <a:pt x="2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607725" y="1402875"/>
              <a:ext cx="75925" cy="63425"/>
            </a:xfrm>
            <a:custGeom>
              <a:rect b="b" l="l" r="r" t="t"/>
              <a:pathLst>
                <a:path extrusionOk="0" h="2537" w="3037">
                  <a:moveTo>
                    <a:pt x="265" y="0"/>
                  </a:moveTo>
                  <a:cubicBezTo>
                    <a:pt x="120" y="0"/>
                    <a:pt x="1" y="194"/>
                    <a:pt x="124" y="334"/>
                  </a:cubicBezTo>
                  <a:cubicBezTo>
                    <a:pt x="877" y="1156"/>
                    <a:pt x="1744" y="1886"/>
                    <a:pt x="2680" y="2503"/>
                  </a:cubicBezTo>
                  <a:cubicBezTo>
                    <a:pt x="2715" y="2526"/>
                    <a:pt x="2749" y="2536"/>
                    <a:pt x="2781" y="2536"/>
                  </a:cubicBezTo>
                  <a:cubicBezTo>
                    <a:pt x="2937" y="2536"/>
                    <a:pt x="3037" y="2297"/>
                    <a:pt x="2885" y="2183"/>
                  </a:cubicBezTo>
                  <a:cubicBezTo>
                    <a:pt x="1950" y="1590"/>
                    <a:pt x="1128" y="882"/>
                    <a:pt x="398" y="60"/>
                  </a:cubicBezTo>
                  <a:cubicBezTo>
                    <a:pt x="355" y="18"/>
                    <a:pt x="309" y="0"/>
                    <a:pt x="26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450250" y="1266475"/>
              <a:ext cx="200825" cy="212325"/>
            </a:xfrm>
            <a:custGeom>
              <a:rect b="b" l="l" r="r" t="t"/>
              <a:pathLst>
                <a:path extrusionOk="0" h="8493" w="8033">
                  <a:moveTo>
                    <a:pt x="273" y="1"/>
                  </a:moveTo>
                  <a:cubicBezTo>
                    <a:pt x="132" y="1"/>
                    <a:pt x="1" y="190"/>
                    <a:pt x="123" y="312"/>
                  </a:cubicBezTo>
                  <a:cubicBezTo>
                    <a:pt x="1470" y="1773"/>
                    <a:pt x="2246" y="3645"/>
                    <a:pt x="3547" y="5151"/>
                  </a:cubicBezTo>
                  <a:cubicBezTo>
                    <a:pt x="4711" y="6521"/>
                    <a:pt x="6126" y="7594"/>
                    <a:pt x="7678" y="8461"/>
                  </a:cubicBezTo>
                  <a:cubicBezTo>
                    <a:pt x="7711" y="8483"/>
                    <a:pt x="7744" y="8493"/>
                    <a:pt x="7775" y="8493"/>
                  </a:cubicBezTo>
                  <a:cubicBezTo>
                    <a:pt x="7932" y="8493"/>
                    <a:pt x="8033" y="8237"/>
                    <a:pt x="7861" y="8141"/>
                  </a:cubicBezTo>
                  <a:cubicBezTo>
                    <a:pt x="6172" y="7206"/>
                    <a:pt x="4688" y="5996"/>
                    <a:pt x="3478" y="4489"/>
                  </a:cubicBezTo>
                  <a:cubicBezTo>
                    <a:pt x="2337" y="3074"/>
                    <a:pt x="1629" y="1385"/>
                    <a:pt x="397" y="61"/>
                  </a:cubicBezTo>
                  <a:cubicBezTo>
                    <a:pt x="359" y="18"/>
                    <a:pt x="316" y="1"/>
                    <a:pt x="27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2469775" y="1375875"/>
              <a:ext cx="147200" cy="123075"/>
            </a:xfrm>
            <a:custGeom>
              <a:rect b="b" l="l" r="r" t="t"/>
              <a:pathLst>
                <a:path extrusionOk="0" h="4923" w="5888">
                  <a:moveTo>
                    <a:pt x="254" y="0"/>
                  </a:moveTo>
                  <a:cubicBezTo>
                    <a:pt x="123" y="0"/>
                    <a:pt x="1" y="131"/>
                    <a:pt x="95" y="273"/>
                  </a:cubicBezTo>
                  <a:cubicBezTo>
                    <a:pt x="1465" y="2282"/>
                    <a:pt x="3313" y="3857"/>
                    <a:pt x="5505" y="4907"/>
                  </a:cubicBezTo>
                  <a:cubicBezTo>
                    <a:pt x="5530" y="4918"/>
                    <a:pt x="5555" y="4923"/>
                    <a:pt x="5579" y="4923"/>
                  </a:cubicBezTo>
                  <a:cubicBezTo>
                    <a:pt x="5754" y="4923"/>
                    <a:pt x="5888" y="4664"/>
                    <a:pt x="5687" y="4564"/>
                  </a:cubicBezTo>
                  <a:cubicBezTo>
                    <a:pt x="3565" y="3560"/>
                    <a:pt x="1761" y="2031"/>
                    <a:pt x="415" y="91"/>
                  </a:cubicBezTo>
                  <a:cubicBezTo>
                    <a:pt x="372" y="27"/>
                    <a:pt x="312"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2350850" y="1299500"/>
              <a:ext cx="187625" cy="186075"/>
            </a:xfrm>
            <a:custGeom>
              <a:rect b="b" l="l" r="r" t="t"/>
              <a:pathLst>
                <a:path extrusionOk="0" h="7443" w="7505">
                  <a:moveTo>
                    <a:pt x="252" y="1"/>
                  </a:moveTo>
                  <a:cubicBezTo>
                    <a:pt x="119" y="1"/>
                    <a:pt x="1" y="183"/>
                    <a:pt x="104" y="338"/>
                  </a:cubicBezTo>
                  <a:cubicBezTo>
                    <a:pt x="2204" y="2917"/>
                    <a:pt x="4533" y="5268"/>
                    <a:pt x="7089" y="7391"/>
                  </a:cubicBezTo>
                  <a:cubicBezTo>
                    <a:pt x="7135" y="7427"/>
                    <a:pt x="7184" y="7442"/>
                    <a:pt x="7229" y="7442"/>
                  </a:cubicBezTo>
                  <a:cubicBezTo>
                    <a:pt x="7386" y="7442"/>
                    <a:pt x="7504" y="7264"/>
                    <a:pt x="7363" y="7140"/>
                  </a:cubicBezTo>
                  <a:cubicBezTo>
                    <a:pt x="4806" y="5017"/>
                    <a:pt x="2478" y="2643"/>
                    <a:pt x="378" y="64"/>
                  </a:cubicBezTo>
                  <a:cubicBezTo>
                    <a:pt x="339" y="20"/>
                    <a:pt x="295"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295825" y="1286650"/>
              <a:ext cx="207375" cy="204900"/>
            </a:xfrm>
            <a:custGeom>
              <a:rect b="b" l="l" r="r" t="t"/>
              <a:pathLst>
                <a:path extrusionOk="0" h="8196" w="8295">
                  <a:moveTo>
                    <a:pt x="280" y="1"/>
                  </a:moveTo>
                  <a:cubicBezTo>
                    <a:pt x="141" y="1"/>
                    <a:pt x="1" y="135"/>
                    <a:pt x="114" y="281"/>
                  </a:cubicBezTo>
                  <a:cubicBezTo>
                    <a:pt x="2374" y="3226"/>
                    <a:pt x="4953" y="5851"/>
                    <a:pt x="7875" y="8156"/>
                  </a:cubicBezTo>
                  <a:cubicBezTo>
                    <a:pt x="7912" y="8184"/>
                    <a:pt x="7952" y="8196"/>
                    <a:pt x="7992" y="8196"/>
                  </a:cubicBezTo>
                  <a:cubicBezTo>
                    <a:pt x="8149" y="8196"/>
                    <a:pt x="8294" y="8010"/>
                    <a:pt x="8149" y="7882"/>
                  </a:cubicBezTo>
                  <a:cubicBezTo>
                    <a:pt x="5250" y="5622"/>
                    <a:pt x="2671" y="3020"/>
                    <a:pt x="434"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260925" y="1270300"/>
              <a:ext cx="112300" cy="139600"/>
            </a:xfrm>
            <a:custGeom>
              <a:rect b="b" l="l" r="r" t="t"/>
              <a:pathLst>
                <a:path extrusionOk="0" h="5584" w="4492">
                  <a:moveTo>
                    <a:pt x="254" y="1"/>
                  </a:moveTo>
                  <a:cubicBezTo>
                    <a:pt x="123" y="1"/>
                    <a:pt x="1" y="132"/>
                    <a:pt x="95" y="273"/>
                  </a:cubicBezTo>
                  <a:cubicBezTo>
                    <a:pt x="1328" y="2099"/>
                    <a:pt x="2674" y="3857"/>
                    <a:pt x="4112" y="5523"/>
                  </a:cubicBezTo>
                  <a:cubicBezTo>
                    <a:pt x="4149" y="5566"/>
                    <a:pt x="4191" y="5583"/>
                    <a:pt x="4232" y="5583"/>
                  </a:cubicBezTo>
                  <a:cubicBezTo>
                    <a:pt x="4368" y="5583"/>
                    <a:pt x="4491" y="5390"/>
                    <a:pt x="4386" y="5249"/>
                  </a:cubicBezTo>
                  <a:cubicBezTo>
                    <a:pt x="2948" y="3606"/>
                    <a:pt x="1647" y="1894"/>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362450" y="1237625"/>
              <a:ext cx="88750" cy="101025"/>
            </a:xfrm>
            <a:custGeom>
              <a:rect b="b" l="l" r="r" t="t"/>
              <a:pathLst>
                <a:path extrusionOk="0" h="4041" w="3550">
                  <a:moveTo>
                    <a:pt x="250" y="1"/>
                  </a:moveTo>
                  <a:cubicBezTo>
                    <a:pt x="123" y="1"/>
                    <a:pt x="0" y="188"/>
                    <a:pt x="120" y="325"/>
                  </a:cubicBezTo>
                  <a:lnTo>
                    <a:pt x="3156" y="3977"/>
                  </a:lnTo>
                  <a:cubicBezTo>
                    <a:pt x="3195" y="4022"/>
                    <a:pt x="3241" y="4041"/>
                    <a:pt x="3286" y="4041"/>
                  </a:cubicBezTo>
                  <a:cubicBezTo>
                    <a:pt x="3424" y="4041"/>
                    <a:pt x="3550" y="3864"/>
                    <a:pt x="3429" y="3726"/>
                  </a:cubicBezTo>
                  <a:cubicBezTo>
                    <a:pt x="2402" y="2493"/>
                    <a:pt x="1398" y="1284"/>
                    <a:pt x="371" y="74"/>
                  </a:cubicBezTo>
                  <a:cubicBezTo>
                    <a:pt x="336" y="22"/>
                    <a:pt x="293" y="1"/>
                    <a:pt x="25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315000" y="1221400"/>
              <a:ext cx="87625" cy="85225"/>
            </a:xfrm>
            <a:custGeom>
              <a:rect b="b" l="l" r="r" t="t"/>
              <a:pathLst>
                <a:path extrusionOk="0" h="3409" w="3505">
                  <a:moveTo>
                    <a:pt x="274" y="1"/>
                  </a:moveTo>
                  <a:cubicBezTo>
                    <a:pt x="133" y="1"/>
                    <a:pt x="1" y="195"/>
                    <a:pt x="123" y="335"/>
                  </a:cubicBezTo>
                  <a:cubicBezTo>
                    <a:pt x="1128" y="1339"/>
                    <a:pt x="2109" y="2344"/>
                    <a:pt x="3091" y="3348"/>
                  </a:cubicBezTo>
                  <a:cubicBezTo>
                    <a:pt x="3133" y="3391"/>
                    <a:pt x="3181" y="3408"/>
                    <a:pt x="3227" y="3408"/>
                  </a:cubicBezTo>
                  <a:cubicBezTo>
                    <a:pt x="3376" y="3408"/>
                    <a:pt x="3504" y="3219"/>
                    <a:pt x="3364" y="3097"/>
                  </a:cubicBezTo>
                  <a:cubicBezTo>
                    <a:pt x="2383" y="2092"/>
                    <a:pt x="1379" y="1065"/>
                    <a:pt x="397" y="61"/>
                  </a:cubicBezTo>
                  <a:cubicBezTo>
                    <a:pt x="360" y="19"/>
                    <a:pt x="317" y="1"/>
                    <a:pt x="2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294450" y="1215125"/>
              <a:ext cx="43900" cy="50150"/>
            </a:xfrm>
            <a:custGeom>
              <a:rect b="b" l="l" r="r" t="t"/>
              <a:pathLst>
                <a:path extrusionOk="0" h="2006" w="1756">
                  <a:moveTo>
                    <a:pt x="264" y="1"/>
                  </a:moveTo>
                  <a:cubicBezTo>
                    <a:pt x="134" y="1"/>
                    <a:pt x="1" y="195"/>
                    <a:pt x="124" y="335"/>
                  </a:cubicBezTo>
                  <a:cubicBezTo>
                    <a:pt x="534" y="860"/>
                    <a:pt x="968" y="1408"/>
                    <a:pt x="1379" y="1933"/>
                  </a:cubicBezTo>
                  <a:cubicBezTo>
                    <a:pt x="1413" y="1984"/>
                    <a:pt x="1457" y="2006"/>
                    <a:pt x="1500" y="2006"/>
                  </a:cubicBezTo>
                  <a:cubicBezTo>
                    <a:pt x="1628" y="2006"/>
                    <a:pt x="1755" y="1818"/>
                    <a:pt x="1653" y="1682"/>
                  </a:cubicBezTo>
                  <a:cubicBezTo>
                    <a:pt x="1219" y="1134"/>
                    <a:pt x="808" y="609"/>
                    <a:pt x="375" y="61"/>
                  </a:cubicBezTo>
                  <a:cubicBezTo>
                    <a:pt x="343" y="19"/>
                    <a:pt x="304"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774350" y="1118025"/>
              <a:ext cx="43625" cy="176950"/>
            </a:xfrm>
            <a:custGeom>
              <a:rect b="b" l="l" r="r" t="t"/>
              <a:pathLst>
                <a:path extrusionOk="0" h="7078" w="1745">
                  <a:moveTo>
                    <a:pt x="224" y="1"/>
                  </a:moveTo>
                  <a:cubicBezTo>
                    <a:pt x="109" y="1"/>
                    <a:pt x="1" y="88"/>
                    <a:pt x="55" y="224"/>
                  </a:cubicBezTo>
                  <a:cubicBezTo>
                    <a:pt x="945" y="2370"/>
                    <a:pt x="1379" y="4584"/>
                    <a:pt x="1379" y="6889"/>
                  </a:cubicBezTo>
                  <a:cubicBezTo>
                    <a:pt x="1379" y="7015"/>
                    <a:pt x="1470" y="7078"/>
                    <a:pt x="1562" y="7078"/>
                  </a:cubicBezTo>
                  <a:cubicBezTo>
                    <a:pt x="1653" y="7078"/>
                    <a:pt x="1744" y="7015"/>
                    <a:pt x="1744" y="6889"/>
                  </a:cubicBezTo>
                  <a:cubicBezTo>
                    <a:pt x="1744" y="4538"/>
                    <a:pt x="1311" y="2302"/>
                    <a:pt x="420" y="133"/>
                  </a:cubicBezTo>
                  <a:cubicBezTo>
                    <a:pt x="383" y="41"/>
                    <a:pt x="302" y="1"/>
                    <a:pt x="22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768750" y="1215375"/>
              <a:ext cx="22675" cy="141800"/>
            </a:xfrm>
            <a:custGeom>
              <a:rect b="b" l="l" r="r" t="t"/>
              <a:pathLst>
                <a:path extrusionOk="0" h="5672" w="907">
                  <a:moveTo>
                    <a:pt x="233" y="0"/>
                  </a:moveTo>
                  <a:cubicBezTo>
                    <a:pt x="122" y="0"/>
                    <a:pt x="1" y="96"/>
                    <a:pt x="28" y="234"/>
                  </a:cubicBezTo>
                  <a:cubicBezTo>
                    <a:pt x="348" y="1968"/>
                    <a:pt x="507" y="3726"/>
                    <a:pt x="530" y="5483"/>
                  </a:cubicBezTo>
                  <a:cubicBezTo>
                    <a:pt x="530" y="5609"/>
                    <a:pt x="627" y="5672"/>
                    <a:pt x="721" y="5672"/>
                  </a:cubicBezTo>
                  <a:cubicBezTo>
                    <a:pt x="816" y="5672"/>
                    <a:pt x="907" y="5609"/>
                    <a:pt x="895" y="5483"/>
                  </a:cubicBezTo>
                  <a:cubicBezTo>
                    <a:pt x="873" y="3680"/>
                    <a:pt x="713" y="1900"/>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2752900" y="1311800"/>
              <a:ext cx="17350" cy="55950"/>
            </a:xfrm>
            <a:custGeom>
              <a:rect b="b" l="l" r="r" t="t"/>
              <a:pathLst>
                <a:path extrusionOk="0" h="2238" w="694">
                  <a:moveTo>
                    <a:pt x="203" y="0"/>
                  </a:moveTo>
                  <a:cubicBezTo>
                    <a:pt x="109" y="0"/>
                    <a:pt x="12" y="63"/>
                    <a:pt x="0" y="188"/>
                  </a:cubicBezTo>
                  <a:cubicBezTo>
                    <a:pt x="0" y="827"/>
                    <a:pt x="91" y="1489"/>
                    <a:pt x="297" y="2106"/>
                  </a:cubicBezTo>
                  <a:cubicBezTo>
                    <a:pt x="324" y="2198"/>
                    <a:pt x="401" y="2238"/>
                    <a:pt x="475" y="2238"/>
                  </a:cubicBezTo>
                  <a:cubicBezTo>
                    <a:pt x="586" y="2238"/>
                    <a:pt x="694" y="2151"/>
                    <a:pt x="639" y="2014"/>
                  </a:cubicBezTo>
                  <a:cubicBezTo>
                    <a:pt x="457" y="1421"/>
                    <a:pt x="365" y="805"/>
                    <a:pt x="388" y="188"/>
                  </a:cubicBezTo>
                  <a:cubicBezTo>
                    <a:pt x="388" y="63"/>
                    <a:pt x="297" y="0"/>
                    <a:pt x="2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2849775" y="1169700"/>
              <a:ext cx="16125" cy="110150"/>
            </a:xfrm>
            <a:custGeom>
              <a:rect b="b" l="l" r="r" t="t"/>
              <a:pathLst>
                <a:path extrusionOk="0" h="4406" w="645">
                  <a:moveTo>
                    <a:pt x="319" y="1"/>
                  </a:moveTo>
                  <a:cubicBezTo>
                    <a:pt x="222" y="1"/>
                    <a:pt x="131" y="63"/>
                    <a:pt x="142" y="189"/>
                  </a:cubicBezTo>
                  <a:cubicBezTo>
                    <a:pt x="257" y="1513"/>
                    <a:pt x="234" y="2837"/>
                    <a:pt x="28" y="4160"/>
                  </a:cubicBezTo>
                  <a:cubicBezTo>
                    <a:pt x="1" y="4312"/>
                    <a:pt x="123" y="4405"/>
                    <a:pt x="234" y="4405"/>
                  </a:cubicBezTo>
                  <a:cubicBezTo>
                    <a:pt x="307" y="4405"/>
                    <a:pt x="375" y="4365"/>
                    <a:pt x="393" y="4275"/>
                  </a:cubicBezTo>
                  <a:cubicBezTo>
                    <a:pt x="599" y="2905"/>
                    <a:pt x="645" y="1558"/>
                    <a:pt x="530" y="189"/>
                  </a:cubicBezTo>
                  <a:cubicBezTo>
                    <a:pt x="519" y="63"/>
                    <a:pt x="416" y="1"/>
                    <a:pt x="31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845450" y="1308675"/>
              <a:ext cx="27750" cy="78450"/>
            </a:xfrm>
            <a:custGeom>
              <a:rect b="b" l="l" r="r" t="t"/>
              <a:pathLst>
                <a:path extrusionOk="0" h="3138" w="1110">
                  <a:moveTo>
                    <a:pt x="884" y="0"/>
                  </a:moveTo>
                  <a:cubicBezTo>
                    <a:pt x="813" y="0"/>
                    <a:pt x="744" y="40"/>
                    <a:pt x="726" y="131"/>
                  </a:cubicBezTo>
                  <a:cubicBezTo>
                    <a:pt x="498" y="1067"/>
                    <a:pt x="270" y="1980"/>
                    <a:pt x="41" y="2893"/>
                  </a:cubicBezTo>
                  <a:cubicBezTo>
                    <a:pt x="0" y="3044"/>
                    <a:pt x="117" y="3138"/>
                    <a:pt x="226" y="3138"/>
                  </a:cubicBezTo>
                  <a:cubicBezTo>
                    <a:pt x="297" y="3138"/>
                    <a:pt x="366" y="3097"/>
                    <a:pt x="384" y="3007"/>
                  </a:cubicBezTo>
                  <a:cubicBezTo>
                    <a:pt x="612" y="2071"/>
                    <a:pt x="840" y="1158"/>
                    <a:pt x="1069" y="245"/>
                  </a:cubicBezTo>
                  <a:cubicBezTo>
                    <a:pt x="1110" y="93"/>
                    <a:pt x="993" y="0"/>
                    <a:pt x="8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2304675" y="1360475"/>
              <a:ext cx="207075" cy="254950"/>
            </a:xfrm>
            <a:custGeom>
              <a:rect b="b" l="l" r="r" t="t"/>
              <a:pathLst>
                <a:path extrusionOk="0" h="10198" w="8283">
                  <a:moveTo>
                    <a:pt x="265" y="1"/>
                  </a:moveTo>
                  <a:cubicBezTo>
                    <a:pt x="141" y="1"/>
                    <a:pt x="1" y="137"/>
                    <a:pt x="80" y="296"/>
                  </a:cubicBezTo>
                  <a:cubicBezTo>
                    <a:pt x="1814" y="4244"/>
                    <a:pt x="4462" y="7577"/>
                    <a:pt x="7932" y="10156"/>
                  </a:cubicBezTo>
                  <a:cubicBezTo>
                    <a:pt x="7965" y="10185"/>
                    <a:pt x="7999" y="10198"/>
                    <a:pt x="8031" y="10198"/>
                  </a:cubicBezTo>
                  <a:cubicBezTo>
                    <a:pt x="8176" y="10198"/>
                    <a:pt x="8282" y="9949"/>
                    <a:pt x="8114" y="9837"/>
                  </a:cubicBezTo>
                  <a:cubicBezTo>
                    <a:pt x="4713" y="7303"/>
                    <a:pt x="2088" y="3993"/>
                    <a:pt x="399" y="90"/>
                  </a:cubicBezTo>
                  <a:cubicBezTo>
                    <a:pt x="371" y="27"/>
                    <a:pt x="320" y="1"/>
                    <a:pt x="2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2356225" y="1530525"/>
              <a:ext cx="213825" cy="178050"/>
            </a:xfrm>
            <a:custGeom>
              <a:rect b="b" l="l" r="r" t="t"/>
              <a:pathLst>
                <a:path extrusionOk="0" h="7122" w="8553">
                  <a:moveTo>
                    <a:pt x="271" y="0"/>
                  </a:moveTo>
                  <a:cubicBezTo>
                    <a:pt x="134" y="0"/>
                    <a:pt x="0" y="131"/>
                    <a:pt x="95" y="273"/>
                  </a:cubicBezTo>
                  <a:cubicBezTo>
                    <a:pt x="2172" y="3240"/>
                    <a:pt x="4888" y="5568"/>
                    <a:pt x="8175" y="7098"/>
                  </a:cubicBezTo>
                  <a:cubicBezTo>
                    <a:pt x="8205" y="7114"/>
                    <a:pt x="8236" y="7122"/>
                    <a:pt x="8265" y="7122"/>
                  </a:cubicBezTo>
                  <a:cubicBezTo>
                    <a:pt x="8432" y="7122"/>
                    <a:pt x="8552" y="6875"/>
                    <a:pt x="8358" y="6778"/>
                  </a:cubicBezTo>
                  <a:cubicBezTo>
                    <a:pt x="5139" y="5271"/>
                    <a:pt x="2446" y="3012"/>
                    <a:pt x="437" y="90"/>
                  </a:cubicBezTo>
                  <a:cubicBezTo>
                    <a:pt x="395" y="26"/>
                    <a:pt x="333"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2285850" y="1497175"/>
              <a:ext cx="158625" cy="183100"/>
            </a:xfrm>
            <a:custGeom>
              <a:rect b="b" l="l" r="r" t="t"/>
              <a:pathLst>
                <a:path extrusionOk="0" h="7324" w="6345">
                  <a:moveTo>
                    <a:pt x="262" y="0"/>
                  </a:moveTo>
                  <a:cubicBezTo>
                    <a:pt x="139" y="0"/>
                    <a:pt x="1" y="142"/>
                    <a:pt x="80" y="283"/>
                  </a:cubicBezTo>
                  <a:cubicBezTo>
                    <a:pt x="1426" y="3113"/>
                    <a:pt x="3435" y="5487"/>
                    <a:pt x="5991" y="7290"/>
                  </a:cubicBezTo>
                  <a:cubicBezTo>
                    <a:pt x="6026" y="7314"/>
                    <a:pt x="6061" y="7324"/>
                    <a:pt x="6092" y="7324"/>
                  </a:cubicBezTo>
                  <a:cubicBezTo>
                    <a:pt x="6248" y="7324"/>
                    <a:pt x="6344" y="7084"/>
                    <a:pt x="6174" y="6971"/>
                  </a:cubicBezTo>
                  <a:cubicBezTo>
                    <a:pt x="3663" y="5190"/>
                    <a:pt x="1723" y="2862"/>
                    <a:pt x="399" y="100"/>
                  </a:cubicBezTo>
                  <a:cubicBezTo>
                    <a:pt x="371" y="29"/>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2294250" y="1571025"/>
              <a:ext cx="106175" cy="126175"/>
            </a:xfrm>
            <a:custGeom>
              <a:rect b="b" l="l" r="r" t="t"/>
              <a:pathLst>
                <a:path extrusionOk="0" h="5047" w="4247">
                  <a:moveTo>
                    <a:pt x="258" y="1"/>
                  </a:moveTo>
                  <a:cubicBezTo>
                    <a:pt x="133" y="1"/>
                    <a:pt x="0" y="132"/>
                    <a:pt x="63" y="273"/>
                  </a:cubicBezTo>
                  <a:cubicBezTo>
                    <a:pt x="1022" y="2099"/>
                    <a:pt x="2277" y="3674"/>
                    <a:pt x="3829" y="4998"/>
                  </a:cubicBezTo>
                  <a:cubicBezTo>
                    <a:pt x="3868" y="5032"/>
                    <a:pt x="3911" y="5047"/>
                    <a:pt x="3953" y="5047"/>
                  </a:cubicBezTo>
                  <a:cubicBezTo>
                    <a:pt x="4108" y="5047"/>
                    <a:pt x="4247" y="4850"/>
                    <a:pt x="4103" y="4724"/>
                  </a:cubicBezTo>
                  <a:cubicBezTo>
                    <a:pt x="2574" y="3423"/>
                    <a:pt x="1318" y="1871"/>
                    <a:pt x="405" y="91"/>
                  </a:cubicBezTo>
                  <a:cubicBezTo>
                    <a:pt x="370" y="27"/>
                    <a:pt x="315" y="1"/>
                    <a:pt x="2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2297825" y="1624950"/>
              <a:ext cx="39400" cy="40825"/>
            </a:xfrm>
            <a:custGeom>
              <a:rect b="b" l="l" r="r" t="t"/>
              <a:pathLst>
                <a:path extrusionOk="0" h="1633" w="1576">
                  <a:moveTo>
                    <a:pt x="238" y="1"/>
                  </a:moveTo>
                  <a:cubicBezTo>
                    <a:pt x="119" y="1"/>
                    <a:pt x="1" y="98"/>
                    <a:pt x="57" y="239"/>
                  </a:cubicBezTo>
                  <a:cubicBezTo>
                    <a:pt x="285" y="810"/>
                    <a:pt x="673" y="1289"/>
                    <a:pt x="1198" y="1609"/>
                  </a:cubicBezTo>
                  <a:cubicBezTo>
                    <a:pt x="1229" y="1625"/>
                    <a:pt x="1259" y="1633"/>
                    <a:pt x="1288" y="1633"/>
                  </a:cubicBezTo>
                  <a:cubicBezTo>
                    <a:pt x="1455" y="1633"/>
                    <a:pt x="1575" y="1386"/>
                    <a:pt x="1381" y="1289"/>
                  </a:cubicBezTo>
                  <a:cubicBezTo>
                    <a:pt x="947" y="1015"/>
                    <a:pt x="605" y="604"/>
                    <a:pt x="422" y="125"/>
                  </a:cubicBezTo>
                  <a:cubicBezTo>
                    <a:pt x="387" y="38"/>
                    <a:pt x="313"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2736650" y="1485750"/>
              <a:ext cx="23675" cy="80925"/>
            </a:xfrm>
            <a:custGeom>
              <a:rect b="b" l="l" r="r" t="t"/>
              <a:pathLst>
                <a:path extrusionOk="0" h="3237" w="947">
                  <a:moveTo>
                    <a:pt x="252" y="1"/>
                  </a:moveTo>
                  <a:cubicBezTo>
                    <a:pt x="128" y="1"/>
                    <a:pt x="1" y="142"/>
                    <a:pt x="79" y="283"/>
                  </a:cubicBezTo>
                  <a:cubicBezTo>
                    <a:pt x="536" y="1128"/>
                    <a:pt x="559" y="2109"/>
                    <a:pt x="102" y="2954"/>
                  </a:cubicBezTo>
                  <a:cubicBezTo>
                    <a:pt x="24" y="3095"/>
                    <a:pt x="151" y="3237"/>
                    <a:pt x="275" y="3237"/>
                  </a:cubicBezTo>
                  <a:cubicBezTo>
                    <a:pt x="331" y="3237"/>
                    <a:pt x="386" y="3208"/>
                    <a:pt x="422" y="3137"/>
                  </a:cubicBezTo>
                  <a:cubicBezTo>
                    <a:pt x="947" y="2178"/>
                    <a:pt x="924" y="1059"/>
                    <a:pt x="399" y="101"/>
                  </a:cubicBezTo>
                  <a:cubicBezTo>
                    <a:pt x="363" y="30"/>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2716675" y="1517675"/>
              <a:ext cx="23675" cy="98875"/>
            </a:xfrm>
            <a:custGeom>
              <a:rect b="b" l="l" r="r" t="t"/>
              <a:pathLst>
                <a:path extrusionOk="0" h="3955" w="947">
                  <a:moveTo>
                    <a:pt x="238" y="0"/>
                  </a:moveTo>
                  <a:cubicBezTo>
                    <a:pt x="118" y="0"/>
                    <a:pt x="0" y="98"/>
                    <a:pt x="57" y="239"/>
                  </a:cubicBezTo>
                  <a:cubicBezTo>
                    <a:pt x="536" y="1380"/>
                    <a:pt x="559" y="2567"/>
                    <a:pt x="148" y="3731"/>
                  </a:cubicBezTo>
                  <a:cubicBezTo>
                    <a:pt x="107" y="3867"/>
                    <a:pt x="221" y="3955"/>
                    <a:pt x="333" y="3955"/>
                  </a:cubicBezTo>
                  <a:cubicBezTo>
                    <a:pt x="410" y="3955"/>
                    <a:pt x="486" y="3915"/>
                    <a:pt x="513" y="3823"/>
                  </a:cubicBezTo>
                  <a:cubicBezTo>
                    <a:pt x="947" y="2613"/>
                    <a:pt x="924" y="1335"/>
                    <a:pt x="422" y="125"/>
                  </a:cubicBezTo>
                  <a:cubicBezTo>
                    <a:pt x="387" y="38"/>
                    <a:pt x="312" y="0"/>
                    <a:pt x="23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2686850" y="1531975"/>
              <a:ext cx="24975" cy="81425"/>
            </a:xfrm>
            <a:custGeom>
              <a:rect b="b" l="l" r="r" t="t"/>
              <a:pathLst>
                <a:path extrusionOk="0" h="3257" w="999">
                  <a:moveTo>
                    <a:pt x="250" y="0"/>
                  </a:moveTo>
                  <a:cubicBezTo>
                    <a:pt x="132" y="0"/>
                    <a:pt x="0" y="142"/>
                    <a:pt x="63" y="283"/>
                  </a:cubicBezTo>
                  <a:cubicBezTo>
                    <a:pt x="451" y="1173"/>
                    <a:pt x="611" y="2109"/>
                    <a:pt x="542" y="3068"/>
                  </a:cubicBezTo>
                  <a:cubicBezTo>
                    <a:pt x="531" y="3193"/>
                    <a:pt x="622" y="3256"/>
                    <a:pt x="716" y="3256"/>
                  </a:cubicBezTo>
                  <a:cubicBezTo>
                    <a:pt x="810" y="3256"/>
                    <a:pt x="907" y="3193"/>
                    <a:pt x="907" y="3068"/>
                  </a:cubicBezTo>
                  <a:cubicBezTo>
                    <a:pt x="999" y="2041"/>
                    <a:pt x="816" y="1036"/>
                    <a:pt x="382" y="101"/>
                  </a:cubicBezTo>
                  <a:cubicBezTo>
                    <a:pt x="354" y="29"/>
                    <a:pt x="303" y="0"/>
                    <a:pt x="2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2643450" y="1520075"/>
              <a:ext cx="30600" cy="71950"/>
            </a:xfrm>
            <a:custGeom>
              <a:rect b="b" l="l" r="r" t="t"/>
              <a:pathLst>
                <a:path extrusionOk="0" h="2878" w="1224">
                  <a:moveTo>
                    <a:pt x="230" y="1"/>
                  </a:moveTo>
                  <a:cubicBezTo>
                    <a:pt x="116" y="1"/>
                    <a:pt x="0" y="97"/>
                    <a:pt x="41" y="234"/>
                  </a:cubicBezTo>
                  <a:cubicBezTo>
                    <a:pt x="292" y="1079"/>
                    <a:pt x="543" y="1901"/>
                    <a:pt x="817" y="2745"/>
                  </a:cubicBezTo>
                  <a:cubicBezTo>
                    <a:pt x="845" y="2837"/>
                    <a:pt x="921" y="2877"/>
                    <a:pt x="997" y="2877"/>
                  </a:cubicBezTo>
                  <a:cubicBezTo>
                    <a:pt x="1110" y="2877"/>
                    <a:pt x="1223" y="2790"/>
                    <a:pt x="1183" y="2654"/>
                  </a:cubicBezTo>
                  <a:lnTo>
                    <a:pt x="407" y="143"/>
                  </a:lnTo>
                  <a:cubicBezTo>
                    <a:pt x="379" y="43"/>
                    <a:pt x="305" y="1"/>
                    <a:pt x="23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2651050" y="1621100"/>
              <a:ext cx="21400" cy="45100"/>
            </a:xfrm>
            <a:custGeom>
              <a:rect b="b" l="l" r="r" t="t"/>
              <a:pathLst>
                <a:path extrusionOk="0" h="1804" w="856">
                  <a:moveTo>
                    <a:pt x="256" y="0"/>
                  </a:moveTo>
                  <a:cubicBezTo>
                    <a:pt x="127" y="0"/>
                    <a:pt x="0" y="188"/>
                    <a:pt x="103" y="325"/>
                  </a:cubicBezTo>
                  <a:cubicBezTo>
                    <a:pt x="399" y="690"/>
                    <a:pt x="468" y="1146"/>
                    <a:pt x="331" y="1580"/>
                  </a:cubicBezTo>
                  <a:cubicBezTo>
                    <a:pt x="290" y="1716"/>
                    <a:pt x="403" y="1804"/>
                    <a:pt x="516" y="1804"/>
                  </a:cubicBezTo>
                  <a:cubicBezTo>
                    <a:pt x="592" y="1804"/>
                    <a:pt x="668" y="1763"/>
                    <a:pt x="696" y="1671"/>
                  </a:cubicBezTo>
                  <a:cubicBezTo>
                    <a:pt x="856" y="1101"/>
                    <a:pt x="742" y="530"/>
                    <a:pt x="376" y="74"/>
                  </a:cubicBezTo>
                  <a:cubicBezTo>
                    <a:pt x="342" y="22"/>
                    <a:pt x="299"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2577525" y="1507025"/>
              <a:ext cx="67250" cy="138900"/>
            </a:xfrm>
            <a:custGeom>
              <a:rect b="b" l="l" r="r" t="t"/>
              <a:pathLst>
                <a:path extrusionOk="0" h="5556" w="2690">
                  <a:moveTo>
                    <a:pt x="284" y="0"/>
                  </a:moveTo>
                  <a:cubicBezTo>
                    <a:pt x="140" y="0"/>
                    <a:pt x="1" y="197"/>
                    <a:pt x="145" y="323"/>
                  </a:cubicBezTo>
                  <a:cubicBezTo>
                    <a:pt x="1514" y="1692"/>
                    <a:pt x="2267" y="3427"/>
                    <a:pt x="2313" y="5367"/>
                  </a:cubicBezTo>
                  <a:cubicBezTo>
                    <a:pt x="2313" y="5493"/>
                    <a:pt x="2410" y="5555"/>
                    <a:pt x="2504" y="5555"/>
                  </a:cubicBezTo>
                  <a:cubicBezTo>
                    <a:pt x="2598" y="5555"/>
                    <a:pt x="2690" y="5493"/>
                    <a:pt x="2678" y="5367"/>
                  </a:cubicBezTo>
                  <a:cubicBezTo>
                    <a:pt x="2633" y="3336"/>
                    <a:pt x="1834" y="1487"/>
                    <a:pt x="396" y="49"/>
                  </a:cubicBezTo>
                  <a:cubicBezTo>
                    <a:pt x="362" y="15"/>
                    <a:pt x="323" y="0"/>
                    <a:pt x="2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2510300" y="1488450"/>
              <a:ext cx="105875" cy="137125"/>
            </a:xfrm>
            <a:custGeom>
              <a:rect b="b" l="l" r="r" t="t"/>
              <a:pathLst>
                <a:path extrusionOk="0" h="5485" w="4235">
                  <a:moveTo>
                    <a:pt x="268" y="1"/>
                  </a:moveTo>
                  <a:cubicBezTo>
                    <a:pt x="128" y="1"/>
                    <a:pt x="1" y="190"/>
                    <a:pt x="140" y="312"/>
                  </a:cubicBezTo>
                  <a:cubicBezTo>
                    <a:pt x="1692" y="1750"/>
                    <a:pt x="2948" y="3462"/>
                    <a:pt x="3838" y="5380"/>
                  </a:cubicBezTo>
                  <a:cubicBezTo>
                    <a:pt x="3868" y="5454"/>
                    <a:pt x="3924" y="5484"/>
                    <a:pt x="3982" y="5484"/>
                  </a:cubicBezTo>
                  <a:cubicBezTo>
                    <a:pt x="4103" y="5484"/>
                    <a:pt x="4235" y="5351"/>
                    <a:pt x="4158" y="5197"/>
                  </a:cubicBezTo>
                  <a:cubicBezTo>
                    <a:pt x="3245" y="3234"/>
                    <a:pt x="1989" y="1522"/>
                    <a:pt x="391" y="61"/>
                  </a:cubicBezTo>
                  <a:cubicBezTo>
                    <a:pt x="354" y="18"/>
                    <a:pt x="310"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2202350" y="1410200"/>
              <a:ext cx="29575" cy="168950"/>
            </a:xfrm>
            <a:custGeom>
              <a:rect b="b" l="l" r="r" t="t"/>
              <a:pathLst>
                <a:path extrusionOk="0" h="6758" w="1183">
                  <a:moveTo>
                    <a:pt x="227" y="0"/>
                  </a:moveTo>
                  <a:cubicBezTo>
                    <a:pt x="114" y="0"/>
                    <a:pt x="1" y="88"/>
                    <a:pt x="41" y="224"/>
                  </a:cubicBezTo>
                  <a:cubicBezTo>
                    <a:pt x="612" y="2324"/>
                    <a:pt x="795" y="4424"/>
                    <a:pt x="589" y="6569"/>
                  </a:cubicBezTo>
                  <a:cubicBezTo>
                    <a:pt x="578" y="6695"/>
                    <a:pt x="669" y="6758"/>
                    <a:pt x="766" y="6758"/>
                  </a:cubicBezTo>
                  <a:cubicBezTo>
                    <a:pt x="863" y="6758"/>
                    <a:pt x="966" y="6695"/>
                    <a:pt x="977" y="6569"/>
                  </a:cubicBezTo>
                  <a:cubicBezTo>
                    <a:pt x="1183" y="4378"/>
                    <a:pt x="1000" y="2255"/>
                    <a:pt x="407" y="133"/>
                  </a:cubicBezTo>
                  <a:cubicBezTo>
                    <a:pt x="379" y="41"/>
                    <a:pt x="303" y="0"/>
                    <a:pt x="22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2247600" y="1348875"/>
              <a:ext cx="15725" cy="203600"/>
            </a:xfrm>
            <a:custGeom>
              <a:rect b="b" l="l" r="r" t="t"/>
              <a:pathLst>
                <a:path extrusionOk="0" h="8144" w="629">
                  <a:moveTo>
                    <a:pt x="189" y="1"/>
                  </a:moveTo>
                  <a:cubicBezTo>
                    <a:pt x="92" y="1"/>
                    <a:pt x="0" y="63"/>
                    <a:pt x="12" y="189"/>
                  </a:cubicBezTo>
                  <a:cubicBezTo>
                    <a:pt x="240" y="2791"/>
                    <a:pt x="240" y="5370"/>
                    <a:pt x="12" y="7972"/>
                  </a:cubicBezTo>
                  <a:cubicBezTo>
                    <a:pt x="0" y="8087"/>
                    <a:pt x="92" y="8144"/>
                    <a:pt x="189" y="8144"/>
                  </a:cubicBezTo>
                  <a:cubicBezTo>
                    <a:pt x="286" y="8144"/>
                    <a:pt x="388" y="8087"/>
                    <a:pt x="400" y="7972"/>
                  </a:cubicBezTo>
                  <a:cubicBezTo>
                    <a:pt x="628" y="5370"/>
                    <a:pt x="628" y="2791"/>
                    <a:pt x="400" y="189"/>
                  </a:cubicBezTo>
                  <a:cubicBezTo>
                    <a:pt x="388" y="63"/>
                    <a:pt x="286" y="1"/>
                    <a:pt x="1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2213525" y="1588550"/>
              <a:ext cx="35650" cy="135850"/>
            </a:xfrm>
            <a:custGeom>
              <a:rect b="b" l="l" r="r" t="t"/>
              <a:pathLst>
                <a:path extrusionOk="0" h="5434" w="1426">
                  <a:moveTo>
                    <a:pt x="1193" y="1"/>
                  </a:moveTo>
                  <a:cubicBezTo>
                    <a:pt x="1119" y="1"/>
                    <a:pt x="1051" y="43"/>
                    <a:pt x="1032" y="143"/>
                  </a:cubicBezTo>
                  <a:cubicBezTo>
                    <a:pt x="690" y="1832"/>
                    <a:pt x="370" y="3521"/>
                    <a:pt x="28" y="5210"/>
                  </a:cubicBezTo>
                  <a:cubicBezTo>
                    <a:pt x="1" y="5346"/>
                    <a:pt x="120" y="5434"/>
                    <a:pt x="230" y="5434"/>
                  </a:cubicBezTo>
                  <a:cubicBezTo>
                    <a:pt x="304" y="5434"/>
                    <a:pt x="375" y="5394"/>
                    <a:pt x="393" y="5301"/>
                  </a:cubicBezTo>
                  <a:cubicBezTo>
                    <a:pt x="736" y="3612"/>
                    <a:pt x="1055" y="1923"/>
                    <a:pt x="1398" y="234"/>
                  </a:cubicBezTo>
                  <a:cubicBezTo>
                    <a:pt x="1425" y="97"/>
                    <a:pt x="1304" y="1"/>
                    <a:pt x="11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2115400" y="1776875"/>
              <a:ext cx="62450" cy="44875"/>
            </a:xfrm>
            <a:custGeom>
              <a:rect b="b" l="l" r="r" t="t"/>
              <a:pathLst>
                <a:path extrusionOk="0" h="1795" w="2498">
                  <a:moveTo>
                    <a:pt x="2238" y="1"/>
                  </a:moveTo>
                  <a:cubicBezTo>
                    <a:pt x="2192" y="1"/>
                    <a:pt x="2144" y="22"/>
                    <a:pt x="2104" y="74"/>
                  </a:cubicBezTo>
                  <a:cubicBezTo>
                    <a:pt x="1602" y="690"/>
                    <a:pt x="963" y="1147"/>
                    <a:pt x="210" y="1421"/>
                  </a:cubicBezTo>
                  <a:cubicBezTo>
                    <a:pt x="1" y="1483"/>
                    <a:pt x="60" y="1794"/>
                    <a:pt x="246" y="1794"/>
                  </a:cubicBezTo>
                  <a:cubicBezTo>
                    <a:pt x="263" y="1794"/>
                    <a:pt x="282" y="1792"/>
                    <a:pt x="301" y="1786"/>
                  </a:cubicBezTo>
                  <a:cubicBezTo>
                    <a:pt x="1123" y="1489"/>
                    <a:pt x="1830" y="987"/>
                    <a:pt x="2378" y="325"/>
                  </a:cubicBezTo>
                  <a:cubicBezTo>
                    <a:pt x="2498" y="188"/>
                    <a:pt x="2375" y="1"/>
                    <a:pt x="2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3231575" y="1281150"/>
              <a:ext cx="32725" cy="17200"/>
            </a:xfrm>
            <a:custGeom>
              <a:rect b="b" l="l" r="r" t="t"/>
              <a:pathLst>
                <a:path extrusionOk="0" h="688" w="1309">
                  <a:moveTo>
                    <a:pt x="253" y="0"/>
                  </a:moveTo>
                  <a:cubicBezTo>
                    <a:pt x="123" y="0"/>
                    <a:pt x="0" y="131"/>
                    <a:pt x="95" y="273"/>
                  </a:cubicBezTo>
                  <a:cubicBezTo>
                    <a:pt x="251" y="533"/>
                    <a:pt x="524" y="687"/>
                    <a:pt x="817" y="687"/>
                  </a:cubicBezTo>
                  <a:cubicBezTo>
                    <a:pt x="910" y="687"/>
                    <a:pt x="1005" y="671"/>
                    <a:pt x="1099" y="638"/>
                  </a:cubicBezTo>
                  <a:cubicBezTo>
                    <a:pt x="1308" y="576"/>
                    <a:pt x="1249" y="265"/>
                    <a:pt x="1063" y="265"/>
                  </a:cubicBezTo>
                  <a:cubicBezTo>
                    <a:pt x="1046" y="265"/>
                    <a:pt x="1027" y="267"/>
                    <a:pt x="1008" y="273"/>
                  </a:cubicBezTo>
                  <a:cubicBezTo>
                    <a:pt x="950" y="291"/>
                    <a:pt x="891" y="299"/>
                    <a:pt x="834" y="299"/>
                  </a:cubicBezTo>
                  <a:cubicBezTo>
                    <a:pt x="669" y="299"/>
                    <a:pt x="516" y="226"/>
                    <a:pt x="414" y="91"/>
                  </a:cubicBezTo>
                  <a:cubicBezTo>
                    <a:pt x="372" y="27"/>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3128100" y="1202975"/>
              <a:ext cx="125675" cy="113550"/>
            </a:xfrm>
            <a:custGeom>
              <a:rect b="b" l="l" r="r" t="t"/>
              <a:pathLst>
                <a:path extrusionOk="0" h="4542" w="5027">
                  <a:moveTo>
                    <a:pt x="253" y="0"/>
                  </a:moveTo>
                  <a:cubicBezTo>
                    <a:pt x="129" y="0"/>
                    <a:pt x="1" y="131"/>
                    <a:pt x="80" y="273"/>
                  </a:cubicBezTo>
                  <a:cubicBezTo>
                    <a:pt x="1198" y="2099"/>
                    <a:pt x="2750" y="3537"/>
                    <a:pt x="4645" y="4519"/>
                  </a:cubicBezTo>
                  <a:cubicBezTo>
                    <a:pt x="4677" y="4535"/>
                    <a:pt x="4708" y="4542"/>
                    <a:pt x="4737" y="4542"/>
                  </a:cubicBezTo>
                  <a:cubicBezTo>
                    <a:pt x="4917" y="4542"/>
                    <a:pt x="5027" y="4278"/>
                    <a:pt x="4850" y="4199"/>
                  </a:cubicBezTo>
                  <a:cubicBezTo>
                    <a:pt x="3001" y="3240"/>
                    <a:pt x="1495" y="1848"/>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3092850" y="1197125"/>
              <a:ext cx="106450" cy="104075"/>
            </a:xfrm>
            <a:custGeom>
              <a:rect b="b" l="l" r="r" t="t"/>
              <a:pathLst>
                <a:path extrusionOk="0" h="4163" w="4258">
                  <a:moveTo>
                    <a:pt x="251" y="0"/>
                  </a:moveTo>
                  <a:cubicBezTo>
                    <a:pt x="124" y="0"/>
                    <a:pt x="1" y="188"/>
                    <a:pt x="120" y="324"/>
                  </a:cubicBezTo>
                  <a:cubicBezTo>
                    <a:pt x="1239" y="1717"/>
                    <a:pt x="2471" y="2972"/>
                    <a:pt x="3841" y="4113"/>
                  </a:cubicBezTo>
                  <a:cubicBezTo>
                    <a:pt x="3880" y="4148"/>
                    <a:pt x="3923" y="4162"/>
                    <a:pt x="3965" y="4162"/>
                  </a:cubicBezTo>
                  <a:cubicBezTo>
                    <a:pt x="4120" y="4162"/>
                    <a:pt x="4258" y="3970"/>
                    <a:pt x="4115" y="3862"/>
                  </a:cubicBezTo>
                  <a:cubicBezTo>
                    <a:pt x="2745" y="2721"/>
                    <a:pt x="1490" y="1443"/>
                    <a:pt x="371" y="73"/>
                  </a:cubicBezTo>
                  <a:cubicBezTo>
                    <a:pt x="337" y="22"/>
                    <a:pt x="293"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3090425" y="1226375"/>
              <a:ext cx="49325" cy="42625"/>
            </a:xfrm>
            <a:custGeom>
              <a:rect b="b" l="l" r="r" t="t"/>
              <a:pathLst>
                <a:path extrusionOk="0" h="1705" w="1973">
                  <a:moveTo>
                    <a:pt x="256" y="1"/>
                  </a:moveTo>
                  <a:cubicBezTo>
                    <a:pt x="131" y="1"/>
                    <a:pt x="1" y="137"/>
                    <a:pt x="80" y="296"/>
                  </a:cubicBezTo>
                  <a:cubicBezTo>
                    <a:pt x="445" y="889"/>
                    <a:pt x="948" y="1391"/>
                    <a:pt x="1587" y="1688"/>
                  </a:cubicBezTo>
                  <a:cubicBezTo>
                    <a:pt x="1615" y="1699"/>
                    <a:pt x="1642" y="1704"/>
                    <a:pt x="1668" y="1704"/>
                  </a:cubicBezTo>
                  <a:cubicBezTo>
                    <a:pt x="1854" y="1704"/>
                    <a:pt x="1972" y="1449"/>
                    <a:pt x="1792" y="1369"/>
                  </a:cubicBezTo>
                  <a:cubicBezTo>
                    <a:pt x="1199" y="1095"/>
                    <a:pt x="742" y="661"/>
                    <a:pt x="400" y="90"/>
                  </a:cubicBezTo>
                  <a:cubicBezTo>
                    <a:pt x="365" y="27"/>
                    <a:pt x="311" y="1"/>
                    <a:pt x="25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3057725" y="1242375"/>
              <a:ext cx="35725" cy="31175"/>
            </a:xfrm>
            <a:custGeom>
              <a:rect b="b" l="l" r="r" t="t"/>
              <a:pathLst>
                <a:path extrusionOk="0" h="1247" w="1429">
                  <a:moveTo>
                    <a:pt x="254" y="0"/>
                  </a:moveTo>
                  <a:cubicBezTo>
                    <a:pt x="135" y="0"/>
                    <a:pt x="1" y="136"/>
                    <a:pt x="64" y="295"/>
                  </a:cubicBezTo>
                  <a:cubicBezTo>
                    <a:pt x="270" y="706"/>
                    <a:pt x="612" y="1048"/>
                    <a:pt x="1046" y="1231"/>
                  </a:cubicBezTo>
                  <a:cubicBezTo>
                    <a:pt x="1071" y="1242"/>
                    <a:pt x="1096" y="1247"/>
                    <a:pt x="1121" y="1247"/>
                  </a:cubicBezTo>
                  <a:cubicBezTo>
                    <a:pt x="1295" y="1247"/>
                    <a:pt x="1429" y="991"/>
                    <a:pt x="1228" y="911"/>
                  </a:cubicBezTo>
                  <a:cubicBezTo>
                    <a:pt x="863" y="751"/>
                    <a:pt x="566" y="477"/>
                    <a:pt x="384" y="89"/>
                  </a:cubicBezTo>
                  <a:cubicBezTo>
                    <a:pt x="356" y="27"/>
                    <a:pt x="307"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142675" y="1553175"/>
              <a:ext cx="37900" cy="183775"/>
            </a:xfrm>
            <a:custGeom>
              <a:rect b="b" l="l" r="r" t="t"/>
              <a:pathLst>
                <a:path extrusionOk="0" h="7351" w="1516">
                  <a:moveTo>
                    <a:pt x="876" y="1"/>
                  </a:moveTo>
                  <a:cubicBezTo>
                    <a:pt x="765" y="1"/>
                    <a:pt x="643" y="97"/>
                    <a:pt x="671" y="234"/>
                  </a:cubicBezTo>
                  <a:cubicBezTo>
                    <a:pt x="1127" y="2585"/>
                    <a:pt x="922" y="4890"/>
                    <a:pt x="55" y="7127"/>
                  </a:cubicBezTo>
                  <a:cubicBezTo>
                    <a:pt x="0" y="7263"/>
                    <a:pt x="108" y="7351"/>
                    <a:pt x="223" y="7351"/>
                  </a:cubicBezTo>
                  <a:cubicBezTo>
                    <a:pt x="301" y="7351"/>
                    <a:pt x="383" y="7311"/>
                    <a:pt x="420" y="7219"/>
                  </a:cubicBezTo>
                  <a:cubicBezTo>
                    <a:pt x="1310" y="4936"/>
                    <a:pt x="1515" y="2539"/>
                    <a:pt x="1036" y="143"/>
                  </a:cubicBezTo>
                  <a:cubicBezTo>
                    <a:pt x="1018" y="43"/>
                    <a:pt x="949" y="1"/>
                    <a:pt x="87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2225" y="1695400"/>
              <a:ext cx="18775" cy="29000"/>
            </a:xfrm>
            <a:custGeom>
              <a:rect b="b" l="l" r="r" t="t"/>
              <a:pathLst>
                <a:path extrusionOk="0" h="1160" w="751">
                  <a:moveTo>
                    <a:pt x="516" y="0"/>
                  </a:moveTo>
                  <a:cubicBezTo>
                    <a:pt x="441" y="0"/>
                    <a:pt x="364" y="35"/>
                    <a:pt x="329" y="114"/>
                  </a:cubicBezTo>
                  <a:cubicBezTo>
                    <a:pt x="238" y="388"/>
                    <a:pt x="147" y="662"/>
                    <a:pt x="55" y="936"/>
                  </a:cubicBezTo>
                  <a:cubicBezTo>
                    <a:pt x="1" y="1072"/>
                    <a:pt x="109" y="1160"/>
                    <a:pt x="224" y="1160"/>
                  </a:cubicBezTo>
                  <a:cubicBezTo>
                    <a:pt x="302" y="1160"/>
                    <a:pt x="384" y="1120"/>
                    <a:pt x="420" y="1027"/>
                  </a:cubicBezTo>
                  <a:cubicBezTo>
                    <a:pt x="512" y="754"/>
                    <a:pt x="603" y="503"/>
                    <a:pt x="694" y="229"/>
                  </a:cubicBezTo>
                  <a:cubicBezTo>
                    <a:pt x="750" y="89"/>
                    <a:pt x="635" y="0"/>
                    <a:pt x="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739500" y="933200"/>
              <a:ext cx="33400" cy="165600"/>
            </a:xfrm>
            <a:custGeom>
              <a:rect b="b" l="l" r="r" t="t"/>
              <a:pathLst>
                <a:path extrusionOk="0" h="6624" w="1336">
                  <a:moveTo>
                    <a:pt x="856" y="0"/>
                  </a:moveTo>
                  <a:cubicBezTo>
                    <a:pt x="745" y="0"/>
                    <a:pt x="623" y="93"/>
                    <a:pt x="650" y="245"/>
                  </a:cubicBezTo>
                  <a:cubicBezTo>
                    <a:pt x="970" y="2345"/>
                    <a:pt x="764" y="4399"/>
                    <a:pt x="57" y="6385"/>
                  </a:cubicBezTo>
                  <a:cubicBezTo>
                    <a:pt x="0" y="6526"/>
                    <a:pt x="118" y="6623"/>
                    <a:pt x="238" y="6623"/>
                  </a:cubicBezTo>
                  <a:cubicBezTo>
                    <a:pt x="312" y="6623"/>
                    <a:pt x="387" y="6586"/>
                    <a:pt x="422" y="6499"/>
                  </a:cubicBezTo>
                  <a:cubicBezTo>
                    <a:pt x="1152" y="4422"/>
                    <a:pt x="1335" y="2322"/>
                    <a:pt x="1015" y="131"/>
                  </a:cubicBezTo>
                  <a:cubicBezTo>
                    <a:pt x="997" y="40"/>
                    <a:pt x="929" y="0"/>
                    <a:pt x="8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701825" y="980100"/>
              <a:ext cx="35675" cy="146650"/>
            </a:xfrm>
            <a:custGeom>
              <a:rect b="b" l="l" r="r" t="t"/>
              <a:pathLst>
                <a:path extrusionOk="0" h="5866" w="1427">
                  <a:moveTo>
                    <a:pt x="1233" y="1"/>
                  </a:moveTo>
                  <a:cubicBezTo>
                    <a:pt x="1136" y="1"/>
                    <a:pt x="1039" y="58"/>
                    <a:pt x="1039" y="172"/>
                  </a:cubicBezTo>
                  <a:cubicBezTo>
                    <a:pt x="1016" y="2067"/>
                    <a:pt x="696" y="3870"/>
                    <a:pt x="57" y="5627"/>
                  </a:cubicBezTo>
                  <a:cubicBezTo>
                    <a:pt x="1" y="5768"/>
                    <a:pt x="119" y="5866"/>
                    <a:pt x="239" y="5866"/>
                  </a:cubicBezTo>
                  <a:cubicBezTo>
                    <a:pt x="313" y="5866"/>
                    <a:pt x="388" y="5829"/>
                    <a:pt x="423" y="5741"/>
                  </a:cubicBezTo>
                  <a:cubicBezTo>
                    <a:pt x="1062" y="3938"/>
                    <a:pt x="1404" y="2089"/>
                    <a:pt x="1427" y="172"/>
                  </a:cubicBezTo>
                  <a:cubicBezTo>
                    <a:pt x="1427" y="58"/>
                    <a:pt x="1330" y="1"/>
                    <a:pt x="123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710450" y="1121900"/>
              <a:ext cx="25025" cy="41575"/>
            </a:xfrm>
            <a:custGeom>
              <a:rect b="b" l="l" r="r" t="t"/>
              <a:pathLst>
                <a:path extrusionOk="0" h="1663" w="1001">
                  <a:moveTo>
                    <a:pt x="766" y="1"/>
                  </a:moveTo>
                  <a:cubicBezTo>
                    <a:pt x="691" y="1"/>
                    <a:pt x="615" y="36"/>
                    <a:pt x="580" y="115"/>
                  </a:cubicBezTo>
                  <a:lnTo>
                    <a:pt x="55" y="1439"/>
                  </a:lnTo>
                  <a:cubicBezTo>
                    <a:pt x="0" y="1575"/>
                    <a:pt x="108" y="1662"/>
                    <a:pt x="223" y="1662"/>
                  </a:cubicBezTo>
                  <a:cubicBezTo>
                    <a:pt x="302" y="1662"/>
                    <a:pt x="383" y="1622"/>
                    <a:pt x="420" y="1530"/>
                  </a:cubicBezTo>
                  <a:lnTo>
                    <a:pt x="945" y="229"/>
                  </a:lnTo>
                  <a:cubicBezTo>
                    <a:pt x="1001" y="89"/>
                    <a:pt x="885" y="1"/>
                    <a:pt x="7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454925" y="1249525"/>
              <a:ext cx="82525" cy="26000"/>
            </a:xfrm>
            <a:custGeom>
              <a:rect b="b" l="l" r="r" t="t"/>
              <a:pathLst>
                <a:path extrusionOk="0" h="1040" w="3301">
                  <a:moveTo>
                    <a:pt x="263" y="0"/>
                  </a:moveTo>
                  <a:cubicBezTo>
                    <a:pt x="60" y="0"/>
                    <a:pt x="1" y="311"/>
                    <a:pt x="210" y="374"/>
                  </a:cubicBezTo>
                  <a:cubicBezTo>
                    <a:pt x="1146" y="602"/>
                    <a:pt x="2059" y="808"/>
                    <a:pt x="2972" y="1036"/>
                  </a:cubicBezTo>
                  <a:cubicBezTo>
                    <a:pt x="2986" y="1039"/>
                    <a:pt x="3000" y="1040"/>
                    <a:pt x="3014" y="1040"/>
                  </a:cubicBezTo>
                  <a:cubicBezTo>
                    <a:pt x="3232" y="1040"/>
                    <a:pt x="3301" y="714"/>
                    <a:pt x="3086" y="671"/>
                  </a:cubicBezTo>
                  <a:cubicBezTo>
                    <a:pt x="2150" y="443"/>
                    <a:pt x="1237" y="237"/>
                    <a:pt x="324" y="9"/>
                  </a:cubicBezTo>
                  <a:cubicBezTo>
                    <a:pt x="303" y="3"/>
                    <a:pt x="282"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2317550" y="1160350"/>
              <a:ext cx="161975" cy="65800"/>
            </a:xfrm>
            <a:custGeom>
              <a:rect b="b" l="l" r="r" t="t"/>
              <a:pathLst>
                <a:path extrusionOk="0" h="2632" w="6479">
                  <a:moveTo>
                    <a:pt x="247" y="1"/>
                  </a:moveTo>
                  <a:cubicBezTo>
                    <a:pt x="69" y="1"/>
                    <a:pt x="1" y="297"/>
                    <a:pt x="204" y="357"/>
                  </a:cubicBezTo>
                  <a:lnTo>
                    <a:pt x="6161" y="2617"/>
                  </a:lnTo>
                  <a:cubicBezTo>
                    <a:pt x="6186" y="2627"/>
                    <a:pt x="6210" y="2632"/>
                    <a:pt x="6232" y="2632"/>
                  </a:cubicBezTo>
                  <a:cubicBezTo>
                    <a:pt x="6410" y="2632"/>
                    <a:pt x="6479" y="2333"/>
                    <a:pt x="6275" y="2252"/>
                  </a:cubicBezTo>
                  <a:cubicBezTo>
                    <a:pt x="4290" y="1499"/>
                    <a:pt x="2304" y="745"/>
                    <a:pt x="318" y="15"/>
                  </a:cubicBezTo>
                  <a:cubicBezTo>
                    <a:pt x="293" y="5"/>
                    <a:pt x="269"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2322000" y="1190725"/>
              <a:ext cx="105750" cy="43850"/>
            </a:xfrm>
            <a:custGeom>
              <a:rect b="b" l="l" r="r" t="t"/>
              <a:pathLst>
                <a:path extrusionOk="0" h="1754" w="4230">
                  <a:moveTo>
                    <a:pt x="242" y="1"/>
                  </a:moveTo>
                  <a:cubicBezTo>
                    <a:pt x="58" y="1"/>
                    <a:pt x="1" y="292"/>
                    <a:pt x="208" y="375"/>
                  </a:cubicBezTo>
                  <a:lnTo>
                    <a:pt x="3929" y="1745"/>
                  </a:lnTo>
                  <a:cubicBezTo>
                    <a:pt x="3948" y="1750"/>
                    <a:pt x="3967" y="1753"/>
                    <a:pt x="3984" y="1753"/>
                  </a:cubicBezTo>
                  <a:cubicBezTo>
                    <a:pt x="4170" y="1753"/>
                    <a:pt x="4229" y="1442"/>
                    <a:pt x="4020" y="1379"/>
                  </a:cubicBezTo>
                  <a:lnTo>
                    <a:pt x="300" y="10"/>
                  </a:lnTo>
                  <a:cubicBezTo>
                    <a:pt x="279" y="4"/>
                    <a:pt x="260"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2348625" y="1094400"/>
              <a:ext cx="93800" cy="65550"/>
            </a:xfrm>
            <a:custGeom>
              <a:rect b="b" l="l" r="r" t="t"/>
              <a:pathLst>
                <a:path extrusionOk="0" h="2622" w="3752">
                  <a:moveTo>
                    <a:pt x="271" y="0"/>
                  </a:moveTo>
                  <a:cubicBezTo>
                    <a:pt x="124" y="0"/>
                    <a:pt x="1" y="183"/>
                    <a:pt x="125" y="325"/>
                  </a:cubicBezTo>
                  <a:cubicBezTo>
                    <a:pt x="1061" y="1306"/>
                    <a:pt x="2179" y="2082"/>
                    <a:pt x="3457" y="2607"/>
                  </a:cubicBezTo>
                  <a:cubicBezTo>
                    <a:pt x="3482" y="2617"/>
                    <a:pt x="3506" y="2622"/>
                    <a:pt x="3527" y="2622"/>
                  </a:cubicBezTo>
                  <a:cubicBezTo>
                    <a:pt x="3702" y="2622"/>
                    <a:pt x="3752" y="2324"/>
                    <a:pt x="3549" y="2242"/>
                  </a:cubicBezTo>
                  <a:cubicBezTo>
                    <a:pt x="2339" y="1740"/>
                    <a:pt x="1289" y="1010"/>
                    <a:pt x="399" y="51"/>
                  </a:cubicBezTo>
                  <a:cubicBezTo>
                    <a:pt x="358" y="15"/>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2380150" y="1035050"/>
              <a:ext cx="172175" cy="132800"/>
            </a:xfrm>
            <a:custGeom>
              <a:rect b="b" l="l" r="r" t="t"/>
              <a:pathLst>
                <a:path extrusionOk="0" h="5312" w="6887">
                  <a:moveTo>
                    <a:pt x="266" y="0"/>
                  </a:moveTo>
                  <a:cubicBezTo>
                    <a:pt x="120" y="0"/>
                    <a:pt x="0" y="183"/>
                    <a:pt x="142" y="325"/>
                  </a:cubicBezTo>
                  <a:cubicBezTo>
                    <a:pt x="2105" y="2197"/>
                    <a:pt x="4228" y="3840"/>
                    <a:pt x="6533" y="5278"/>
                  </a:cubicBezTo>
                  <a:cubicBezTo>
                    <a:pt x="6568" y="5301"/>
                    <a:pt x="6603" y="5312"/>
                    <a:pt x="6634" y="5312"/>
                  </a:cubicBezTo>
                  <a:cubicBezTo>
                    <a:pt x="6790" y="5312"/>
                    <a:pt x="6886" y="5072"/>
                    <a:pt x="6716" y="4959"/>
                  </a:cubicBezTo>
                  <a:cubicBezTo>
                    <a:pt x="4456" y="3543"/>
                    <a:pt x="2333" y="1900"/>
                    <a:pt x="393" y="51"/>
                  </a:cubicBezTo>
                  <a:cubicBezTo>
                    <a:pt x="352" y="15"/>
                    <a:pt x="308" y="0"/>
                    <a:pt x="2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2319575" y="1014275"/>
              <a:ext cx="115775" cy="93100"/>
            </a:xfrm>
            <a:custGeom>
              <a:rect b="b" l="l" r="r" t="t"/>
              <a:pathLst>
                <a:path extrusionOk="0" h="3724" w="4631">
                  <a:moveTo>
                    <a:pt x="264" y="0"/>
                  </a:moveTo>
                  <a:cubicBezTo>
                    <a:pt x="120" y="0"/>
                    <a:pt x="0" y="194"/>
                    <a:pt x="123" y="334"/>
                  </a:cubicBezTo>
                  <a:cubicBezTo>
                    <a:pt x="1401" y="1567"/>
                    <a:pt x="2793" y="2685"/>
                    <a:pt x="4254" y="3690"/>
                  </a:cubicBezTo>
                  <a:cubicBezTo>
                    <a:pt x="4289" y="3713"/>
                    <a:pt x="4324" y="3723"/>
                    <a:pt x="4357" y="3723"/>
                  </a:cubicBezTo>
                  <a:cubicBezTo>
                    <a:pt x="4518" y="3723"/>
                    <a:pt x="4630" y="3484"/>
                    <a:pt x="4460" y="3370"/>
                  </a:cubicBezTo>
                  <a:cubicBezTo>
                    <a:pt x="2999" y="2389"/>
                    <a:pt x="1652" y="1270"/>
                    <a:pt x="397" y="60"/>
                  </a:cubicBezTo>
                  <a:cubicBezTo>
                    <a:pt x="354" y="18"/>
                    <a:pt x="308"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2536950" y="1070425"/>
              <a:ext cx="82600" cy="87325"/>
            </a:xfrm>
            <a:custGeom>
              <a:rect b="b" l="l" r="r" t="t"/>
              <a:pathLst>
                <a:path extrusionOk="0" h="3493" w="3304">
                  <a:moveTo>
                    <a:pt x="260" y="0"/>
                  </a:moveTo>
                  <a:cubicBezTo>
                    <a:pt x="124" y="0"/>
                    <a:pt x="0" y="183"/>
                    <a:pt x="124" y="325"/>
                  </a:cubicBezTo>
                  <a:cubicBezTo>
                    <a:pt x="1060" y="1375"/>
                    <a:pt x="1973" y="2402"/>
                    <a:pt x="2909" y="3429"/>
                  </a:cubicBezTo>
                  <a:cubicBezTo>
                    <a:pt x="2948" y="3474"/>
                    <a:pt x="2994" y="3493"/>
                    <a:pt x="3039" y="3493"/>
                  </a:cubicBezTo>
                  <a:cubicBezTo>
                    <a:pt x="3177" y="3493"/>
                    <a:pt x="3303" y="3316"/>
                    <a:pt x="3183" y="3178"/>
                  </a:cubicBezTo>
                  <a:cubicBezTo>
                    <a:pt x="2247" y="2128"/>
                    <a:pt x="1311" y="1101"/>
                    <a:pt x="375" y="51"/>
                  </a:cubicBezTo>
                  <a:cubicBezTo>
                    <a:pt x="340" y="16"/>
                    <a:pt x="29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2596575" y="1025875"/>
              <a:ext cx="60050" cy="69400"/>
            </a:xfrm>
            <a:custGeom>
              <a:rect b="b" l="l" r="r" t="t"/>
              <a:pathLst>
                <a:path extrusionOk="0" h="2776" w="2402">
                  <a:moveTo>
                    <a:pt x="277" y="0"/>
                  </a:moveTo>
                  <a:cubicBezTo>
                    <a:pt x="138" y="0"/>
                    <a:pt x="0" y="129"/>
                    <a:pt x="113" y="258"/>
                  </a:cubicBezTo>
                  <a:cubicBezTo>
                    <a:pt x="729" y="1080"/>
                    <a:pt x="1346" y="1879"/>
                    <a:pt x="1962" y="2701"/>
                  </a:cubicBezTo>
                  <a:cubicBezTo>
                    <a:pt x="2008" y="2754"/>
                    <a:pt x="2068" y="2776"/>
                    <a:pt x="2126" y="2776"/>
                  </a:cubicBezTo>
                  <a:cubicBezTo>
                    <a:pt x="2268" y="2776"/>
                    <a:pt x="2402" y="2641"/>
                    <a:pt x="2304" y="2495"/>
                  </a:cubicBezTo>
                  <a:cubicBezTo>
                    <a:pt x="1665" y="1696"/>
                    <a:pt x="1049" y="875"/>
                    <a:pt x="433" y="76"/>
                  </a:cubicBezTo>
                  <a:cubicBezTo>
                    <a:pt x="393" y="22"/>
                    <a:pt x="335" y="0"/>
                    <a:pt x="2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
          <p:cNvSpPr txBox="1"/>
          <p:nvPr>
            <p:ph type="ctrTitle"/>
          </p:nvPr>
        </p:nvSpPr>
        <p:spPr>
          <a:xfrm>
            <a:off x="548700" y="908125"/>
            <a:ext cx="6820500" cy="21432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700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19" name="Google Shape;219;p2"/>
          <p:cNvSpPr txBox="1"/>
          <p:nvPr>
            <p:ph idx="1" type="subTitle"/>
          </p:nvPr>
        </p:nvSpPr>
        <p:spPr>
          <a:xfrm>
            <a:off x="548700" y="3455125"/>
            <a:ext cx="4525200" cy="393600"/>
          </a:xfrm>
          <a:prstGeom prst="rect">
            <a:avLst/>
          </a:prstGeom>
          <a:solidFill>
            <a:schemeClr val="accent1"/>
          </a:solid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1"/>
                </a:solidFill>
                <a:latin typeface="Amiko"/>
                <a:ea typeface="Amiko"/>
                <a:cs typeface="Amiko"/>
                <a:sym typeface="Amik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5" name="Shape 265"/>
        <p:cNvGrpSpPr/>
        <p:nvPr/>
      </p:nvGrpSpPr>
      <p:grpSpPr>
        <a:xfrm>
          <a:off x="0" y="0"/>
          <a:ext cx="0" cy="0"/>
          <a:chOff x="0" y="0"/>
          <a:chExt cx="0" cy="0"/>
        </a:xfrm>
      </p:grpSpPr>
      <p:sp>
        <p:nvSpPr>
          <p:cNvPr id="266" name="Google Shape;266;p11"/>
          <p:cNvSpPr txBox="1"/>
          <p:nvPr>
            <p:ph hasCustomPrompt="1" type="title"/>
          </p:nvPr>
        </p:nvSpPr>
        <p:spPr>
          <a:xfrm>
            <a:off x="1371600" y="1952850"/>
            <a:ext cx="6400800" cy="79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7" name="Google Shape;267;p11"/>
          <p:cNvSpPr txBox="1"/>
          <p:nvPr>
            <p:ph idx="1" type="subTitle"/>
          </p:nvPr>
        </p:nvSpPr>
        <p:spPr>
          <a:xfrm>
            <a:off x="1371600" y="2816250"/>
            <a:ext cx="6400800" cy="374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68" name="Shape 2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MAIN_POINT_1">
    <p:spTree>
      <p:nvGrpSpPr>
        <p:cNvPr id="269" name="Shape 269"/>
        <p:cNvGrpSpPr/>
        <p:nvPr/>
      </p:nvGrpSpPr>
      <p:grpSpPr>
        <a:xfrm>
          <a:off x="0" y="0"/>
          <a:ext cx="0" cy="0"/>
          <a:chOff x="0" y="0"/>
          <a:chExt cx="0" cy="0"/>
        </a:xfrm>
      </p:grpSpPr>
      <p:grpSp>
        <p:nvGrpSpPr>
          <p:cNvPr id="270" name="Google Shape;270;p13"/>
          <p:cNvGrpSpPr/>
          <p:nvPr/>
        </p:nvGrpSpPr>
        <p:grpSpPr>
          <a:xfrm rot="-8882733">
            <a:off x="7506426" y="1150739"/>
            <a:ext cx="894572" cy="899148"/>
            <a:chOff x="4349875" y="1561950"/>
            <a:chExt cx="433600" cy="435800"/>
          </a:xfrm>
        </p:grpSpPr>
        <p:sp>
          <p:nvSpPr>
            <p:cNvPr id="271" name="Google Shape;271;p13"/>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3"/>
          <p:cNvSpPr/>
          <p:nvPr/>
        </p:nvSpPr>
        <p:spPr>
          <a:xfrm rot="10250133">
            <a:off x="7947880" y="583576"/>
            <a:ext cx="3364157" cy="1968405"/>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flipH="1" rot="5400000">
            <a:off x="-2070962" y="1870210"/>
            <a:ext cx="3868625" cy="2263575"/>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3"/>
          <p:cNvGrpSpPr/>
          <p:nvPr/>
        </p:nvGrpSpPr>
        <p:grpSpPr>
          <a:xfrm flipH="1" rot="10302178">
            <a:off x="5794406" y="2770415"/>
            <a:ext cx="4597820" cy="2650761"/>
            <a:chOff x="-657200" y="-554025"/>
            <a:chExt cx="4597975" cy="2650850"/>
          </a:xfrm>
        </p:grpSpPr>
        <p:sp>
          <p:nvSpPr>
            <p:cNvPr id="279" name="Google Shape;279;p13"/>
            <p:cNvSpPr/>
            <p:nvPr/>
          </p:nvSpPr>
          <p:spPr>
            <a:xfrm>
              <a:off x="2696625" y="-89725"/>
              <a:ext cx="1244150" cy="799100"/>
            </a:xfrm>
            <a:custGeom>
              <a:rect b="b" l="l" r="r" t="t"/>
              <a:pathLst>
                <a:path extrusionOk="0" h="31964" w="49766">
                  <a:moveTo>
                    <a:pt x="515" y="0"/>
                  </a:moveTo>
                  <a:cubicBezTo>
                    <a:pt x="262" y="0"/>
                    <a:pt x="1" y="273"/>
                    <a:pt x="174" y="556"/>
                  </a:cubicBezTo>
                  <a:cubicBezTo>
                    <a:pt x="950" y="1948"/>
                    <a:pt x="3415" y="2907"/>
                    <a:pt x="4671" y="3614"/>
                  </a:cubicBezTo>
                  <a:cubicBezTo>
                    <a:pt x="6451" y="4641"/>
                    <a:pt x="8209" y="5669"/>
                    <a:pt x="9966" y="6719"/>
                  </a:cubicBezTo>
                  <a:cubicBezTo>
                    <a:pt x="15604" y="10028"/>
                    <a:pt x="21219" y="13361"/>
                    <a:pt x="26788" y="16762"/>
                  </a:cubicBezTo>
                  <a:cubicBezTo>
                    <a:pt x="32015" y="19912"/>
                    <a:pt x="36900" y="23107"/>
                    <a:pt x="41511" y="27124"/>
                  </a:cubicBezTo>
                  <a:cubicBezTo>
                    <a:pt x="42652" y="28129"/>
                    <a:pt x="43816" y="29156"/>
                    <a:pt x="45003" y="30137"/>
                  </a:cubicBezTo>
                  <a:cubicBezTo>
                    <a:pt x="45711" y="30708"/>
                    <a:pt x="46646" y="31667"/>
                    <a:pt x="47559" y="31918"/>
                  </a:cubicBezTo>
                  <a:cubicBezTo>
                    <a:pt x="47681" y="31949"/>
                    <a:pt x="47795" y="31964"/>
                    <a:pt x="47903" y="31964"/>
                  </a:cubicBezTo>
                  <a:cubicBezTo>
                    <a:pt x="49766" y="31964"/>
                    <a:pt x="49700" y="27536"/>
                    <a:pt x="49614" y="26371"/>
                  </a:cubicBezTo>
                  <a:cubicBezTo>
                    <a:pt x="48929" y="16008"/>
                    <a:pt x="40826" y="8339"/>
                    <a:pt x="31993" y="3865"/>
                  </a:cubicBezTo>
                  <a:cubicBezTo>
                    <a:pt x="31930" y="3833"/>
                    <a:pt x="31869" y="3818"/>
                    <a:pt x="31812" y="3818"/>
                  </a:cubicBezTo>
                  <a:cubicBezTo>
                    <a:pt x="31470" y="3818"/>
                    <a:pt x="31256" y="4329"/>
                    <a:pt x="31627" y="4505"/>
                  </a:cubicBezTo>
                  <a:cubicBezTo>
                    <a:pt x="35622" y="6536"/>
                    <a:pt x="39251" y="9161"/>
                    <a:pt x="42355" y="12425"/>
                  </a:cubicBezTo>
                  <a:cubicBezTo>
                    <a:pt x="45574" y="15826"/>
                    <a:pt x="47651" y="19318"/>
                    <a:pt x="48518" y="23952"/>
                  </a:cubicBezTo>
                  <a:cubicBezTo>
                    <a:pt x="48746" y="25070"/>
                    <a:pt x="48906" y="26189"/>
                    <a:pt x="48906" y="27330"/>
                  </a:cubicBezTo>
                  <a:cubicBezTo>
                    <a:pt x="48906" y="27832"/>
                    <a:pt x="48769" y="31027"/>
                    <a:pt x="47902" y="31233"/>
                  </a:cubicBezTo>
                  <a:cubicBezTo>
                    <a:pt x="47873" y="31240"/>
                    <a:pt x="47842" y="31244"/>
                    <a:pt x="47810" y="31244"/>
                  </a:cubicBezTo>
                  <a:cubicBezTo>
                    <a:pt x="47119" y="31244"/>
                    <a:pt x="45624" y="29687"/>
                    <a:pt x="45231" y="29338"/>
                  </a:cubicBezTo>
                  <a:cubicBezTo>
                    <a:pt x="42812" y="27330"/>
                    <a:pt x="40506" y="25184"/>
                    <a:pt x="38041" y="23221"/>
                  </a:cubicBezTo>
                  <a:cubicBezTo>
                    <a:pt x="34458" y="20322"/>
                    <a:pt x="30372" y="18040"/>
                    <a:pt x="26446" y="15643"/>
                  </a:cubicBezTo>
                  <a:cubicBezTo>
                    <a:pt x="21470" y="12653"/>
                    <a:pt x="16494" y="9686"/>
                    <a:pt x="11518" y="6741"/>
                  </a:cubicBezTo>
                  <a:cubicBezTo>
                    <a:pt x="9578" y="5600"/>
                    <a:pt x="7638" y="4459"/>
                    <a:pt x="5698" y="3340"/>
                  </a:cubicBezTo>
                  <a:cubicBezTo>
                    <a:pt x="4351" y="2564"/>
                    <a:pt x="1544" y="1469"/>
                    <a:pt x="813" y="191"/>
                  </a:cubicBezTo>
                  <a:cubicBezTo>
                    <a:pt x="742" y="56"/>
                    <a:pt x="629" y="0"/>
                    <a:pt x="51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3235125" y="512050"/>
              <a:ext cx="570025" cy="497475"/>
            </a:xfrm>
            <a:custGeom>
              <a:rect b="b" l="l" r="r" t="t"/>
              <a:pathLst>
                <a:path extrusionOk="0" h="19899" w="22801">
                  <a:moveTo>
                    <a:pt x="17522" y="0"/>
                  </a:moveTo>
                  <a:cubicBezTo>
                    <a:pt x="17223" y="0"/>
                    <a:pt x="16966" y="386"/>
                    <a:pt x="17232" y="634"/>
                  </a:cubicBezTo>
                  <a:cubicBezTo>
                    <a:pt x="20016" y="3396"/>
                    <a:pt x="21683" y="7048"/>
                    <a:pt x="21911" y="10951"/>
                  </a:cubicBezTo>
                  <a:cubicBezTo>
                    <a:pt x="22025" y="12891"/>
                    <a:pt x="21797" y="14854"/>
                    <a:pt x="21180" y="16703"/>
                  </a:cubicBezTo>
                  <a:cubicBezTo>
                    <a:pt x="21043" y="17137"/>
                    <a:pt x="20906" y="17776"/>
                    <a:pt x="20633" y="18118"/>
                  </a:cubicBezTo>
                  <a:cubicBezTo>
                    <a:pt x="20573" y="18493"/>
                    <a:pt x="20404" y="18681"/>
                    <a:pt x="20126" y="18681"/>
                  </a:cubicBezTo>
                  <a:cubicBezTo>
                    <a:pt x="19982" y="18681"/>
                    <a:pt x="19808" y="18630"/>
                    <a:pt x="19605" y="18529"/>
                  </a:cubicBezTo>
                  <a:cubicBezTo>
                    <a:pt x="19463" y="18566"/>
                    <a:pt x="19336" y="18585"/>
                    <a:pt x="19225" y="18585"/>
                  </a:cubicBezTo>
                  <a:cubicBezTo>
                    <a:pt x="18856" y="18585"/>
                    <a:pt x="18659" y="18379"/>
                    <a:pt x="18624" y="17958"/>
                  </a:cubicBezTo>
                  <a:cubicBezTo>
                    <a:pt x="18145" y="17296"/>
                    <a:pt x="17985" y="16132"/>
                    <a:pt x="17620" y="15379"/>
                  </a:cubicBezTo>
                  <a:cubicBezTo>
                    <a:pt x="14401" y="8303"/>
                    <a:pt x="7599" y="3966"/>
                    <a:pt x="592" y="1227"/>
                  </a:cubicBezTo>
                  <a:cubicBezTo>
                    <a:pt x="542" y="1207"/>
                    <a:pt x="495" y="1198"/>
                    <a:pt x="452" y="1198"/>
                  </a:cubicBezTo>
                  <a:cubicBezTo>
                    <a:pt x="103" y="1198"/>
                    <a:pt x="0" y="1795"/>
                    <a:pt x="387" y="1958"/>
                  </a:cubicBezTo>
                  <a:cubicBezTo>
                    <a:pt x="5477" y="3944"/>
                    <a:pt x="10361" y="6705"/>
                    <a:pt x="13922" y="10928"/>
                  </a:cubicBezTo>
                  <a:cubicBezTo>
                    <a:pt x="15679" y="13051"/>
                    <a:pt x="16866" y="15356"/>
                    <a:pt x="17802" y="17935"/>
                  </a:cubicBezTo>
                  <a:cubicBezTo>
                    <a:pt x="18123" y="18758"/>
                    <a:pt x="18691" y="19898"/>
                    <a:pt x="19677" y="19898"/>
                  </a:cubicBezTo>
                  <a:cubicBezTo>
                    <a:pt x="19812" y="19898"/>
                    <a:pt x="19956" y="19877"/>
                    <a:pt x="20108" y="19830"/>
                  </a:cubicBezTo>
                  <a:cubicBezTo>
                    <a:pt x="21317" y="19488"/>
                    <a:pt x="21774" y="17410"/>
                    <a:pt x="22071" y="16383"/>
                  </a:cubicBezTo>
                  <a:cubicBezTo>
                    <a:pt x="22618" y="14443"/>
                    <a:pt x="22801" y="12412"/>
                    <a:pt x="22618" y="10403"/>
                  </a:cubicBezTo>
                  <a:cubicBezTo>
                    <a:pt x="22276" y="6500"/>
                    <a:pt x="20564" y="2871"/>
                    <a:pt x="17779" y="109"/>
                  </a:cubicBezTo>
                  <a:cubicBezTo>
                    <a:pt x="17698" y="32"/>
                    <a:pt x="17608" y="0"/>
                    <a:pt x="1752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785000" y="-196325"/>
              <a:ext cx="1161350" cy="1255425"/>
            </a:xfrm>
            <a:custGeom>
              <a:rect b="b" l="l" r="r" t="t"/>
              <a:pathLst>
                <a:path extrusionOk="0" h="50217" w="46454">
                  <a:moveTo>
                    <a:pt x="23108" y="1"/>
                  </a:moveTo>
                  <a:cubicBezTo>
                    <a:pt x="22779" y="1"/>
                    <a:pt x="22551" y="494"/>
                    <a:pt x="22921" y="688"/>
                  </a:cubicBezTo>
                  <a:cubicBezTo>
                    <a:pt x="28513" y="3747"/>
                    <a:pt x="33375" y="8038"/>
                    <a:pt x="37096" y="13242"/>
                  </a:cubicBezTo>
                  <a:cubicBezTo>
                    <a:pt x="40748" y="18332"/>
                    <a:pt x="43943" y="24860"/>
                    <a:pt x="44354" y="31206"/>
                  </a:cubicBezTo>
                  <a:cubicBezTo>
                    <a:pt x="44605" y="34926"/>
                    <a:pt x="43007" y="38282"/>
                    <a:pt x="41090" y="41363"/>
                  </a:cubicBezTo>
                  <a:cubicBezTo>
                    <a:pt x="39218" y="44376"/>
                    <a:pt x="37141" y="48188"/>
                    <a:pt x="33466" y="49146"/>
                  </a:cubicBezTo>
                  <a:cubicBezTo>
                    <a:pt x="32488" y="49402"/>
                    <a:pt x="31465" y="49510"/>
                    <a:pt x="30423" y="49510"/>
                  </a:cubicBezTo>
                  <a:cubicBezTo>
                    <a:pt x="27551" y="49510"/>
                    <a:pt x="24542" y="48689"/>
                    <a:pt x="21962" y="47868"/>
                  </a:cubicBezTo>
                  <a:cubicBezTo>
                    <a:pt x="18402" y="46750"/>
                    <a:pt x="14887" y="45129"/>
                    <a:pt x="12033" y="42664"/>
                  </a:cubicBezTo>
                  <a:cubicBezTo>
                    <a:pt x="6099" y="37483"/>
                    <a:pt x="3291" y="29540"/>
                    <a:pt x="826" y="22281"/>
                  </a:cubicBezTo>
                  <a:cubicBezTo>
                    <a:pt x="762" y="22097"/>
                    <a:pt x="604" y="22017"/>
                    <a:pt x="450" y="22017"/>
                  </a:cubicBezTo>
                  <a:cubicBezTo>
                    <a:pt x="222" y="22017"/>
                    <a:pt x="0" y="22191"/>
                    <a:pt x="96" y="22464"/>
                  </a:cubicBezTo>
                  <a:cubicBezTo>
                    <a:pt x="2492" y="29494"/>
                    <a:pt x="5163" y="37095"/>
                    <a:pt x="10618" y="42367"/>
                  </a:cubicBezTo>
                  <a:cubicBezTo>
                    <a:pt x="13220" y="44901"/>
                    <a:pt x="16416" y="46636"/>
                    <a:pt x="19794" y="47914"/>
                  </a:cubicBezTo>
                  <a:cubicBezTo>
                    <a:pt x="23135" y="49183"/>
                    <a:pt x="26907" y="50216"/>
                    <a:pt x="30530" y="50216"/>
                  </a:cubicBezTo>
                  <a:cubicBezTo>
                    <a:pt x="30817" y="50216"/>
                    <a:pt x="31104" y="50210"/>
                    <a:pt x="31389" y="50196"/>
                  </a:cubicBezTo>
                  <a:cubicBezTo>
                    <a:pt x="34790" y="50037"/>
                    <a:pt x="37141" y="48348"/>
                    <a:pt x="39127" y="45654"/>
                  </a:cubicBezTo>
                  <a:cubicBezTo>
                    <a:pt x="41318" y="42664"/>
                    <a:pt x="43601" y="39332"/>
                    <a:pt x="44628" y="35702"/>
                  </a:cubicBezTo>
                  <a:cubicBezTo>
                    <a:pt x="46454" y="29243"/>
                    <a:pt x="43053" y="21505"/>
                    <a:pt x="39789" y="15981"/>
                  </a:cubicBezTo>
                  <a:cubicBezTo>
                    <a:pt x="35840" y="9294"/>
                    <a:pt x="30111" y="3770"/>
                    <a:pt x="23286" y="49"/>
                  </a:cubicBezTo>
                  <a:cubicBezTo>
                    <a:pt x="23226" y="16"/>
                    <a:pt x="23165" y="1"/>
                    <a:pt x="2310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857250" y="-175125"/>
              <a:ext cx="1022025" cy="1312025"/>
            </a:xfrm>
            <a:custGeom>
              <a:rect b="b" l="l" r="r" t="t"/>
              <a:pathLst>
                <a:path extrusionOk="0" h="52481" w="40881">
                  <a:moveTo>
                    <a:pt x="10861" y="1"/>
                  </a:moveTo>
                  <a:cubicBezTo>
                    <a:pt x="10775" y="1"/>
                    <a:pt x="10688" y="41"/>
                    <a:pt x="10614" y="137"/>
                  </a:cubicBezTo>
                  <a:cubicBezTo>
                    <a:pt x="8149" y="3264"/>
                    <a:pt x="6688" y="6939"/>
                    <a:pt x="4999" y="10500"/>
                  </a:cubicBezTo>
                  <a:cubicBezTo>
                    <a:pt x="3287" y="14197"/>
                    <a:pt x="1165" y="17941"/>
                    <a:pt x="571" y="22004"/>
                  </a:cubicBezTo>
                  <a:cubicBezTo>
                    <a:pt x="0" y="25838"/>
                    <a:pt x="617" y="29901"/>
                    <a:pt x="1233" y="33690"/>
                  </a:cubicBezTo>
                  <a:cubicBezTo>
                    <a:pt x="1872" y="37753"/>
                    <a:pt x="3036" y="41679"/>
                    <a:pt x="4999" y="45285"/>
                  </a:cubicBezTo>
                  <a:cubicBezTo>
                    <a:pt x="6757" y="48527"/>
                    <a:pt x="8994" y="50764"/>
                    <a:pt x="12623" y="51768"/>
                  </a:cubicBezTo>
                  <a:cubicBezTo>
                    <a:pt x="14224" y="52211"/>
                    <a:pt x="15918" y="52481"/>
                    <a:pt x="17602" y="52481"/>
                  </a:cubicBezTo>
                  <a:cubicBezTo>
                    <a:pt x="19470" y="52481"/>
                    <a:pt x="21326" y="52149"/>
                    <a:pt x="23031" y="51357"/>
                  </a:cubicBezTo>
                  <a:cubicBezTo>
                    <a:pt x="26523" y="49736"/>
                    <a:pt x="27825" y="46746"/>
                    <a:pt x="29308" y="43414"/>
                  </a:cubicBezTo>
                  <a:cubicBezTo>
                    <a:pt x="30974" y="39602"/>
                    <a:pt x="32686" y="35813"/>
                    <a:pt x="34261" y="31956"/>
                  </a:cubicBezTo>
                  <a:cubicBezTo>
                    <a:pt x="37754" y="23396"/>
                    <a:pt x="40881" y="13855"/>
                    <a:pt x="38187" y="4611"/>
                  </a:cubicBezTo>
                  <a:cubicBezTo>
                    <a:pt x="38132" y="4428"/>
                    <a:pt x="37983" y="4348"/>
                    <a:pt x="37831" y="4348"/>
                  </a:cubicBezTo>
                  <a:cubicBezTo>
                    <a:pt x="37605" y="4348"/>
                    <a:pt x="37375" y="4529"/>
                    <a:pt x="37457" y="4816"/>
                  </a:cubicBezTo>
                  <a:cubicBezTo>
                    <a:pt x="39648" y="12257"/>
                    <a:pt x="37890" y="19995"/>
                    <a:pt x="35311" y="27117"/>
                  </a:cubicBezTo>
                  <a:cubicBezTo>
                    <a:pt x="34010" y="30769"/>
                    <a:pt x="32458" y="34329"/>
                    <a:pt x="30906" y="37890"/>
                  </a:cubicBezTo>
                  <a:cubicBezTo>
                    <a:pt x="29514" y="41063"/>
                    <a:pt x="28395" y="44760"/>
                    <a:pt x="26432" y="47636"/>
                  </a:cubicBezTo>
                  <a:cubicBezTo>
                    <a:pt x="24427" y="50542"/>
                    <a:pt x="20900" y="51723"/>
                    <a:pt x="17495" y="51723"/>
                  </a:cubicBezTo>
                  <a:cubicBezTo>
                    <a:pt x="17101" y="51723"/>
                    <a:pt x="16709" y="51707"/>
                    <a:pt x="16321" y="51677"/>
                  </a:cubicBezTo>
                  <a:cubicBezTo>
                    <a:pt x="12075" y="51334"/>
                    <a:pt x="8560" y="49736"/>
                    <a:pt x="6300" y="46039"/>
                  </a:cubicBezTo>
                  <a:cubicBezTo>
                    <a:pt x="4292" y="42729"/>
                    <a:pt x="3013" y="39054"/>
                    <a:pt x="2260" y="35265"/>
                  </a:cubicBezTo>
                  <a:cubicBezTo>
                    <a:pt x="1530" y="31567"/>
                    <a:pt x="959" y="27596"/>
                    <a:pt x="1142" y="23807"/>
                  </a:cubicBezTo>
                  <a:cubicBezTo>
                    <a:pt x="1370" y="19379"/>
                    <a:pt x="3516" y="15476"/>
                    <a:pt x="5342" y="11527"/>
                  </a:cubicBezTo>
                  <a:cubicBezTo>
                    <a:pt x="7099" y="7829"/>
                    <a:pt x="8606" y="3903"/>
                    <a:pt x="11139" y="662"/>
                  </a:cubicBezTo>
                  <a:cubicBezTo>
                    <a:pt x="11362" y="370"/>
                    <a:pt x="11121" y="1"/>
                    <a:pt x="108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1457925" y="1004400"/>
              <a:ext cx="881275" cy="485825"/>
            </a:xfrm>
            <a:custGeom>
              <a:rect b="b" l="l" r="r" t="t"/>
              <a:pathLst>
                <a:path extrusionOk="0" h="19433" w="35251">
                  <a:moveTo>
                    <a:pt x="34230" y="0"/>
                  </a:moveTo>
                  <a:cubicBezTo>
                    <a:pt x="34012" y="0"/>
                    <a:pt x="33772" y="189"/>
                    <a:pt x="33813" y="478"/>
                  </a:cubicBezTo>
                  <a:cubicBezTo>
                    <a:pt x="34589" y="4701"/>
                    <a:pt x="33128" y="9517"/>
                    <a:pt x="31051" y="13169"/>
                  </a:cubicBezTo>
                  <a:cubicBezTo>
                    <a:pt x="29334" y="16143"/>
                    <a:pt x="26905" y="18617"/>
                    <a:pt x="23484" y="18617"/>
                  </a:cubicBezTo>
                  <a:cubicBezTo>
                    <a:pt x="23176" y="18617"/>
                    <a:pt x="22861" y="18597"/>
                    <a:pt x="22537" y="18556"/>
                  </a:cubicBezTo>
                  <a:cubicBezTo>
                    <a:pt x="13635" y="17415"/>
                    <a:pt x="5624" y="9859"/>
                    <a:pt x="853" y="2761"/>
                  </a:cubicBezTo>
                  <a:cubicBezTo>
                    <a:pt x="770" y="2636"/>
                    <a:pt x="651" y="2585"/>
                    <a:pt x="534" y="2585"/>
                  </a:cubicBezTo>
                  <a:cubicBezTo>
                    <a:pt x="264" y="2585"/>
                    <a:pt x="0" y="2856"/>
                    <a:pt x="191" y="3126"/>
                  </a:cubicBezTo>
                  <a:cubicBezTo>
                    <a:pt x="4688" y="9837"/>
                    <a:pt x="11239" y="15817"/>
                    <a:pt x="18999" y="18465"/>
                  </a:cubicBezTo>
                  <a:cubicBezTo>
                    <a:pt x="20451" y="18959"/>
                    <a:pt x="22143" y="19432"/>
                    <a:pt x="23778" y="19432"/>
                  </a:cubicBezTo>
                  <a:cubicBezTo>
                    <a:pt x="24560" y="19432"/>
                    <a:pt x="25329" y="19324"/>
                    <a:pt x="26052" y="19058"/>
                  </a:cubicBezTo>
                  <a:cubicBezTo>
                    <a:pt x="29202" y="17894"/>
                    <a:pt x="31370" y="14539"/>
                    <a:pt x="32672" y="11617"/>
                  </a:cubicBezTo>
                  <a:cubicBezTo>
                    <a:pt x="34224" y="8148"/>
                    <a:pt x="35251" y="4062"/>
                    <a:pt x="34543" y="273"/>
                  </a:cubicBezTo>
                  <a:cubicBezTo>
                    <a:pt x="34507" y="82"/>
                    <a:pt x="34373" y="0"/>
                    <a:pt x="34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1482175" y="1105475"/>
              <a:ext cx="649700" cy="475350"/>
            </a:xfrm>
            <a:custGeom>
              <a:rect b="b" l="l" r="r" t="t"/>
              <a:pathLst>
                <a:path extrusionOk="0" h="19014" w="25988">
                  <a:moveTo>
                    <a:pt x="459" y="1"/>
                  </a:moveTo>
                  <a:cubicBezTo>
                    <a:pt x="224" y="1"/>
                    <a:pt x="1" y="176"/>
                    <a:pt x="111" y="453"/>
                  </a:cubicBezTo>
                  <a:cubicBezTo>
                    <a:pt x="1321" y="3694"/>
                    <a:pt x="3056" y="6593"/>
                    <a:pt x="5019" y="9423"/>
                  </a:cubicBezTo>
                  <a:cubicBezTo>
                    <a:pt x="6776" y="11956"/>
                    <a:pt x="8648" y="14467"/>
                    <a:pt x="11136" y="16339"/>
                  </a:cubicBezTo>
                  <a:cubicBezTo>
                    <a:pt x="13069" y="17779"/>
                    <a:pt x="15547" y="19014"/>
                    <a:pt x="18026" y="19014"/>
                  </a:cubicBezTo>
                  <a:cubicBezTo>
                    <a:pt x="18415" y="19014"/>
                    <a:pt x="18805" y="18983"/>
                    <a:pt x="19193" y="18918"/>
                  </a:cubicBezTo>
                  <a:cubicBezTo>
                    <a:pt x="21773" y="18462"/>
                    <a:pt x="24055" y="16567"/>
                    <a:pt x="25744" y="14673"/>
                  </a:cubicBezTo>
                  <a:cubicBezTo>
                    <a:pt x="25987" y="14395"/>
                    <a:pt x="25741" y="14024"/>
                    <a:pt x="25469" y="14024"/>
                  </a:cubicBezTo>
                  <a:cubicBezTo>
                    <a:pt x="25383" y="14024"/>
                    <a:pt x="25295" y="14061"/>
                    <a:pt x="25219" y="14148"/>
                  </a:cubicBezTo>
                  <a:cubicBezTo>
                    <a:pt x="23416" y="16156"/>
                    <a:pt x="20882" y="18256"/>
                    <a:pt x="18029" y="18256"/>
                  </a:cubicBezTo>
                  <a:cubicBezTo>
                    <a:pt x="15085" y="18256"/>
                    <a:pt x="12277" y="16499"/>
                    <a:pt x="10200" y="14559"/>
                  </a:cubicBezTo>
                  <a:cubicBezTo>
                    <a:pt x="6160" y="10815"/>
                    <a:pt x="2759" y="5383"/>
                    <a:pt x="842" y="247"/>
                  </a:cubicBezTo>
                  <a:cubicBezTo>
                    <a:pt x="770" y="76"/>
                    <a:pt x="612" y="1"/>
                    <a:pt x="4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986775" y="996650"/>
              <a:ext cx="547475" cy="763400"/>
            </a:xfrm>
            <a:custGeom>
              <a:rect b="b" l="l" r="r" t="t"/>
              <a:pathLst>
                <a:path extrusionOk="0" h="30536" w="21899">
                  <a:moveTo>
                    <a:pt x="1436" y="0"/>
                  </a:moveTo>
                  <a:cubicBezTo>
                    <a:pt x="1286" y="0"/>
                    <a:pt x="1142" y="81"/>
                    <a:pt x="1096" y="263"/>
                  </a:cubicBezTo>
                  <a:cubicBezTo>
                    <a:pt x="389" y="3482"/>
                    <a:pt x="1" y="7020"/>
                    <a:pt x="526" y="10284"/>
                  </a:cubicBezTo>
                  <a:cubicBezTo>
                    <a:pt x="1325" y="15237"/>
                    <a:pt x="3927" y="20213"/>
                    <a:pt x="6894" y="24207"/>
                  </a:cubicBezTo>
                  <a:cubicBezTo>
                    <a:pt x="8925" y="26946"/>
                    <a:pt x="11459" y="29913"/>
                    <a:pt x="14997" y="30415"/>
                  </a:cubicBezTo>
                  <a:cubicBezTo>
                    <a:pt x="15487" y="30489"/>
                    <a:pt x="16063" y="30535"/>
                    <a:pt x="16667" y="30535"/>
                  </a:cubicBezTo>
                  <a:cubicBezTo>
                    <a:pt x="19067" y="30535"/>
                    <a:pt x="21899" y="29797"/>
                    <a:pt x="21479" y="27060"/>
                  </a:cubicBezTo>
                  <a:cubicBezTo>
                    <a:pt x="21297" y="25805"/>
                    <a:pt x="20681" y="24641"/>
                    <a:pt x="20566" y="23385"/>
                  </a:cubicBezTo>
                  <a:cubicBezTo>
                    <a:pt x="20407" y="21559"/>
                    <a:pt x="20544" y="19665"/>
                    <a:pt x="20566" y="17862"/>
                  </a:cubicBezTo>
                  <a:cubicBezTo>
                    <a:pt x="20589" y="14050"/>
                    <a:pt x="20772" y="10261"/>
                    <a:pt x="21228" y="6472"/>
                  </a:cubicBezTo>
                  <a:cubicBezTo>
                    <a:pt x="21251" y="6232"/>
                    <a:pt x="21074" y="6112"/>
                    <a:pt x="20886" y="6112"/>
                  </a:cubicBezTo>
                  <a:cubicBezTo>
                    <a:pt x="20698" y="6112"/>
                    <a:pt x="20498" y="6232"/>
                    <a:pt x="20475" y="6472"/>
                  </a:cubicBezTo>
                  <a:cubicBezTo>
                    <a:pt x="20041" y="9896"/>
                    <a:pt x="19882" y="13319"/>
                    <a:pt x="19813" y="16743"/>
                  </a:cubicBezTo>
                  <a:cubicBezTo>
                    <a:pt x="19790" y="19482"/>
                    <a:pt x="19402" y="22541"/>
                    <a:pt x="20178" y="25189"/>
                  </a:cubicBezTo>
                  <a:cubicBezTo>
                    <a:pt x="20544" y="26421"/>
                    <a:pt x="21365" y="28064"/>
                    <a:pt x="20064" y="29000"/>
                  </a:cubicBezTo>
                  <a:cubicBezTo>
                    <a:pt x="19151" y="29685"/>
                    <a:pt x="17508" y="29776"/>
                    <a:pt x="16435" y="29776"/>
                  </a:cubicBezTo>
                  <a:cubicBezTo>
                    <a:pt x="13879" y="29776"/>
                    <a:pt x="11938" y="28635"/>
                    <a:pt x="10204" y="26900"/>
                  </a:cubicBezTo>
                  <a:cubicBezTo>
                    <a:pt x="6369" y="23111"/>
                    <a:pt x="3539" y="18067"/>
                    <a:pt x="1964" y="12931"/>
                  </a:cubicBezTo>
                  <a:cubicBezTo>
                    <a:pt x="708" y="8868"/>
                    <a:pt x="914" y="4600"/>
                    <a:pt x="1827" y="469"/>
                  </a:cubicBezTo>
                  <a:cubicBezTo>
                    <a:pt x="1895" y="181"/>
                    <a:pt x="1660" y="0"/>
                    <a:pt x="143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643250" y="329275"/>
              <a:ext cx="395475" cy="1767550"/>
            </a:xfrm>
            <a:custGeom>
              <a:rect b="b" l="l" r="r" t="t"/>
              <a:pathLst>
                <a:path extrusionOk="0" h="70702" w="15819">
                  <a:moveTo>
                    <a:pt x="9689" y="1"/>
                  </a:moveTo>
                  <a:cubicBezTo>
                    <a:pt x="9576" y="1"/>
                    <a:pt x="9462" y="48"/>
                    <a:pt x="9382" y="161"/>
                  </a:cubicBezTo>
                  <a:cubicBezTo>
                    <a:pt x="5274" y="6165"/>
                    <a:pt x="3402" y="13628"/>
                    <a:pt x="2238" y="20727"/>
                  </a:cubicBezTo>
                  <a:cubicBezTo>
                    <a:pt x="686" y="30336"/>
                    <a:pt x="1" y="40768"/>
                    <a:pt x="1622" y="50423"/>
                  </a:cubicBezTo>
                  <a:cubicBezTo>
                    <a:pt x="2672" y="56517"/>
                    <a:pt x="4977" y="62680"/>
                    <a:pt x="9291" y="67245"/>
                  </a:cubicBezTo>
                  <a:cubicBezTo>
                    <a:pt x="10204" y="68226"/>
                    <a:pt x="11231" y="69139"/>
                    <a:pt x="12349" y="69893"/>
                  </a:cubicBezTo>
                  <a:cubicBezTo>
                    <a:pt x="12876" y="70229"/>
                    <a:pt x="13499" y="70702"/>
                    <a:pt x="14165" y="70702"/>
                  </a:cubicBezTo>
                  <a:cubicBezTo>
                    <a:pt x="14222" y="70702"/>
                    <a:pt x="14278" y="70699"/>
                    <a:pt x="14335" y="70692"/>
                  </a:cubicBezTo>
                  <a:cubicBezTo>
                    <a:pt x="15819" y="70463"/>
                    <a:pt x="14906" y="68888"/>
                    <a:pt x="14609" y="67975"/>
                  </a:cubicBezTo>
                  <a:cubicBezTo>
                    <a:pt x="12692" y="62086"/>
                    <a:pt x="12349" y="55809"/>
                    <a:pt x="12943" y="49669"/>
                  </a:cubicBezTo>
                  <a:cubicBezTo>
                    <a:pt x="13377" y="45378"/>
                    <a:pt x="14427" y="41224"/>
                    <a:pt x="15111" y="36956"/>
                  </a:cubicBezTo>
                  <a:cubicBezTo>
                    <a:pt x="15153" y="36667"/>
                    <a:pt x="14904" y="36478"/>
                    <a:pt x="14684" y="36478"/>
                  </a:cubicBezTo>
                  <a:cubicBezTo>
                    <a:pt x="14540" y="36478"/>
                    <a:pt x="14408" y="36560"/>
                    <a:pt x="14381" y="36750"/>
                  </a:cubicBezTo>
                  <a:cubicBezTo>
                    <a:pt x="13194" y="44169"/>
                    <a:pt x="11459" y="51244"/>
                    <a:pt x="12076" y="58845"/>
                  </a:cubicBezTo>
                  <a:cubicBezTo>
                    <a:pt x="12235" y="61059"/>
                    <a:pt x="12578" y="63273"/>
                    <a:pt x="13103" y="65419"/>
                  </a:cubicBezTo>
                  <a:cubicBezTo>
                    <a:pt x="13285" y="66126"/>
                    <a:pt x="13468" y="66811"/>
                    <a:pt x="13673" y="67496"/>
                  </a:cubicBezTo>
                  <a:cubicBezTo>
                    <a:pt x="13810" y="67952"/>
                    <a:pt x="14267" y="68751"/>
                    <a:pt x="14244" y="69231"/>
                  </a:cubicBezTo>
                  <a:cubicBezTo>
                    <a:pt x="14224" y="69681"/>
                    <a:pt x="14089" y="69842"/>
                    <a:pt x="13882" y="69842"/>
                  </a:cubicBezTo>
                  <a:cubicBezTo>
                    <a:pt x="13628" y="69842"/>
                    <a:pt x="13265" y="69597"/>
                    <a:pt x="12874" y="69345"/>
                  </a:cubicBezTo>
                  <a:cubicBezTo>
                    <a:pt x="11870" y="68706"/>
                    <a:pt x="10980" y="67884"/>
                    <a:pt x="10158" y="67039"/>
                  </a:cubicBezTo>
                  <a:cubicBezTo>
                    <a:pt x="6095" y="62954"/>
                    <a:pt x="3813" y="57407"/>
                    <a:pt x="2672" y="51838"/>
                  </a:cubicBezTo>
                  <a:cubicBezTo>
                    <a:pt x="709" y="42457"/>
                    <a:pt x="1348" y="32094"/>
                    <a:pt x="2694" y="22644"/>
                  </a:cubicBezTo>
                  <a:cubicBezTo>
                    <a:pt x="3790" y="15044"/>
                    <a:pt x="5639" y="6963"/>
                    <a:pt x="10044" y="549"/>
                  </a:cubicBezTo>
                  <a:cubicBezTo>
                    <a:pt x="10238" y="275"/>
                    <a:pt x="9964" y="1"/>
                    <a:pt x="96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1359025" y="1311225"/>
              <a:ext cx="404975" cy="594425"/>
            </a:xfrm>
            <a:custGeom>
              <a:rect b="b" l="l" r="r" t="t"/>
              <a:pathLst>
                <a:path extrusionOk="0" h="23777" w="16199">
                  <a:moveTo>
                    <a:pt x="9301" y="1"/>
                  </a:moveTo>
                  <a:cubicBezTo>
                    <a:pt x="9071" y="1"/>
                    <a:pt x="8834" y="185"/>
                    <a:pt x="8918" y="462"/>
                  </a:cubicBezTo>
                  <a:cubicBezTo>
                    <a:pt x="9808" y="3407"/>
                    <a:pt x="10698" y="6329"/>
                    <a:pt x="11588" y="9250"/>
                  </a:cubicBezTo>
                  <a:cubicBezTo>
                    <a:pt x="12456" y="12103"/>
                    <a:pt x="13551" y="14979"/>
                    <a:pt x="14190" y="17901"/>
                  </a:cubicBezTo>
                  <a:cubicBezTo>
                    <a:pt x="14624" y="19818"/>
                    <a:pt x="14555" y="22375"/>
                    <a:pt x="12204" y="22945"/>
                  </a:cubicBezTo>
                  <a:cubicBezTo>
                    <a:pt x="11876" y="23029"/>
                    <a:pt x="11539" y="23065"/>
                    <a:pt x="11199" y="23065"/>
                  </a:cubicBezTo>
                  <a:cubicBezTo>
                    <a:pt x="10146" y="23065"/>
                    <a:pt x="9062" y="22720"/>
                    <a:pt x="8096" y="22375"/>
                  </a:cubicBezTo>
                  <a:cubicBezTo>
                    <a:pt x="5266" y="21393"/>
                    <a:pt x="2800" y="19659"/>
                    <a:pt x="792" y="17444"/>
                  </a:cubicBezTo>
                  <a:cubicBezTo>
                    <a:pt x="710" y="17357"/>
                    <a:pt x="618" y="17321"/>
                    <a:pt x="529" y="17321"/>
                  </a:cubicBezTo>
                  <a:cubicBezTo>
                    <a:pt x="247" y="17321"/>
                    <a:pt x="1" y="17691"/>
                    <a:pt x="244" y="17969"/>
                  </a:cubicBezTo>
                  <a:cubicBezTo>
                    <a:pt x="2412" y="20366"/>
                    <a:pt x="5106" y="22192"/>
                    <a:pt x="8187" y="23196"/>
                  </a:cubicBezTo>
                  <a:cubicBezTo>
                    <a:pt x="9132" y="23515"/>
                    <a:pt x="10228" y="23776"/>
                    <a:pt x="11275" y="23776"/>
                  </a:cubicBezTo>
                  <a:cubicBezTo>
                    <a:pt x="12633" y="23776"/>
                    <a:pt x="13909" y="23337"/>
                    <a:pt x="14670" y="22010"/>
                  </a:cubicBezTo>
                  <a:cubicBezTo>
                    <a:pt x="16199" y="19293"/>
                    <a:pt x="14282" y="15550"/>
                    <a:pt x="13483" y="12925"/>
                  </a:cubicBezTo>
                  <a:cubicBezTo>
                    <a:pt x="12204" y="8702"/>
                    <a:pt x="10926" y="4480"/>
                    <a:pt x="9648" y="257"/>
                  </a:cubicBezTo>
                  <a:cubicBezTo>
                    <a:pt x="9594" y="78"/>
                    <a:pt x="9449" y="1"/>
                    <a:pt x="930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206700" y="1663725"/>
              <a:ext cx="590975" cy="375600"/>
            </a:xfrm>
            <a:custGeom>
              <a:rect b="b" l="l" r="r" t="t"/>
              <a:pathLst>
                <a:path extrusionOk="0" h="15024" w="23639">
                  <a:moveTo>
                    <a:pt x="458" y="0"/>
                  </a:moveTo>
                  <a:cubicBezTo>
                    <a:pt x="231" y="0"/>
                    <a:pt x="1" y="181"/>
                    <a:pt x="83" y="468"/>
                  </a:cubicBezTo>
                  <a:cubicBezTo>
                    <a:pt x="2046" y="6335"/>
                    <a:pt x="6565" y="11105"/>
                    <a:pt x="12317" y="13433"/>
                  </a:cubicBezTo>
                  <a:cubicBezTo>
                    <a:pt x="13909" y="14087"/>
                    <a:pt x="16535" y="15023"/>
                    <a:pt x="18722" y="15023"/>
                  </a:cubicBezTo>
                  <a:cubicBezTo>
                    <a:pt x="19513" y="15023"/>
                    <a:pt x="20247" y="14901"/>
                    <a:pt x="20854" y="14597"/>
                  </a:cubicBezTo>
                  <a:cubicBezTo>
                    <a:pt x="23639" y="13182"/>
                    <a:pt x="22155" y="9667"/>
                    <a:pt x="20922" y="7795"/>
                  </a:cubicBezTo>
                  <a:cubicBezTo>
                    <a:pt x="20845" y="7668"/>
                    <a:pt x="20727" y="7615"/>
                    <a:pt x="20611" y="7615"/>
                  </a:cubicBezTo>
                  <a:cubicBezTo>
                    <a:pt x="20351" y="7615"/>
                    <a:pt x="20094" y="7877"/>
                    <a:pt x="20283" y="8161"/>
                  </a:cubicBezTo>
                  <a:cubicBezTo>
                    <a:pt x="21128" y="9484"/>
                    <a:pt x="22360" y="11447"/>
                    <a:pt x="21379" y="13022"/>
                  </a:cubicBezTo>
                  <a:cubicBezTo>
                    <a:pt x="20838" y="13912"/>
                    <a:pt x="19841" y="14169"/>
                    <a:pt x="18794" y="14169"/>
                  </a:cubicBezTo>
                  <a:cubicBezTo>
                    <a:pt x="17855" y="14169"/>
                    <a:pt x="16876" y="13962"/>
                    <a:pt x="16152" y="13821"/>
                  </a:cubicBezTo>
                  <a:cubicBezTo>
                    <a:pt x="13869" y="13365"/>
                    <a:pt x="11678" y="12497"/>
                    <a:pt x="9669" y="11288"/>
                  </a:cubicBezTo>
                  <a:cubicBezTo>
                    <a:pt x="5515" y="8777"/>
                    <a:pt x="2343" y="4874"/>
                    <a:pt x="813" y="263"/>
                  </a:cubicBezTo>
                  <a:cubicBezTo>
                    <a:pt x="758" y="80"/>
                    <a:pt x="609" y="0"/>
                    <a:pt x="4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283375" y="880675"/>
              <a:ext cx="515750" cy="429350"/>
            </a:xfrm>
            <a:custGeom>
              <a:rect b="b" l="l" r="r" t="t"/>
              <a:pathLst>
                <a:path extrusionOk="0" h="17174" w="20630">
                  <a:moveTo>
                    <a:pt x="20253" y="1"/>
                  </a:moveTo>
                  <a:cubicBezTo>
                    <a:pt x="20065" y="1"/>
                    <a:pt x="19877" y="120"/>
                    <a:pt x="19877" y="360"/>
                  </a:cubicBezTo>
                  <a:cubicBezTo>
                    <a:pt x="19854" y="4857"/>
                    <a:pt x="19922" y="11088"/>
                    <a:pt x="16476" y="14512"/>
                  </a:cubicBezTo>
                  <a:cubicBezTo>
                    <a:pt x="15052" y="15928"/>
                    <a:pt x="13321" y="16448"/>
                    <a:pt x="11476" y="16448"/>
                  </a:cubicBezTo>
                  <a:cubicBezTo>
                    <a:pt x="7791" y="16448"/>
                    <a:pt x="3654" y="14374"/>
                    <a:pt x="612" y="13234"/>
                  </a:cubicBezTo>
                  <a:cubicBezTo>
                    <a:pt x="562" y="13214"/>
                    <a:pt x="515" y="13204"/>
                    <a:pt x="472" y="13204"/>
                  </a:cubicBezTo>
                  <a:cubicBezTo>
                    <a:pt x="119" y="13204"/>
                    <a:pt x="0" y="13801"/>
                    <a:pt x="407" y="13964"/>
                  </a:cubicBezTo>
                  <a:cubicBezTo>
                    <a:pt x="3606" y="15158"/>
                    <a:pt x="7709" y="17173"/>
                    <a:pt x="11469" y="17173"/>
                  </a:cubicBezTo>
                  <a:cubicBezTo>
                    <a:pt x="13315" y="17173"/>
                    <a:pt x="15079" y="16687"/>
                    <a:pt x="16613" y="15379"/>
                  </a:cubicBezTo>
                  <a:cubicBezTo>
                    <a:pt x="20607" y="11978"/>
                    <a:pt x="20607" y="5108"/>
                    <a:pt x="20630" y="360"/>
                  </a:cubicBezTo>
                  <a:cubicBezTo>
                    <a:pt x="20630" y="120"/>
                    <a:pt x="20442" y="1"/>
                    <a:pt x="20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810250" y="31525"/>
              <a:ext cx="483050" cy="1039200"/>
            </a:xfrm>
            <a:custGeom>
              <a:rect b="b" l="l" r="r" t="t"/>
              <a:pathLst>
                <a:path extrusionOk="0" h="41568" w="19322">
                  <a:moveTo>
                    <a:pt x="3288" y="0"/>
                  </a:moveTo>
                  <a:cubicBezTo>
                    <a:pt x="2982" y="0"/>
                    <a:pt x="2712" y="383"/>
                    <a:pt x="3002" y="636"/>
                  </a:cubicBezTo>
                  <a:cubicBezTo>
                    <a:pt x="6699" y="3672"/>
                    <a:pt x="9461" y="7506"/>
                    <a:pt x="11858" y="11592"/>
                  </a:cubicBezTo>
                  <a:cubicBezTo>
                    <a:pt x="14346" y="15815"/>
                    <a:pt x="16925" y="20266"/>
                    <a:pt x="18043" y="25059"/>
                  </a:cubicBezTo>
                  <a:cubicBezTo>
                    <a:pt x="19185" y="30012"/>
                    <a:pt x="18454" y="35581"/>
                    <a:pt x="14506" y="39097"/>
                  </a:cubicBezTo>
                  <a:cubicBezTo>
                    <a:pt x="13520" y="39990"/>
                    <a:pt x="12472" y="40717"/>
                    <a:pt x="11327" y="40717"/>
                  </a:cubicBezTo>
                  <a:cubicBezTo>
                    <a:pt x="10775" y="40717"/>
                    <a:pt x="10200" y="40548"/>
                    <a:pt x="9598" y="40147"/>
                  </a:cubicBezTo>
                  <a:cubicBezTo>
                    <a:pt x="8525" y="39416"/>
                    <a:pt x="7612" y="38435"/>
                    <a:pt x="6654" y="37590"/>
                  </a:cubicBezTo>
                  <a:cubicBezTo>
                    <a:pt x="4713" y="35855"/>
                    <a:pt x="2751" y="34098"/>
                    <a:pt x="810" y="32363"/>
                  </a:cubicBezTo>
                  <a:cubicBezTo>
                    <a:pt x="730" y="32293"/>
                    <a:pt x="643" y="32264"/>
                    <a:pt x="558" y="32264"/>
                  </a:cubicBezTo>
                  <a:cubicBezTo>
                    <a:pt x="258" y="32264"/>
                    <a:pt x="0" y="32639"/>
                    <a:pt x="285" y="32888"/>
                  </a:cubicBezTo>
                  <a:cubicBezTo>
                    <a:pt x="2751" y="35102"/>
                    <a:pt x="5238" y="37339"/>
                    <a:pt x="7726" y="39553"/>
                  </a:cubicBezTo>
                  <a:cubicBezTo>
                    <a:pt x="8846" y="40546"/>
                    <a:pt x="9950" y="41567"/>
                    <a:pt x="11357" y="41567"/>
                  </a:cubicBezTo>
                  <a:cubicBezTo>
                    <a:pt x="11729" y="41567"/>
                    <a:pt x="12122" y="41496"/>
                    <a:pt x="12543" y="41333"/>
                  </a:cubicBezTo>
                  <a:cubicBezTo>
                    <a:pt x="17108" y="39576"/>
                    <a:pt x="19299" y="33892"/>
                    <a:pt x="19299" y="29396"/>
                  </a:cubicBezTo>
                  <a:cubicBezTo>
                    <a:pt x="19322" y="23735"/>
                    <a:pt x="16628" y="18554"/>
                    <a:pt x="13935" y="13715"/>
                  </a:cubicBezTo>
                  <a:cubicBezTo>
                    <a:pt x="11150" y="8693"/>
                    <a:pt x="8023" y="3786"/>
                    <a:pt x="3527" y="88"/>
                  </a:cubicBezTo>
                  <a:cubicBezTo>
                    <a:pt x="3451" y="27"/>
                    <a:pt x="3368" y="0"/>
                    <a:pt x="3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3018200" y="585350"/>
              <a:ext cx="484525" cy="756275"/>
            </a:xfrm>
            <a:custGeom>
              <a:rect b="b" l="l" r="r" t="t"/>
              <a:pathLst>
                <a:path extrusionOk="0" h="30251" w="19381">
                  <a:moveTo>
                    <a:pt x="12875" y="0"/>
                  </a:moveTo>
                  <a:cubicBezTo>
                    <a:pt x="12620" y="0"/>
                    <a:pt x="12352" y="278"/>
                    <a:pt x="12510" y="578"/>
                  </a:cubicBezTo>
                  <a:cubicBezTo>
                    <a:pt x="15546" y="6581"/>
                    <a:pt x="17669" y="13360"/>
                    <a:pt x="17167" y="20162"/>
                  </a:cubicBezTo>
                  <a:cubicBezTo>
                    <a:pt x="16915" y="23814"/>
                    <a:pt x="15363" y="27763"/>
                    <a:pt x="11574" y="28995"/>
                  </a:cubicBezTo>
                  <a:cubicBezTo>
                    <a:pt x="10481" y="29352"/>
                    <a:pt x="9307" y="29500"/>
                    <a:pt x="8107" y="29500"/>
                  </a:cubicBezTo>
                  <a:cubicBezTo>
                    <a:pt x="5548" y="29500"/>
                    <a:pt x="2871" y="28828"/>
                    <a:pt x="618" y="28082"/>
                  </a:cubicBezTo>
                  <a:cubicBezTo>
                    <a:pt x="574" y="28067"/>
                    <a:pt x="531" y="28060"/>
                    <a:pt x="492" y="28060"/>
                  </a:cubicBezTo>
                  <a:cubicBezTo>
                    <a:pt x="128" y="28060"/>
                    <a:pt x="1" y="28669"/>
                    <a:pt x="413" y="28813"/>
                  </a:cubicBezTo>
                  <a:cubicBezTo>
                    <a:pt x="2756" y="29584"/>
                    <a:pt x="5484" y="30250"/>
                    <a:pt x="8113" y="30250"/>
                  </a:cubicBezTo>
                  <a:cubicBezTo>
                    <a:pt x="9376" y="30250"/>
                    <a:pt x="10616" y="30096"/>
                    <a:pt x="11780" y="29726"/>
                  </a:cubicBezTo>
                  <a:cubicBezTo>
                    <a:pt x="14816" y="28744"/>
                    <a:pt x="16756" y="25982"/>
                    <a:pt x="17509" y="22969"/>
                  </a:cubicBezTo>
                  <a:cubicBezTo>
                    <a:pt x="19381" y="15460"/>
                    <a:pt x="16527" y="6855"/>
                    <a:pt x="13172" y="190"/>
                  </a:cubicBezTo>
                  <a:cubicBezTo>
                    <a:pt x="13102" y="56"/>
                    <a:pt x="12990" y="0"/>
                    <a:pt x="1287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3024950" y="874825"/>
              <a:ext cx="267775" cy="333875"/>
            </a:xfrm>
            <a:custGeom>
              <a:rect b="b" l="l" r="r" t="t"/>
              <a:pathLst>
                <a:path extrusionOk="0" h="13355" w="10711">
                  <a:moveTo>
                    <a:pt x="9926" y="0"/>
                  </a:moveTo>
                  <a:cubicBezTo>
                    <a:pt x="9709" y="0"/>
                    <a:pt x="9469" y="184"/>
                    <a:pt x="9524" y="457"/>
                  </a:cubicBezTo>
                  <a:cubicBezTo>
                    <a:pt x="10095" y="3698"/>
                    <a:pt x="10140" y="7898"/>
                    <a:pt x="8383" y="10820"/>
                  </a:cubicBezTo>
                  <a:cubicBezTo>
                    <a:pt x="7597" y="12135"/>
                    <a:pt x="6798" y="12652"/>
                    <a:pt x="6024" y="12652"/>
                  </a:cubicBezTo>
                  <a:cubicBezTo>
                    <a:pt x="3761" y="12652"/>
                    <a:pt x="1706" y="8234"/>
                    <a:pt x="805" y="6415"/>
                  </a:cubicBezTo>
                  <a:cubicBezTo>
                    <a:pt x="734" y="6281"/>
                    <a:pt x="624" y="6225"/>
                    <a:pt x="512" y="6225"/>
                  </a:cubicBezTo>
                  <a:cubicBezTo>
                    <a:pt x="262" y="6225"/>
                    <a:pt x="1" y="6503"/>
                    <a:pt x="143" y="6803"/>
                  </a:cubicBezTo>
                  <a:cubicBezTo>
                    <a:pt x="1182" y="8882"/>
                    <a:pt x="3035" y="13355"/>
                    <a:pt x="5832" y="13355"/>
                  </a:cubicBezTo>
                  <a:cubicBezTo>
                    <a:pt x="6413" y="13355"/>
                    <a:pt x="7034" y="13162"/>
                    <a:pt x="7698" y="12714"/>
                  </a:cubicBezTo>
                  <a:cubicBezTo>
                    <a:pt x="9296" y="11619"/>
                    <a:pt x="9866" y="9450"/>
                    <a:pt x="10209" y="7693"/>
                  </a:cubicBezTo>
                  <a:cubicBezTo>
                    <a:pt x="10711" y="5228"/>
                    <a:pt x="10688" y="2740"/>
                    <a:pt x="10232" y="275"/>
                  </a:cubicBezTo>
                  <a:cubicBezTo>
                    <a:pt x="10204" y="82"/>
                    <a:pt x="10070" y="0"/>
                    <a:pt x="99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2765750" y="962725"/>
              <a:ext cx="221125" cy="216950"/>
            </a:xfrm>
            <a:custGeom>
              <a:rect b="b" l="l" r="r" t="t"/>
              <a:pathLst>
                <a:path extrusionOk="0" h="8678" w="8845">
                  <a:moveTo>
                    <a:pt x="8000" y="1"/>
                  </a:moveTo>
                  <a:cubicBezTo>
                    <a:pt x="7777" y="1"/>
                    <a:pt x="7534" y="190"/>
                    <a:pt x="7589" y="479"/>
                  </a:cubicBezTo>
                  <a:cubicBezTo>
                    <a:pt x="8000" y="2670"/>
                    <a:pt x="7909" y="5250"/>
                    <a:pt x="6174" y="6916"/>
                  </a:cubicBezTo>
                  <a:cubicBezTo>
                    <a:pt x="5472" y="7590"/>
                    <a:pt x="4786" y="7871"/>
                    <a:pt x="4145" y="7871"/>
                  </a:cubicBezTo>
                  <a:cubicBezTo>
                    <a:pt x="2683" y="7871"/>
                    <a:pt x="1454" y="6410"/>
                    <a:pt x="787" y="4839"/>
                  </a:cubicBezTo>
                  <a:cubicBezTo>
                    <a:pt x="722" y="4693"/>
                    <a:pt x="613" y="4634"/>
                    <a:pt x="500" y="4634"/>
                  </a:cubicBezTo>
                  <a:cubicBezTo>
                    <a:pt x="258" y="4634"/>
                    <a:pt x="1" y="4908"/>
                    <a:pt x="125" y="5204"/>
                  </a:cubicBezTo>
                  <a:cubicBezTo>
                    <a:pt x="870" y="6954"/>
                    <a:pt x="2352" y="8678"/>
                    <a:pt x="4141" y="8678"/>
                  </a:cubicBezTo>
                  <a:cubicBezTo>
                    <a:pt x="4708" y="8678"/>
                    <a:pt x="5307" y="8504"/>
                    <a:pt x="5923" y="8103"/>
                  </a:cubicBezTo>
                  <a:cubicBezTo>
                    <a:pt x="8525" y="6391"/>
                    <a:pt x="8845" y="3081"/>
                    <a:pt x="8320" y="274"/>
                  </a:cubicBezTo>
                  <a:cubicBezTo>
                    <a:pt x="8283" y="83"/>
                    <a:pt x="8146" y="1"/>
                    <a:pt x="800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2891600" y="1115775"/>
              <a:ext cx="197125" cy="178950"/>
            </a:xfrm>
            <a:custGeom>
              <a:rect b="b" l="l" r="r" t="t"/>
              <a:pathLst>
                <a:path extrusionOk="0" h="7158" w="7885">
                  <a:moveTo>
                    <a:pt x="7514" y="1"/>
                  </a:moveTo>
                  <a:cubicBezTo>
                    <a:pt x="7326" y="1"/>
                    <a:pt x="7132" y="120"/>
                    <a:pt x="7120" y="360"/>
                  </a:cubicBezTo>
                  <a:cubicBezTo>
                    <a:pt x="7075" y="2049"/>
                    <a:pt x="6823" y="4240"/>
                    <a:pt x="5614" y="5564"/>
                  </a:cubicBezTo>
                  <a:cubicBezTo>
                    <a:pt x="5075" y="6153"/>
                    <a:pt x="4476" y="6377"/>
                    <a:pt x="3862" y="6377"/>
                  </a:cubicBezTo>
                  <a:cubicBezTo>
                    <a:pt x="2784" y="6377"/>
                    <a:pt x="1659" y="5687"/>
                    <a:pt x="729" y="5062"/>
                  </a:cubicBezTo>
                  <a:cubicBezTo>
                    <a:pt x="659" y="5015"/>
                    <a:pt x="590" y="4995"/>
                    <a:pt x="525" y="4995"/>
                  </a:cubicBezTo>
                  <a:cubicBezTo>
                    <a:pt x="209" y="4995"/>
                    <a:pt x="0" y="5474"/>
                    <a:pt x="341" y="5701"/>
                  </a:cubicBezTo>
                  <a:cubicBezTo>
                    <a:pt x="1418" y="6434"/>
                    <a:pt x="2643" y="7158"/>
                    <a:pt x="3860" y="7158"/>
                  </a:cubicBezTo>
                  <a:cubicBezTo>
                    <a:pt x="4499" y="7158"/>
                    <a:pt x="5137" y="6958"/>
                    <a:pt x="5751" y="6454"/>
                  </a:cubicBezTo>
                  <a:cubicBezTo>
                    <a:pt x="7463" y="5062"/>
                    <a:pt x="7805" y="2414"/>
                    <a:pt x="7873" y="360"/>
                  </a:cubicBezTo>
                  <a:cubicBezTo>
                    <a:pt x="7885" y="120"/>
                    <a:pt x="7702" y="1"/>
                    <a:pt x="75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2255075" y="1167700"/>
              <a:ext cx="659900" cy="367325"/>
            </a:xfrm>
            <a:custGeom>
              <a:rect b="b" l="l" r="r" t="t"/>
              <a:pathLst>
                <a:path extrusionOk="0" h="14693" w="26396">
                  <a:moveTo>
                    <a:pt x="25665" y="1"/>
                  </a:moveTo>
                  <a:cubicBezTo>
                    <a:pt x="25477" y="1"/>
                    <a:pt x="25300" y="121"/>
                    <a:pt x="25323" y="360"/>
                  </a:cubicBezTo>
                  <a:cubicBezTo>
                    <a:pt x="25642" y="3487"/>
                    <a:pt x="25072" y="7208"/>
                    <a:pt x="22858" y="9582"/>
                  </a:cubicBezTo>
                  <a:cubicBezTo>
                    <a:pt x="20837" y="11712"/>
                    <a:pt x="18330" y="13906"/>
                    <a:pt x="15256" y="13906"/>
                  </a:cubicBezTo>
                  <a:cubicBezTo>
                    <a:pt x="15136" y="13906"/>
                    <a:pt x="15014" y="13902"/>
                    <a:pt x="14892" y="13896"/>
                  </a:cubicBezTo>
                  <a:cubicBezTo>
                    <a:pt x="9299" y="13553"/>
                    <a:pt x="4050" y="10198"/>
                    <a:pt x="854" y="5701"/>
                  </a:cubicBezTo>
                  <a:cubicBezTo>
                    <a:pt x="764" y="5584"/>
                    <a:pt x="644" y="5536"/>
                    <a:pt x="526" y="5536"/>
                  </a:cubicBezTo>
                  <a:cubicBezTo>
                    <a:pt x="255" y="5536"/>
                    <a:pt x="1" y="5796"/>
                    <a:pt x="192" y="6067"/>
                  </a:cubicBezTo>
                  <a:cubicBezTo>
                    <a:pt x="3385" y="10558"/>
                    <a:pt x="9238" y="14692"/>
                    <a:pt x="15030" y="14692"/>
                  </a:cubicBezTo>
                  <a:cubicBezTo>
                    <a:pt x="15449" y="14692"/>
                    <a:pt x="15867" y="14671"/>
                    <a:pt x="16284" y="14626"/>
                  </a:cubicBezTo>
                  <a:cubicBezTo>
                    <a:pt x="19183" y="14306"/>
                    <a:pt x="21967" y="11818"/>
                    <a:pt x="23793" y="9673"/>
                  </a:cubicBezTo>
                  <a:cubicBezTo>
                    <a:pt x="25848" y="7253"/>
                    <a:pt x="26396" y="3464"/>
                    <a:pt x="26076" y="360"/>
                  </a:cubicBezTo>
                  <a:cubicBezTo>
                    <a:pt x="26053" y="121"/>
                    <a:pt x="25853" y="1"/>
                    <a:pt x="256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2249350" y="1457150"/>
              <a:ext cx="547150" cy="285700"/>
            </a:xfrm>
            <a:custGeom>
              <a:rect b="b" l="l" r="r" t="t"/>
              <a:pathLst>
                <a:path extrusionOk="0" h="11428" w="21886">
                  <a:moveTo>
                    <a:pt x="21424" y="0"/>
                  </a:moveTo>
                  <a:cubicBezTo>
                    <a:pt x="21276" y="0"/>
                    <a:pt x="21137" y="81"/>
                    <a:pt x="21101" y="263"/>
                  </a:cubicBezTo>
                  <a:cubicBezTo>
                    <a:pt x="20302" y="4760"/>
                    <a:pt x="17882" y="8229"/>
                    <a:pt x="13523" y="9804"/>
                  </a:cubicBezTo>
                  <a:cubicBezTo>
                    <a:pt x="11889" y="10395"/>
                    <a:pt x="10222" y="10672"/>
                    <a:pt x="8564" y="10672"/>
                  </a:cubicBezTo>
                  <a:cubicBezTo>
                    <a:pt x="5869" y="10672"/>
                    <a:pt x="3200" y="9940"/>
                    <a:pt x="741" y="8640"/>
                  </a:cubicBezTo>
                  <a:cubicBezTo>
                    <a:pt x="678" y="8607"/>
                    <a:pt x="618" y="8593"/>
                    <a:pt x="560" y="8593"/>
                  </a:cubicBezTo>
                  <a:cubicBezTo>
                    <a:pt x="218" y="8593"/>
                    <a:pt x="1" y="9107"/>
                    <a:pt x="353" y="9302"/>
                  </a:cubicBezTo>
                  <a:cubicBezTo>
                    <a:pt x="2949" y="10655"/>
                    <a:pt x="5775" y="11427"/>
                    <a:pt x="8614" y="11427"/>
                  </a:cubicBezTo>
                  <a:cubicBezTo>
                    <a:pt x="10517" y="11427"/>
                    <a:pt x="12426" y="11080"/>
                    <a:pt x="14276" y="10329"/>
                  </a:cubicBezTo>
                  <a:cubicBezTo>
                    <a:pt x="18636" y="8549"/>
                    <a:pt x="21032" y="5011"/>
                    <a:pt x="21831" y="469"/>
                  </a:cubicBezTo>
                  <a:cubicBezTo>
                    <a:pt x="21886" y="181"/>
                    <a:pt x="21645" y="0"/>
                    <a:pt x="214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634900" y="1357725"/>
              <a:ext cx="675500" cy="494075"/>
            </a:xfrm>
            <a:custGeom>
              <a:rect b="b" l="l" r="r" t="t"/>
              <a:pathLst>
                <a:path extrusionOk="0" h="19763" w="27020">
                  <a:moveTo>
                    <a:pt x="26648" y="1"/>
                  </a:moveTo>
                  <a:cubicBezTo>
                    <a:pt x="26460" y="1"/>
                    <a:pt x="26266" y="120"/>
                    <a:pt x="26254" y="360"/>
                  </a:cubicBezTo>
                  <a:cubicBezTo>
                    <a:pt x="26118" y="4309"/>
                    <a:pt x="25638" y="8235"/>
                    <a:pt x="24725" y="12069"/>
                  </a:cubicBezTo>
                  <a:cubicBezTo>
                    <a:pt x="24291" y="13918"/>
                    <a:pt x="23903" y="16224"/>
                    <a:pt x="22511" y="17616"/>
                  </a:cubicBezTo>
                  <a:cubicBezTo>
                    <a:pt x="21496" y="18644"/>
                    <a:pt x="20162" y="18999"/>
                    <a:pt x="18791" y="18999"/>
                  </a:cubicBezTo>
                  <a:cubicBezTo>
                    <a:pt x="17727" y="18999"/>
                    <a:pt x="16641" y="18785"/>
                    <a:pt x="15664" y="18506"/>
                  </a:cubicBezTo>
                  <a:cubicBezTo>
                    <a:pt x="9158" y="16657"/>
                    <a:pt x="3772" y="11887"/>
                    <a:pt x="804" y="5861"/>
                  </a:cubicBezTo>
                  <a:cubicBezTo>
                    <a:pt x="734" y="5727"/>
                    <a:pt x="624" y="5671"/>
                    <a:pt x="512" y="5671"/>
                  </a:cubicBezTo>
                  <a:cubicBezTo>
                    <a:pt x="262" y="5671"/>
                    <a:pt x="0" y="5949"/>
                    <a:pt x="142" y="6249"/>
                  </a:cubicBezTo>
                  <a:cubicBezTo>
                    <a:pt x="3383" y="12823"/>
                    <a:pt x="10208" y="18963"/>
                    <a:pt x="17786" y="19716"/>
                  </a:cubicBezTo>
                  <a:cubicBezTo>
                    <a:pt x="18091" y="19747"/>
                    <a:pt x="18386" y="19763"/>
                    <a:pt x="18671" y="19763"/>
                  </a:cubicBezTo>
                  <a:cubicBezTo>
                    <a:pt x="21913" y="19763"/>
                    <a:pt x="23916" y="17771"/>
                    <a:pt x="24839" y="14603"/>
                  </a:cubicBezTo>
                  <a:cubicBezTo>
                    <a:pt x="26186" y="9992"/>
                    <a:pt x="26848" y="5153"/>
                    <a:pt x="27008" y="360"/>
                  </a:cubicBezTo>
                  <a:cubicBezTo>
                    <a:pt x="27019" y="120"/>
                    <a:pt x="26836" y="1"/>
                    <a:pt x="2664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1715475" y="1767150"/>
              <a:ext cx="390350" cy="84275"/>
            </a:xfrm>
            <a:custGeom>
              <a:rect b="b" l="l" r="r" t="t"/>
              <a:pathLst>
                <a:path extrusionOk="0" h="3371" w="15614">
                  <a:moveTo>
                    <a:pt x="486" y="0"/>
                  </a:moveTo>
                  <a:cubicBezTo>
                    <a:pt x="192" y="0"/>
                    <a:pt x="1" y="492"/>
                    <a:pt x="320" y="737"/>
                  </a:cubicBezTo>
                  <a:cubicBezTo>
                    <a:pt x="2215" y="2152"/>
                    <a:pt x="4657" y="2540"/>
                    <a:pt x="6940" y="2905"/>
                  </a:cubicBezTo>
                  <a:cubicBezTo>
                    <a:pt x="8941" y="3225"/>
                    <a:pt x="10954" y="3371"/>
                    <a:pt x="12971" y="3371"/>
                  </a:cubicBezTo>
                  <a:cubicBezTo>
                    <a:pt x="13692" y="3371"/>
                    <a:pt x="14413" y="3352"/>
                    <a:pt x="15134" y="3316"/>
                  </a:cubicBezTo>
                  <a:cubicBezTo>
                    <a:pt x="15606" y="3294"/>
                    <a:pt x="15613" y="2562"/>
                    <a:pt x="15155" y="2562"/>
                  </a:cubicBezTo>
                  <a:cubicBezTo>
                    <a:pt x="15148" y="2562"/>
                    <a:pt x="15141" y="2562"/>
                    <a:pt x="15134" y="2563"/>
                  </a:cubicBezTo>
                  <a:cubicBezTo>
                    <a:pt x="14385" y="2601"/>
                    <a:pt x="13637" y="2622"/>
                    <a:pt x="12888" y="2622"/>
                  </a:cubicBezTo>
                  <a:cubicBezTo>
                    <a:pt x="10968" y="2622"/>
                    <a:pt x="9050" y="2487"/>
                    <a:pt x="7145" y="2175"/>
                  </a:cubicBezTo>
                  <a:cubicBezTo>
                    <a:pt x="4931" y="1832"/>
                    <a:pt x="2534" y="1444"/>
                    <a:pt x="685" y="75"/>
                  </a:cubicBezTo>
                  <a:cubicBezTo>
                    <a:pt x="617" y="23"/>
                    <a:pt x="549" y="0"/>
                    <a:pt x="48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105725" y="-181700"/>
              <a:ext cx="1028575" cy="1812750"/>
            </a:xfrm>
            <a:custGeom>
              <a:rect b="b" l="l" r="r" t="t"/>
              <a:pathLst>
                <a:path extrusionOk="0" h="72510" w="41143">
                  <a:moveTo>
                    <a:pt x="40592" y="0"/>
                  </a:moveTo>
                  <a:cubicBezTo>
                    <a:pt x="40560" y="0"/>
                    <a:pt x="40527" y="4"/>
                    <a:pt x="40493" y="12"/>
                  </a:cubicBezTo>
                  <a:cubicBezTo>
                    <a:pt x="28578" y="2865"/>
                    <a:pt x="18786" y="9895"/>
                    <a:pt x="11984" y="20098"/>
                  </a:cubicBezTo>
                  <a:cubicBezTo>
                    <a:pt x="4862" y="30781"/>
                    <a:pt x="1302" y="44042"/>
                    <a:pt x="480" y="56756"/>
                  </a:cubicBezTo>
                  <a:cubicBezTo>
                    <a:pt x="183" y="61298"/>
                    <a:pt x="1" y="71592"/>
                    <a:pt x="6232" y="72505"/>
                  </a:cubicBezTo>
                  <a:cubicBezTo>
                    <a:pt x="6254" y="72508"/>
                    <a:pt x="6275" y="72510"/>
                    <a:pt x="6296" y="72510"/>
                  </a:cubicBezTo>
                  <a:cubicBezTo>
                    <a:pt x="6729" y="72510"/>
                    <a:pt x="6895" y="71863"/>
                    <a:pt x="6437" y="71798"/>
                  </a:cubicBezTo>
                  <a:cubicBezTo>
                    <a:pt x="3287" y="71318"/>
                    <a:pt x="2169" y="67780"/>
                    <a:pt x="1621" y="65064"/>
                  </a:cubicBezTo>
                  <a:cubicBezTo>
                    <a:pt x="982" y="61869"/>
                    <a:pt x="1050" y="58582"/>
                    <a:pt x="1347" y="55363"/>
                  </a:cubicBezTo>
                  <a:cubicBezTo>
                    <a:pt x="1895" y="49246"/>
                    <a:pt x="3059" y="43152"/>
                    <a:pt x="4862" y="37309"/>
                  </a:cubicBezTo>
                  <a:cubicBezTo>
                    <a:pt x="8104" y="26626"/>
                    <a:pt x="13833" y="16583"/>
                    <a:pt x="22552" y="9462"/>
                  </a:cubicBezTo>
                  <a:cubicBezTo>
                    <a:pt x="27870" y="5102"/>
                    <a:pt x="34056" y="2317"/>
                    <a:pt x="40698" y="742"/>
                  </a:cubicBezTo>
                  <a:cubicBezTo>
                    <a:pt x="41143" y="637"/>
                    <a:pt x="40998" y="0"/>
                    <a:pt x="405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56100" y="185025"/>
              <a:ext cx="701375" cy="1443475"/>
            </a:xfrm>
            <a:custGeom>
              <a:rect b="b" l="l" r="r" t="t"/>
              <a:pathLst>
                <a:path extrusionOk="0" h="57739" w="28055">
                  <a:moveTo>
                    <a:pt x="27547" y="0"/>
                  </a:moveTo>
                  <a:cubicBezTo>
                    <a:pt x="27433" y="0"/>
                    <a:pt x="27319" y="53"/>
                    <a:pt x="27242" y="179"/>
                  </a:cubicBezTo>
                  <a:cubicBezTo>
                    <a:pt x="21513" y="9538"/>
                    <a:pt x="16172" y="19147"/>
                    <a:pt x="11287" y="28985"/>
                  </a:cubicBezTo>
                  <a:cubicBezTo>
                    <a:pt x="9005" y="33550"/>
                    <a:pt x="6699" y="38161"/>
                    <a:pt x="4805" y="42908"/>
                  </a:cubicBezTo>
                  <a:cubicBezTo>
                    <a:pt x="3869" y="45259"/>
                    <a:pt x="3047" y="47656"/>
                    <a:pt x="2499" y="50121"/>
                  </a:cubicBezTo>
                  <a:cubicBezTo>
                    <a:pt x="2089" y="51970"/>
                    <a:pt x="2294" y="56147"/>
                    <a:pt x="377" y="57037"/>
                  </a:cubicBezTo>
                  <a:cubicBezTo>
                    <a:pt x="0" y="57216"/>
                    <a:pt x="243" y="57738"/>
                    <a:pt x="598" y="57738"/>
                  </a:cubicBezTo>
                  <a:cubicBezTo>
                    <a:pt x="651" y="57738"/>
                    <a:pt x="708" y="57726"/>
                    <a:pt x="765" y="57699"/>
                  </a:cubicBezTo>
                  <a:cubicBezTo>
                    <a:pt x="2089" y="57060"/>
                    <a:pt x="2362" y="55736"/>
                    <a:pt x="2568" y="54367"/>
                  </a:cubicBezTo>
                  <a:cubicBezTo>
                    <a:pt x="2956" y="51628"/>
                    <a:pt x="3458" y="48980"/>
                    <a:pt x="4348" y="46355"/>
                  </a:cubicBezTo>
                  <a:cubicBezTo>
                    <a:pt x="6129" y="40923"/>
                    <a:pt x="8776" y="35764"/>
                    <a:pt x="11287" y="30651"/>
                  </a:cubicBezTo>
                  <a:cubicBezTo>
                    <a:pt x="16354" y="20380"/>
                    <a:pt x="21901" y="10337"/>
                    <a:pt x="27881" y="568"/>
                  </a:cubicBezTo>
                  <a:cubicBezTo>
                    <a:pt x="28055" y="267"/>
                    <a:pt x="27802" y="0"/>
                    <a:pt x="2754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310575" y="1370850"/>
              <a:ext cx="414875" cy="630575"/>
            </a:xfrm>
            <a:custGeom>
              <a:rect b="b" l="l" r="r" t="t"/>
              <a:pathLst>
                <a:path extrusionOk="0" h="25223" w="16595">
                  <a:moveTo>
                    <a:pt x="1387" y="0"/>
                  </a:moveTo>
                  <a:cubicBezTo>
                    <a:pt x="1199" y="0"/>
                    <a:pt x="994" y="120"/>
                    <a:pt x="959" y="360"/>
                  </a:cubicBezTo>
                  <a:cubicBezTo>
                    <a:pt x="1" y="7755"/>
                    <a:pt x="2443" y="15356"/>
                    <a:pt x="7442" y="20880"/>
                  </a:cubicBezTo>
                  <a:cubicBezTo>
                    <a:pt x="8273" y="21808"/>
                    <a:pt x="11198" y="25222"/>
                    <a:pt x="13073" y="25222"/>
                  </a:cubicBezTo>
                  <a:cubicBezTo>
                    <a:pt x="13413" y="25222"/>
                    <a:pt x="13718" y="25110"/>
                    <a:pt x="13970" y="24851"/>
                  </a:cubicBezTo>
                  <a:cubicBezTo>
                    <a:pt x="15111" y="23665"/>
                    <a:pt x="15545" y="21177"/>
                    <a:pt x="15887" y="19647"/>
                  </a:cubicBezTo>
                  <a:cubicBezTo>
                    <a:pt x="16412" y="17433"/>
                    <a:pt x="16595" y="15174"/>
                    <a:pt x="16595" y="12914"/>
                  </a:cubicBezTo>
                  <a:cubicBezTo>
                    <a:pt x="16583" y="12663"/>
                    <a:pt x="16389" y="12537"/>
                    <a:pt x="16201" y="12537"/>
                  </a:cubicBezTo>
                  <a:cubicBezTo>
                    <a:pt x="16013" y="12537"/>
                    <a:pt x="15830" y="12663"/>
                    <a:pt x="15842" y="12914"/>
                  </a:cubicBezTo>
                  <a:cubicBezTo>
                    <a:pt x="15842" y="14877"/>
                    <a:pt x="15705" y="16863"/>
                    <a:pt x="15317" y="18803"/>
                  </a:cubicBezTo>
                  <a:cubicBezTo>
                    <a:pt x="15070" y="19922"/>
                    <a:pt x="14342" y="24309"/>
                    <a:pt x="12679" y="24309"/>
                  </a:cubicBezTo>
                  <a:cubicBezTo>
                    <a:pt x="12645" y="24309"/>
                    <a:pt x="12612" y="24307"/>
                    <a:pt x="12578" y="24304"/>
                  </a:cubicBezTo>
                  <a:cubicBezTo>
                    <a:pt x="11916" y="24235"/>
                    <a:pt x="10866" y="23094"/>
                    <a:pt x="10386" y="22706"/>
                  </a:cubicBezTo>
                  <a:cubicBezTo>
                    <a:pt x="9953" y="22341"/>
                    <a:pt x="9542" y="21953"/>
                    <a:pt x="9131" y="21565"/>
                  </a:cubicBezTo>
                  <a:cubicBezTo>
                    <a:pt x="7944" y="20423"/>
                    <a:pt x="6871" y="19145"/>
                    <a:pt x="5935" y="17798"/>
                  </a:cubicBezTo>
                  <a:cubicBezTo>
                    <a:pt x="2443" y="12686"/>
                    <a:pt x="914" y="6477"/>
                    <a:pt x="1713" y="360"/>
                  </a:cubicBezTo>
                  <a:cubicBezTo>
                    <a:pt x="1747" y="120"/>
                    <a:pt x="1576" y="0"/>
                    <a:pt x="138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371900" y="-554025"/>
              <a:ext cx="1645150" cy="1034100"/>
            </a:xfrm>
            <a:custGeom>
              <a:rect b="b" l="l" r="r" t="t"/>
              <a:pathLst>
                <a:path extrusionOk="0" h="41364" w="65806">
                  <a:moveTo>
                    <a:pt x="65348" y="114"/>
                  </a:moveTo>
                  <a:cubicBezTo>
                    <a:pt x="65341" y="114"/>
                    <a:pt x="65334" y="114"/>
                    <a:pt x="65327" y="114"/>
                  </a:cubicBezTo>
                  <a:cubicBezTo>
                    <a:pt x="59780" y="411"/>
                    <a:pt x="54074" y="0"/>
                    <a:pt x="48687" y="1621"/>
                  </a:cubicBezTo>
                  <a:cubicBezTo>
                    <a:pt x="46815" y="2191"/>
                    <a:pt x="44967" y="3378"/>
                    <a:pt x="43072" y="3721"/>
                  </a:cubicBezTo>
                  <a:cubicBezTo>
                    <a:pt x="41931" y="3926"/>
                    <a:pt x="40744" y="3972"/>
                    <a:pt x="39603" y="4132"/>
                  </a:cubicBezTo>
                  <a:cubicBezTo>
                    <a:pt x="29240" y="5524"/>
                    <a:pt x="18877" y="9199"/>
                    <a:pt x="10957" y="16229"/>
                  </a:cubicBezTo>
                  <a:cubicBezTo>
                    <a:pt x="4292" y="22186"/>
                    <a:pt x="1" y="30769"/>
                    <a:pt x="3447" y="39556"/>
                  </a:cubicBezTo>
                  <a:cubicBezTo>
                    <a:pt x="3676" y="40127"/>
                    <a:pt x="3904" y="41268"/>
                    <a:pt x="4611" y="41360"/>
                  </a:cubicBezTo>
                  <a:cubicBezTo>
                    <a:pt x="4633" y="41362"/>
                    <a:pt x="4655" y="41363"/>
                    <a:pt x="4677" y="41363"/>
                  </a:cubicBezTo>
                  <a:cubicBezTo>
                    <a:pt x="5443" y="41363"/>
                    <a:pt x="6403" y="39863"/>
                    <a:pt x="6780" y="39419"/>
                  </a:cubicBezTo>
                  <a:cubicBezTo>
                    <a:pt x="9382" y="36224"/>
                    <a:pt x="11550" y="32686"/>
                    <a:pt x="14198" y="29536"/>
                  </a:cubicBezTo>
                  <a:cubicBezTo>
                    <a:pt x="15294" y="28235"/>
                    <a:pt x="16709" y="27664"/>
                    <a:pt x="18284" y="27094"/>
                  </a:cubicBezTo>
                  <a:cubicBezTo>
                    <a:pt x="20566" y="26272"/>
                    <a:pt x="22940" y="25633"/>
                    <a:pt x="25314" y="25062"/>
                  </a:cubicBezTo>
                  <a:cubicBezTo>
                    <a:pt x="29022" y="24135"/>
                    <a:pt x="33222" y="22867"/>
                    <a:pt x="37107" y="22867"/>
                  </a:cubicBezTo>
                  <a:cubicBezTo>
                    <a:pt x="37239" y="22867"/>
                    <a:pt x="37371" y="22868"/>
                    <a:pt x="37503" y="22871"/>
                  </a:cubicBezTo>
                  <a:cubicBezTo>
                    <a:pt x="37982" y="22871"/>
                    <a:pt x="37982" y="22118"/>
                    <a:pt x="37503" y="22118"/>
                  </a:cubicBezTo>
                  <a:cubicBezTo>
                    <a:pt x="37392" y="22115"/>
                    <a:pt x="37280" y="22114"/>
                    <a:pt x="37168" y="22114"/>
                  </a:cubicBezTo>
                  <a:cubicBezTo>
                    <a:pt x="34300" y="22114"/>
                    <a:pt x="31278" y="22940"/>
                    <a:pt x="28510" y="23533"/>
                  </a:cubicBezTo>
                  <a:cubicBezTo>
                    <a:pt x="24629" y="24378"/>
                    <a:pt x="20680" y="25291"/>
                    <a:pt x="17006" y="26774"/>
                  </a:cubicBezTo>
                  <a:cubicBezTo>
                    <a:pt x="14404" y="27824"/>
                    <a:pt x="13125" y="29627"/>
                    <a:pt x="11482" y="31841"/>
                  </a:cubicBezTo>
                  <a:cubicBezTo>
                    <a:pt x="10226" y="33530"/>
                    <a:pt x="9017" y="35242"/>
                    <a:pt x="7761" y="36931"/>
                  </a:cubicBezTo>
                  <a:cubicBezTo>
                    <a:pt x="7100" y="37799"/>
                    <a:pt x="5822" y="40149"/>
                    <a:pt x="4704" y="40538"/>
                  </a:cubicBezTo>
                  <a:lnTo>
                    <a:pt x="4704" y="40538"/>
                  </a:lnTo>
                  <a:cubicBezTo>
                    <a:pt x="4688" y="40512"/>
                    <a:pt x="4665" y="40482"/>
                    <a:pt x="4634" y="40447"/>
                  </a:cubicBezTo>
                  <a:cubicBezTo>
                    <a:pt x="4497" y="40264"/>
                    <a:pt x="4406" y="39899"/>
                    <a:pt x="4315" y="39693"/>
                  </a:cubicBezTo>
                  <a:cubicBezTo>
                    <a:pt x="4041" y="39077"/>
                    <a:pt x="3813" y="38438"/>
                    <a:pt x="3630" y="37799"/>
                  </a:cubicBezTo>
                  <a:cubicBezTo>
                    <a:pt x="3151" y="36178"/>
                    <a:pt x="2900" y="34512"/>
                    <a:pt x="2922" y="32823"/>
                  </a:cubicBezTo>
                  <a:cubicBezTo>
                    <a:pt x="2945" y="27619"/>
                    <a:pt x="5570" y="22894"/>
                    <a:pt x="9040" y="19173"/>
                  </a:cubicBezTo>
                  <a:cubicBezTo>
                    <a:pt x="16572" y="11070"/>
                    <a:pt x="27414" y="6802"/>
                    <a:pt x="38165" y="5090"/>
                  </a:cubicBezTo>
                  <a:cubicBezTo>
                    <a:pt x="39671" y="4839"/>
                    <a:pt x="41178" y="4679"/>
                    <a:pt x="42707" y="4520"/>
                  </a:cubicBezTo>
                  <a:cubicBezTo>
                    <a:pt x="44191" y="4337"/>
                    <a:pt x="45332" y="3629"/>
                    <a:pt x="46747" y="3082"/>
                  </a:cubicBezTo>
                  <a:cubicBezTo>
                    <a:pt x="52727" y="776"/>
                    <a:pt x="59027" y="1210"/>
                    <a:pt x="65327" y="868"/>
                  </a:cubicBezTo>
                  <a:cubicBezTo>
                    <a:pt x="65799" y="845"/>
                    <a:pt x="65806" y="114"/>
                    <a:pt x="65348" y="114"/>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657200" y="-29325"/>
              <a:ext cx="1426025" cy="1604450"/>
            </a:xfrm>
            <a:custGeom>
              <a:rect b="b" l="l" r="r" t="t"/>
              <a:pathLst>
                <a:path extrusionOk="0" h="64178" w="57041">
                  <a:moveTo>
                    <a:pt x="55193" y="0"/>
                  </a:moveTo>
                  <a:cubicBezTo>
                    <a:pt x="49935" y="0"/>
                    <a:pt x="44665" y="2437"/>
                    <a:pt x="40150" y="4873"/>
                  </a:cubicBezTo>
                  <a:cubicBezTo>
                    <a:pt x="35562" y="7361"/>
                    <a:pt x="31065" y="10306"/>
                    <a:pt x="27231" y="13866"/>
                  </a:cubicBezTo>
                  <a:cubicBezTo>
                    <a:pt x="21159" y="19550"/>
                    <a:pt x="15544" y="25941"/>
                    <a:pt x="10660" y="32652"/>
                  </a:cubicBezTo>
                  <a:cubicBezTo>
                    <a:pt x="7281" y="37262"/>
                    <a:pt x="4109" y="42261"/>
                    <a:pt x="2283" y="47716"/>
                  </a:cubicBezTo>
                  <a:cubicBezTo>
                    <a:pt x="1278" y="50729"/>
                    <a:pt x="548" y="53948"/>
                    <a:pt x="251" y="57120"/>
                  </a:cubicBezTo>
                  <a:cubicBezTo>
                    <a:pt x="91" y="58741"/>
                    <a:pt x="0" y="60567"/>
                    <a:pt x="594" y="62142"/>
                  </a:cubicBezTo>
                  <a:cubicBezTo>
                    <a:pt x="860" y="62901"/>
                    <a:pt x="1700" y="64178"/>
                    <a:pt x="2696" y="64178"/>
                  </a:cubicBezTo>
                  <a:cubicBezTo>
                    <a:pt x="2808" y="64178"/>
                    <a:pt x="2921" y="64162"/>
                    <a:pt x="3036" y="64128"/>
                  </a:cubicBezTo>
                  <a:cubicBezTo>
                    <a:pt x="3675" y="63945"/>
                    <a:pt x="4131" y="62918"/>
                    <a:pt x="4520" y="62416"/>
                  </a:cubicBezTo>
                  <a:cubicBezTo>
                    <a:pt x="6391" y="59859"/>
                    <a:pt x="8354" y="57394"/>
                    <a:pt x="10386" y="54997"/>
                  </a:cubicBezTo>
                  <a:cubicBezTo>
                    <a:pt x="17735" y="46347"/>
                    <a:pt x="26614" y="38928"/>
                    <a:pt x="35151" y="31487"/>
                  </a:cubicBezTo>
                  <a:cubicBezTo>
                    <a:pt x="35436" y="31238"/>
                    <a:pt x="35179" y="30863"/>
                    <a:pt x="34878" y="30863"/>
                  </a:cubicBezTo>
                  <a:cubicBezTo>
                    <a:pt x="34794" y="30863"/>
                    <a:pt x="34706" y="30892"/>
                    <a:pt x="34626" y="30962"/>
                  </a:cubicBezTo>
                  <a:cubicBezTo>
                    <a:pt x="28281" y="36486"/>
                    <a:pt x="21935" y="42078"/>
                    <a:pt x="15909" y="47944"/>
                  </a:cubicBezTo>
                  <a:cubicBezTo>
                    <a:pt x="11573" y="52190"/>
                    <a:pt x="7692" y="56892"/>
                    <a:pt x="4063" y="61754"/>
                  </a:cubicBezTo>
                  <a:cubicBezTo>
                    <a:pt x="3675" y="62279"/>
                    <a:pt x="3287" y="62804"/>
                    <a:pt x="2899" y="63352"/>
                  </a:cubicBezTo>
                  <a:cubicBezTo>
                    <a:pt x="2889" y="63365"/>
                    <a:pt x="2881" y="63378"/>
                    <a:pt x="2873" y="63390"/>
                  </a:cubicBezTo>
                  <a:lnTo>
                    <a:pt x="2873" y="63390"/>
                  </a:lnTo>
                  <a:cubicBezTo>
                    <a:pt x="2442" y="63319"/>
                    <a:pt x="2133" y="63179"/>
                    <a:pt x="1803" y="62827"/>
                  </a:cubicBezTo>
                  <a:cubicBezTo>
                    <a:pt x="936" y="61868"/>
                    <a:pt x="890" y="60224"/>
                    <a:pt x="890" y="59015"/>
                  </a:cubicBezTo>
                  <a:cubicBezTo>
                    <a:pt x="890" y="55979"/>
                    <a:pt x="1621" y="52943"/>
                    <a:pt x="2374" y="50044"/>
                  </a:cubicBezTo>
                  <a:cubicBezTo>
                    <a:pt x="3812" y="44703"/>
                    <a:pt x="6574" y="39842"/>
                    <a:pt x="9678" y="35322"/>
                  </a:cubicBezTo>
                  <a:cubicBezTo>
                    <a:pt x="14722" y="27972"/>
                    <a:pt x="20725" y="21193"/>
                    <a:pt x="27139" y="15008"/>
                  </a:cubicBezTo>
                  <a:cubicBezTo>
                    <a:pt x="30358" y="11903"/>
                    <a:pt x="34055" y="9301"/>
                    <a:pt x="37890" y="7019"/>
                  </a:cubicBezTo>
                  <a:cubicBezTo>
                    <a:pt x="42942" y="4005"/>
                    <a:pt x="49099" y="754"/>
                    <a:pt x="55187" y="754"/>
                  </a:cubicBezTo>
                  <a:cubicBezTo>
                    <a:pt x="55646" y="754"/>
                    <a:pt x="56104" y="772"/>
                    <a:pt x="56561" y="810"/>
                  </a:cubicBezTo>
                  <a:cubicBezTo>
                    <a:pt x="56568" y="811"/>
                    <a:pt x="56575" y="811"/>
                    <a:pt x="56582" y="811"/>
                  </a:cubicBezTo>
                  <a:cubicBezTo>
                    <a:pt x="57040" y="811"/>
                    <a:pt x="57033" y="80"/>
                    <a:pt x="56561" y="57"/>
                  </a:cubicBezTo>
                  <a:cubicBezTo>
                    <a:pt x="56106" y="19"/>
                    <a:pt x="55650" y="0"/>
                    <a:pt x="5519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2497700" y="-64575"/>
              <a:ext cx="363750" cy="631425"/>
            </a:xfrm>
            <a:custGeom>
              <a:rect b="b" l="l" r="r" t="t"/>
              <a:pathLst>
                <a:path extrusionOk="0" h="25257" w="14550">
                  <a:moveTo>
                    <a:pt x="285" y="1"/>
                  </a:moveTo>
                  <a:cubicBezTo>
                    <a:pt x="133" y="1"/>
                    <a:pt x="1" y="179"/>
                    <a:pt x="142" y="303"/>
                  </a:cubicBezTo>
                  <a:cubicBezTo>
                    <a:pt x="7309" y="6899"/>
                    <a:pt x="12217" y="15573"/>
                    <a:pt x="14157" y="25114"/>
                  </a:cubicBezTo>
                  <a:cubicBezTo>
                    <a:pt x="14175" y="25214"/>
                    <a:pt x="14244" y="25256"/>
                    <a:pt x="14317" y="25256"/>
                  </a:cubicBezTo>
                  <a:cubicBezTo>
                    <a:pt x="14428" y="25256"/>
                    <a:pt x="14550" y="25160"/>
                    <a:pt x="14522" y="25023"/>
                  </a:cubicBezTo>
                  <a:cubicBezTo>
                    <a:pt x="12559" y="15413"/>
                    <a:pt x="7629" y="6671"/>
                    <a:pt x="416" y="52"/>
                  </a:cubicBezTo>
                  <a:cubicBezTo>
                    <a:pt x="375" y="16"/>
                    <a:pt x="329" y="1"/>
                    <a:pt x="2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2702425" y="279700"/>
              <a:ext cx="131525" cy="563000"/>
            </a:xfrm>
            <a:custGeom>
              <a:rect b="b" l="l" r="r" t="t"/>
              <a:pathLst>
                <a:path extrusionOk="0" h="22520" w="5261">
                  <a:moveTo>
                    <a:pt x="262" y="0"/>
                  </a:moveTo>
                  <a:cubicBezTo>
                    <a:pt x="139" y="0"/>
                    <a:pt x="0" y="131"/>
                    <a:pt x="79" y="273"/>
                  </a:cubicBezTo>
                  <a:cubicBezTo>
                    <a:pt x="1859" y="3719"/>
                    <a:pt x="3138" y="7349"/>
                    <a:pt x="3868" y="11160"/>
                  </a:cubicBezTo>
                  <a:cubicBezTo>
                    <a:pt x="4530" y="14698"/>
                    <a:pt x="5260" y="19241"/>
                    <a:pt x="2635" y="22185"/>
                  </a:cubicBezTo>
                  <a:cubicBezTo>
                    <a:pt x="2513" y="22325"/>
                    <a:pt x="2646" y="22519"/>
                    <a:pt x="2786" y="22519"/>
                  </a:cubicBezTo>
                  <a:cubicBezTo>
                    <a:pt x="2829" y="22519"/>
                    <a:pt x="2872" y="22501"/>
                    <a:pt x="2909" y="22459"/>
                  </a:cubicBezTo>
                  <a:cubicBezTo>
                    <a:pt x="5215" y="19857"/>
                    <a:pt x="4986" y="16250"/>
                    <a:pt x="4553" y="13032"/>
                  </a:cubicBezTo>
                  <a:cubicBezTo>
                    <a:pt x="3914" y="8490"/>
                    <a:pt x="2498" y="4153"/>
                    <a:pt x="399" y="90"/>
                  </a:cubicBezTo>
                  <a:cubicBezTo>
                    <a:pt x="370"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2792275" y="613900"/>
              <a:ext cx="86750" cy="257375"/>
            </a:xfrm>
            <a:custGeom>
              <a:rect b="b" l="l" r="r" t="t"/>
              <a:pathLst>
                <a:path extrusionOk="0" h="10295" w="3470">
                  <a:moveTo>
                    <a:pt x="2828" y="1"/>
                  </a:moveTo>
                  <a:cubicBezTo>
                    <a:pt x="2733" y="1"/>
                    <a:pt x="2648" y="64"/>
                    <a:pt x="2671" y="189"/>
                  </a:cubicBezTo>
                  <a:cubicBezTo>
                    <a:pt x="2967" y="2586"/>
                    <a:pt x="3150" y="4960"/>
                    <a:pt x="1598" y="7014"/>
                  </a:cubicBezTo>
                  <a:cubicBezTo>
                    <a:pt x="845" y="8018"/>
                    <a:pt x="0" y="8817"/>
                    <a:pt x="205" y="10164"/>
                  </a:cubicBezTo>
                  <a:cubicBezTo>
                    <a:pt x="215" y="10254"/>
                    <a:pt x="277" y="10294"/>
                    <a:pt x="349" y="10294"/>
                  </a:cubicBezTo>
                  <a:cubicBezTo>
                    <a:pt x="457" y="10294"/>
                    <a:pt x="584" y="10201"/>
                    <a:pt x="571" y="10050"/>
                  </a:cubicBezTo>
                  <a:cubicBezTo>
                    <a:pt x="297" y="8315"/>
                    <a:pt x="2465" y="6923"/>
                    <a:pt x="2967" y="5279"/>
                  </a:cubicBezTo>
                  <a:cubicBezTo>
                    <a:pt x="3470" y="3636"/>
                    <a:pt x="3241" y="1855"/>
                    <a:pt x="3036" y="189"/>
                  </a:cubicBezTo>
                  <a:cubicBezTo>
                    <a:pt x="3024" y="64"/>
                    <a:pt x="2922" y="1"/>
                    <a:pt x="28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2508450" y="435000"/>
              <a:ext cx="86275" cy="224600"/>
            </a:xfrm>
            <a:custGeom>
              <a:rect b="b" l="l" r="r" t="t"/>
              <a:pathLst>
                <a:path extrusionOk="0" h="8984" w="3451">
                  <a:moveTo>
                    <a:pt x="223" y="0"/>
                  </a:moveTo>
                  <a:cubicBezTo>
                    <a:pt x="108" y="0"/>
                    <a:pt x="0" y="88"/>
                    <a:pt x="55" y="224"/>
                  </a:cubicBezTo>
                  <a:cubicBezTo>
                    <a:pt x="1196" y="3054"/>
                    <a:pt x="2200" y="5930"/>
                    <a:pt x="3045" y="8852"/>
                  </a:cubicBezTo>
                  <a:cubicBezTo>
                    <a:pt x="3072" y="8944"/>
                    <a:pt x="3148" y="8984"/>
                    <a:pt x="3225" y="8984"/>
                  </a:cubicBezTo>
                  <a:cubicBezTo>
                    <a:pt x="3337" y="8984"/>
                    <a:pt x="3451" y="8896"/>
                    <a:pt x="3410" y="8760"/>
                  </a:cubicBezTo>
                  <a:cubicBezTo>
                    <a:pt x="2565" y="5816"/>
                    <a:pt x="1561" y="2963"/>
                    <a:pt x="420" y="132"/>
                  </a:cubicBezTo>
                  <a:cubicBezTo>
                    <a:pt x="383" y="40"/>
                    <a:pt x="301" y="0"/>
                    <a:pt x="22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2615500" y="363100"/>
              <a:ext cx="64050" cy="174350"/>
            </a:xfrm>
            <a:custGeom>
              <a:rect b="b" l="l" r="r" t="t"/>
              <a:pathLst>
                <a:path extrusionOk="0" h="6974" w="2562">
                  <a:moveTo>
                    <a:pt x="226" y="0"/>
                  </a:moveTo>
                  <a:cubicBezTo>
                    <a:pt x="113" y="0"/>
                    <a:pt x="0" y="88"/>
                    <a:pt x="41" y="224"/>
                  </a:cubicBezTo>
                  <a:lnTo>
                    <a:pt x="2141" y="6843"/>
                  </a:lnTo>
                  <a:cubicBezTo>
                    <a:pt x="2177" y="6933"/>
                    <a:pt x="2256" y="6974"/>
                    <a:pt x="2333" y="6974"/>
                  </a:cubicBezTo>
                  <a:cubicBezTo>
                    <a:pt x="2450" y="6974"/>
                    <a:pt x="2561" y="6880"/>
                    <a:pt x="2506" y="6729"/>
                  </a:cubicBezTo>
                  <a:cubicBezTo>
                    <a:pt x="1821" y="4538"/>
                    <a:pt x="1114" y="2324"/>
                    <a:pt x="406" y="132"/>
                  </a:cubicBezTo>
                  <a:cubicBezTo>
                    <a:pt x="378" y="40"/>
                    <a:pt x="302" y="0"/>
                    <a:pt x="2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2868525" y="62450"/>
              <a:ext cx="353000" cy="677575"/>
            </a:xfrm>
            <a:custGeom>
              <a:rect b="b" l="l" r="r" t="t"/>
              <a:pathLst>
                <a:path extrusionOk="0" h="27103" w="14120">
                  <a:moveTo>
                    <a:pt x="254" y="1"/>
                  </a:moveTo>
                  <a:cubicBezTo>
                    <a:pt x="120" y="1"/>
                    <a:pt x="0" y="195"/>
                    <a:pt x="123" y="335"/>
                  </a:cubicBezTo>
                  <a:cubicBezTo>
                    <a:pt x="6879" y="7890"/>
                    <a:pt x="11558" y="17043"/>
                    <a:pt x="13727" y="26972"/>
                  </a:cubicBezTo>
                  <a:cubicBezTo>
                    <a:pt x="13754" y="27062"/>
                    <a:pt x="13824" y="27103"/>
                    <a:pt x="13896" y="27103"/>
                  </a:cubicBezTo>
                  <a:cubicBezTo>
                    <a:pt x="14006" y="27103"/>
                    <a:pt x="14119" y="27009"/>
                    <a:pt x="14092" y="26858"/>
                  </a:cubicBezTo>
                  <a:cubicBezTo>
                    <a:pt x="11923" y="16883"/>
                    <a:pt x="7199" y="7685"/>
                    <a:pt x="374" y="61"/>
                  </a:cubicBezTo>
                  <a:cubicBezTo>
                    <a:pt x="337" y="19"/>
                    <a:pt x="295"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3181175" y="539650"/>
              <a:ext cx="81325" cy="431775"/>
            </a:xfrm>
            <a:custGeom>
              <a:rect b="b" l="l" r="r" t="t"/>
              <a:pathLst>
                <a:path extrusionOk="0" h="17271" w="3253">
                  <a:moveTo>
                    <a:pt x="252" y="0"/>
                  </a:moveTo>
                  <a:cubicBezTo>
                    <a:pt x="128" y="0"/>
                    <a:pt x="1" y="142"/>
                    <a:pt x="79" y="283"/>
                  </a:cubicBezTo>
                  <a:cubicBezTo>
                    <a:pt x="2453" y="5579"/>
                    <a:pt x="2864" y="11445"/>
                    <a:pt x="1243" y="17037"/>
                  </a:cubicBezTo>
                  <a:cubicBezTo>
                    <a:pt x="1202" y="17174"/>
                    <a:pt x="1318" y="17270"/>
                    <a:pt x="1432" y="17270"/>
                  </a:cubicBezTo>
                  <a:cubicBezTo>
                    <a:pt x="1507" y="17270"/>
                    <a:pt x="1581" y="17228"/>
                    <a:pt x="1609" y="17128"/>
                  </a:cubicBezTo>
                  <a:cubicBezTo>
                    <a:pt x="3252" y="11445"/>
                    <a:pt x="2818" y="5487"/>
                    <a:pt x="399" y="101"/>
                  </a:cubicBezTo>
                  <a:cubicBezTo>
                    <a:pt x="363" y="29"/>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2809800" y="70725"/>
              <a:ext cx="324300" cy="657625"/>
            </a:xfrm>
            <a:custGeom>
              <a:rect b="b" l="l" r="r" t="t"/>
              <a:pathLst>
                <a:path extrusionOk="0" h="26305" w="12972">
                  <a:moveTo>
                    <a:pt x="284" y="1"/>
                  </a:moveTo>
                  <a:cubicBezTo>
                    <a:pt x="124" y="1"/>
                    <a:pt x="0" y="193"/>
                    <a:pt x="144" y="301"/>
                  </a:cubicBezTo>
                  <a:cubicBezTo>
                    <a:pt x="3727" y="3245"/>
                    <a:pt x="5804" y="7513"/>
                    <a:pt x="7927" y="11553"/>
                  </a:cubicBezTo>
                  <a:cubicBezTo>
                    <a:pt x="10301" y="16118"/>
                    <a:pt x="12424" y="20889"/>
                    <a:pt x="12583" y="26116"/>
                  </a:cubicBezTo>
                  <a:cubicBezTo>
                    <a:pt x="12595" y="26241"/>
                    <a:pt x="12692" y="26304"/>
                    <a:pt x="12786" y="26304"/>
                  </a:cubicBezTo>
                  <a:cubicBezTo>
                    <a:pt x="12880" y="26304"/>
                    <a:pt x="12971" y="26241"/>
                    <a:pt x="12971" y="26116"/>
                  </a:cubicBezTo>
                  <a:cubicBezTo>
                    <a:pt x="12812" y="21049"/>
                    <a:pt x="10849" y="16415"/>
                    <a:pt x="8566" y="11964"/>
                  </a:cubicBezTo>
                  <a:cubicBezTo>
                    <a:pt x="6352" y="7696"/>
                    <a:pt x="4184" y="3131"/>
                    <a:pt x="418" y="49"/>
                  </a:cubicBezTo>
                  <a:cubicBezTo>
                    <a:pt x="373" y="15"/>
                    <a:pt x="327" y="1"/>
                    <a:pt x="28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3217750" y="929725"/>
              <a:ext cx="52150" cy="200550"/>
            </a:xfrm>
            <a:custGeom>
              <a:rect b="b" l="l" r="r" t="t"/>
              <a:pathLst>
                <a:path extrusionOk="0" h="8022" w="2086">
                  <a:moveTo>
                    <a:pt x="1427" y="1"/>
                  </a:moveTo>
                  <a:cubicBezTo>
                    <a:pt x="1321" y="1"/>
                    <a:pt x="1205" y="88"/>
                    <a:pt x="1218" y="224"/>
                  </a:cubicBezTo>
                  <a:cubicBezTo>
                    <a:pt x="1698" y="2849"/>
                    <a:pt x="1310" y="5383"/>
                    <a:pt x="77" y="7734"/>
                  </a:cubicBezTo>
                  <a:cubicBezTo>
                    <a:pt x="0" y="7888"/>
                    <a:pt x="121" y="8021"/>
                    <a:pt x="243" y="8021"/>
                  </a:cubicBezTo>
                  <a:cubicBezTo>
                    <a:pt x="301" y="8021"/>
                    <a:pt x="360" y="7990"/>
                    <a:pt x="397" y="7916"/>
                  </a:cubicBezTo>
                  <a:cubicBezTo>
                    <a:pt x="1675" y="5474"/>
                    <a:pt x="2086" y="2849"/>
                    <a:pt x="1584" y="133"/>
                  </a:cubicBezTo>
                  <a:cubicBezTo>
                    <a:pt x="1565" y="41"/>
                    <a:pt x="1498" y="1"/>
                    <a:pt x="14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3203475" y="995525"/>
              <a:ext cx="44175" cy="189075"/>
            </a:xfrm>
            <a:custGeom>
              <a:rect b="b" l="l" r="r" t="t"/>
              <a:pathLst>
                <a:path extrusionOk="0" h="7563" w="1767">
                  <a:moveTo>
                    <a:pt x="1516" y="0"/>
                  </a:moveTo>
                  <a:cubicBezTo>
                    <a:pt x="1424" y="0"/>
                    <a:pt x="1333" y="57"/>
                    <a:pt x="1333" y="171"/>
                  </a:cubicBezTo>
                  <a:cubicBezTo>
                    <a:pt x="1401" y="2659"/>
                    <a:pt x="968" y="5033"/>
                    <a:pt x="55" y="7338"/>
                  </a:cubicBezTo>
                  <a:cubicBezTo>
                    <a:pt x="0" y="7475"/>
                    <a:pt x="108" y="7562"/>
                    <a:pt x="224" y="7562"/>
                  </a:cubicBezTo>
                  <a:cubicBezTo>
                    <a:pt x="302" y="7562"/>
                    <a:pt x="383" y="7522"/>
                    <a:pt x="420" y="7430"/>
                  </a:cubicBezTo>
                  <a:cubicBezTo>
                    <a:pt x="1333" y="5102"/>
                    <a:pt x="1767" y="2682"/>
                    <a:pt x="1698" y="171"/>
                  </a:cubicBezTo>
                  <a:cubicBezTo>
                    <a:pt x="1698" y="57"/>
                    <a:pt x="1607" y="0"/>
                    <a:pt x="1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3199825" y="975700"/>
              <a:ext cx="27275" cy="143275"/>
            </a:xfrm>
            <a:custGeom>
              <a:rect b="b" l="l" r="r" t="t"/>
              <a:pathLst>
                <a:path extrusionOk="0" h="5731" w="1091">
                  <a:moveTo>
                    <a:pt x="611" y="1"/>
                  </a:moveTo>
                  <a:cubicBezTo>
                    <a:pt x="500" y="1"/>
                    <a:pt x="379" y="97"/>
                    <a:pt x="406" y="234"/>
                  </a:cubicBezTo>
                  <a:cubicBezTo>
                    <a:pt x="726" y="2014"/>
                    <a:pt x="589" y="3772"/>
                    <a:pt x="41" y="5507"/>
                  </a:cubicBezTo>
                  <a:cubicBezTo>
                    <a:pt x="0" y="5643"/>
                    <a:pt x="114" y="5730"/>
                    <a:pt x="226" y="5730"/>
                  </a:cubicBezTo>
                  <a:cubicBezTo>
                    <a:pt x="303" y="5730"/>
                    <a:pt x="379" y="5690"/>
                    <a:pt x="406" y="5598"/>
                  </a:cubicBezTo>
                  <a:cubicBezTo>
                    <a:pt x="977" y="3818"/>
                    <a:pt x="1091" y="1992"/>
                    <a:pt x="771" y="143"/>
                  </a:cubicBezTo>
                  <a:cubicBezTo>
                    <a:pt x="753" y="43"/>
                    <a:pt x="684" y="1"/>
                    <a:pt x="61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3171050" y="1048750"/>
              <a:ext cx="17375" cy="53625"/>
            </a:xfrm>
            <a:custGeom>
              <a:rect b="b" l="l" r="r" t="t"/>
              <a:pathLst>
                <a:path extrusionOk="0" h="2145" w="695">
                  <a:moveTo>
                    <a:pt x="233" y="0"/>
                  </a:moveTo>
                  <a:cubicBezTo>
                    <a:pt x="122" y="0"/>
                    <a:pt x="0" y="96"/>
                    <a:pt x="28" y="234"/>
                  </a:cubicBezTo>
                  <a:cubicBezTo>
                    <a:pt x="119" y="827"/>
                    <a:pt x="211" y="1421"/>
                    <a:pt x="302" y="2014"/>
                  </a:cubicBezTo>
                  <a:cubicBezTo>
                    <a:pt x="320" y="2104"/>
                    <a:pt x="388" y="2145"/>
                    <a:pt x="461" y="2145"/>
                  </a:cubicBezTo>
                  <a:cubicBezTo>
                    <a:pt x="572" y="2145"/>
                    <a:pt x="695" y="2051"/>
                    <a:pt x="667" y="1900"/>
                  </a:cubicBezTo>
                  <a:cubicBezTo>
                    <a:pt x="576" y="1306"/>
                    <a:pt x="484" y="736"/>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3275850" y="575375"/>
              <a:ext cx="161950" cy="352400"/>
            </a:xfrm>
            <a:custGeom>
              <a:rect b="b" l="l" r="r" t="t"/>
              <a:pathLst>
                <a:path extrusionOk="0" h="14096" w="6478">
                  <a:moveTo>
                    <a:pt x="251" y="0"/>
                  </a:moveTo>
                  <a:cubicBezTo>
                    <a:pt x="119" y="0"/>
                    <a:pt x="1" y="177"/>
                    <a:pt x="104" y="315"/>
                  </a:cubicBezTo>
                  <a:cubicBezTo>
                    <a:pt x="3323" y="4264"/>
                    <a:pt x="5354" y="8920"/>
                    <a:pt x="6084" y="13964"/>
                  </a:cubicBezTo>
                  <a:cubicBezTo>
                    <a:pt x="6103" y="14055"/>
                    <a:pt x="6171" y="14095"/>
                    <a:pt x="6244" y="14095"/>
                  </a:cubicBezTo>
                  <a:cubicBezTo>
                    <a:pt x="6355" y="14095"/>
                    <a:pt x="6477" y="14002"/>
                    <a:pt x="6450" y="13850"/>
                  </a:cubicBezTo>
                  <a:cubicBezTo>
                    <a:pt x="5719" y="8760"/>
                    <a:pt x="3642" y="4058"/>
                    <a:pt x="378" y="64"/>
                  </a:cubicBezTo>
                  <a:cubicBezTo>
                    <a:pt x="339" y="19"/>
                    <a:pt x="294"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3295875" y="652900"/>
              <a:ext cx="172625" cy="510000"/>
            </a:xfrm>
            <a:custGeom>
              <a:rect b="b" l="l" r="r" t="t"/>
              <a:pathLst>
                <a:path extrusionOk="0" h="20400" w="6905">
                  <a:moveTo>
                    <a:pt x="272" y="1"/>
                  </a:moveTo>
                  <a:cubicBezTo>
                    <a:pt x="141" y="1"/>
                    <a:pt x="0" y="137"/>
                    <a:pt x="79" y="295"/>
                  </a:cubicBezTo>
                  <a:cubicBezTo>
                    <a:pt x="3389" y="6413"/>
                    <a:pt x="6516" y="13032"/>
                    <a:pt x="5215" y="20176"/>
                  </a:cubicBezTo>
                  <a:cubicBezTo>
                    <a:pt x="5188" y="20312"/>
                    <a:pt x="5307" y="20400"/>
                    <a:pt x="5417" y="20400"/>
                  </a:cubicBezTo>
                  <a:cubicBezTo>
                    <a:pt x="5491" y="20400"/>
                    <a:pt x="5562" y="20360"/>
                    <a:pt x="5580" y="20267"/>
                  </a:cubicBezTo>
                  <a:cubicBezTo>
                    <a:pt x="6904" y="13032"/>
                    <a:pt x="3754" y="6321"/>
                    <a:pt x="422" y="90"/>
                  </a:cubicBezTo>
                  <a:cubicBezTo>
                    <a:pt x="387" y="27"/>
                    <a:pt x="330" y="1"/>
                    <a:pt x="27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3339675" y="853775"/>
              <a:ext cx="156775" cy="446800"/>
            </a:xfrm>
            <a:custGeom>
              <a:rect b="b" l="l" r="r" t="t"/>
              <a:pathLst>
                <a:path extrusionOk="0" h="17872" w="6271">
                  <a:moveTo>
                    <a:pt x="603" y="0"/>
                  </a:moveTo>
                  <a:cubicBezTo>
                    <a:pt x="478" y="0"/>
                    <a:pt x="348" y="136"/>
                    <a:pt x="427" y="295"/>
                  </a:cubicBezTo>
                  <a:cubicBezTo>
                    <a:pt x="2733" y="4769"/>
                    <a:pt x="5814" y="14287"/>
                    <a:pt x="176" y="17505"/>
                  </a:cubicBezTo>
                  <a:cubicBezTo>
                    <a:pt x="1" y="17622"/>
                    <a:pt x="125" y="17872"/>
                    <a:pt x="292" y="17872"/>
                  </a:cubicBezTo>
                  <a:cubicBezTo>
                    <a:pt x="321" y="17872"/>
                    <a:pt x="351" y="17864"/>
                    <a:pt x="382" y="17847"/>
                  </a:cubicBezTo>
                  <a:cubicBezTo>
                    <a:pt x="6271" y="14469"/>
                    <a:pt x="3143" y="4723"/>
                    <a:pt x="747" y="89"/>
                  </a:cubicBezTo>
                  <a:cubicBezTo>
                    <a:pt x="712" y="27"/>
                    <a:pt x="658" y="0"/>
                    <a:pt x="6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1505975" y="1902725"/>
              <a:ext cx="182650" cy="113750"/>
            </a:xfrm>
            <a:custGeom>
              <a:rect b="b" l="l" r="r" t="t"/>
              <a:pathLst>
                <a:path extrusionOk="0" h="4550" w="7306">
                  <a:moveTo>
                    <a:pt x="278" y="1"/>
                  </a:moveTo>
                  <a:cubicBezTo>
                    <a:pt x="129" y="1"/>
                    <a:pt x="1" y="190"/>
                    <a:pt x="141" y="312"/>
                  </a:cubicBezTo>
                  <a:cubicBezTo>
                    <a:pt x="2058" y="2298"/>
                    <a:pt x="4363" y="3736"/>
                    <a:pt x="6988" y="4535"/>
                  </a:cubicBezTo>
                  <a:cubicBezTo>
                    <a:pt x="7013" y="4545"/>
                    <a:pt x="7037" y="4550"/>
                    <a:pt x="7059" y="4550"/>
                  </a:cubicBezTo>
                  <a:cubicBezTo>
                    <a:pt x="7238" y="4550"/>
                    <a:pt x="7306" y="4251"/>
                    <a:pt x="7103" y="4170"/>
                  </a:cubicBezTo>
                  <a:cubicBezTo>
                    <a:pt x="4523" y="3371"/>
                    <a:pt x="2286" y="2002"/>
                    <a:pt x="415" y="61"/>
                  </a:cubicBezTo>
                  <a:cubicBezTo>
                    <a:pt x="372" y="19"/>
                    <a:pt x="324" y="1"/>
                    <a:pt x="27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1297225" y="1718625"/>
              <a:ext cx="323300" cy="295425"/>
            </a:xfrm>
            <a:custGeom>
              <a:rect b="b" l="l" r="r" t="t"/>
              <a:pathLst>
                <a:path extrusionOk="0" h="11817" w="12932">
                  <a:moveTo>
                    <a:pt x="280" y="1"/>
                  </a:moveTo>
                  <a:cubicBezTo>
                    <a:pt x="140" y="1"/>
                    <a:pt x="0" y="135"/>
                    <a:pt x="114" y="281"/>
                  </a:cubicBezTo>
                  <a:cubicBezTo>
                    <a:pt x="3583" y="4823"/>
                    <a:pt x="7783" y="8681"/>
                    <a:pt x="12577" y="11785"/>
                  </a:cubicBezTo>
                  <a:cubicBezTo>
                    <a:pt x="12610" y="11807"/>
                    <a:pt x="12643" y="11817"/>
                    <a:pt x="12673" y="11817"/>
                  </a:cubicBezTo>
                  <a:cubicBezTo>
                    <a:pt x="12831" y="11817"/>
                    <a:pt x="12931" y="11561"/>
                    <a:pt x="12759" y="11465"/>
                  </a:cubicBezTo>
                  <a:cubicBezTo>
                    <a:pt x="8011" y="8384"/>
                    <a:pt x="3880" y="4572"/>
                    <a:pt x="433"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1311400" y="1759350"/>
              <a:ext cx="248025" cy="234200"/>
            </a:xfrm>
            <a:custGeom>
              <a:rect b="b" l="l" r="r" t="t"/>
              <a:pathLst>
                <a:path extrusionOk="0" h="9368" w="9921">
                  <a:moveTo>
                    <a:pt x="253" y="0"/>
                  </a:moveTo>
                  <a:cubicBezTo>
                    <a:pt x="123" y="0"/>
                    <a:pt x="0" y="131"/>
                    <a:pt x="95" y="273"/>
                  </a:cubicBezTo>
                  <a:cubicBezTo>
                    <a:pt x="2674" y="3879"/>
                    <a:pt x="5847" y="6938"/>
                    <a:pt x="9567" y="9334"/>
                  </a:cubicBezTo>
                  <a:cubicBezTo>
                    <a:pt x="9602" y="9358"/>
                    <a:pt x="9637" y="9368"/>
                    <a:pt x="9668" y="9368"/>
                  </a:cubicBezTo>
                  <a:cubicBezTo>
                    <a:pt x="9824" y="9368"/>
                    <a:pt x="9920" y="9128"/>
                    <a:pt x="9750" y="9015"/>
                  </a:cubicBezTo>
                  <a:cubicBezTo>
                    <a:pt x="6098" y="6641"/>
                    <a:pt x="2971" y="3651"/>
                    <a:pt x="414" y="90"/>
                  </a:cubicBezTo>
                  <a:cubicBezTo>
                    <a:pt x="372" y="26"/>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1242750" y="1683450"/>
              <a:ext cx="196300" cy="247150"/>
            </a:xfrm>
            <a:custGeom>
              <a:rect b="b" l="l" r="r" t="t"/>
              <a:pathLst>
                <a:path extrusionOk="0" h="9886" w="7852">
                  <a:moveTo>
                    <a:pt x="252" y="0"/>
                  </a:moveTo>
                  <a:cubicBezTo>
                    <a:pt x="128" y="0"/>
                    <a:pt x="0" y="131"/>
                    <a:pt x="79" y="273"/>
                  </a:cubicBezTo>
                  <a:cubicBezTo>
                    <a:pt x="1973" y="3879"/>
                    <a:pt x="4438" y="7075"/>
                    <a:pt x="7451" y="9837"/>
                  </a:cubicBezTo>
                  <a:cubicBezTo>
                    <a:pt x="7490" y="9871"/>
                    <a:pt x="7532" y="9885"/>
                    <a:pt x="7573" y="9885"/>
                  </a:cubicBezTo>
                  <a:cubicBezTo>
                    <a:pt x="7722" y="9885"/>
                    <a:pt x="7851" y="9689"/>
                    <a:pt x="7725" y="9563"/>
                  </a:cubicBezTo>
                  <a:cubicBezTo>
                    <a:pt x="4735" y="6824"/>
                    <a:pt x="2293" y="3674"/>
                    <a:pt x="398"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1515750" y="1199375"/>
              <a:ext cx="56075" cy="488500"/>
            </a:xfrm>
            <a:custGeom>
              <a:rect b="b" l="l" r="r" t="t"/>
              <a:pathLst>
                <a:path extrusionOk="0" h="19540" w="2243">
                  <a:moveTo>
                    <a:pt x="637" y="1"/>
                  </a:moveTo>
                  <a:cubicBezTo>
                    <a:pt x="543" y="1"/>
                    <a:pt x="446" y="63"/>
                    <a:pt x="435" y="189"/>
                  </a:cubicBezTo>
                  <a:cubicBezTo>
                    <a:pt x="1" y="6648"/>
                    <a:pt x="480" y="13085"/>
                    <a:pt x="1850" y="19408"/>
                  </a:cubicBezTo>
                  <a:cubicBezTo>
                    <a:pt x="1877" y="19500"/>
                    <a:pt x="1950" y="19540"/>
                    <a:pt x="2023" y="19540"/>
                  </a:cubicBezTo>
                  <a:cubicBezTo>
                    <a:pt x="2131" y="19540"/>
                    <a:pt x="2242" y="19452"/>
                    <a:pt x="2215" y="19316"/>
                  </a:cubicBezTo>
                  <a:cubicBezTo>
                    <a:pt x="845" y="13017"/>
                    <a:pt x="389" y="6603"/>
                    <a:pt x="823" y="189"/>
                  </a:cubicBezTo>
                  <a:cubicBezTo>
                    <a:pt x="823" y="63"/>
                    <a:pt x="731" y="1"/>
                    <a:pt x="63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1547150" y="1304225"/>
              <a:ext cx="66325" cy="446675"/>
            </a:xfrm>
            <a:custGeom>
              <a:rect b="b" l="l" r="r" t="t"/>
              <a:pathLst>
                <a:path extrusionOk="0" h="17867" w="2653">
                  <a:moveTo>
                    <a:pt x="217" y="1"/>
                  </a:moveTo>
                  <a:cubicBezTo>
                    <a:pt x="120" y="1"/>
                    <a:pt x="23" y="58"/>
                    <a:pt x="23" y="172"/>
                  </a:cubicBezTo>
                  <a:cubicBezTo>
                    <a:pt x="0" y="6129"/>
                    <a:pt x="753" y="11995"/>
                    <a:pt x="2260" y="17724"/>
                  </a:cubicBezTo>
                  <a:cubicBezTo>
                    <a:pt x="2278" y="17824"/>
                    <a:pt x="2347" y="17867"/>
                    <a:pt x="2420" y="17867"/>
                  </a:cubicBezTo>
                  <a:cubicBezTo>
                    <a:pt x="2531" y="17867"/>
                    <a:pt x="2653" y="17771"/>
                    <a:pt x="2625" y="17633"/>
                  </a:cubicBezTo>
                  <a:cubicBezTo>
                    <a:pt x="1119" y="11927"/>
                    <a:pt x="388" y="6084"/>
                    <a:pt x="411" y="172"/>
                  </a:cubicBezTo>
                  <a:cubicBezTo>
                    <a:pt x="411" y="58"/>
                    <a:pt x="314" y="1"/>
                    <a:pt x="21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1578400" y="1406250"/>
              <a:ext cx="93375" cy="310175"/>
            </a:xfrm>
            <a:custGeom>
              <a:rect b="b" l="l" r="r" t="t"/>
              <a:pathLst>
                <a:path extrusionOk="0" h="12407" w="3735">
                  <a:moveTo>
                    <a:pt x="234" y="0"/>
                  </a:moveTo>
                  <a:cubicBezTo>
                    <a:pt x="123" y="0"/>
                    <a:pt x="1" y="93"/>
                    <a:pt x="28" y="245"/>
                  </a:cubicBezTo>
                  <a:cubicBezTo>
                    <a:pt x="690" y="4376"/>
                    <a:pt x="1786" y="8371"/>
                    <a:pt x="3315" y="12274"/>
                  </a:cubicBezTo>
                  <a:cubicBezTo>
                    <a:pt x="3352" y="12366"/>
                    <a:pt x="3434" y="12406"/>
                    <a:pt x="3512" y="12406"/>
                  </a:cubicBezTo>
                  <a:cubicBezTo>
                    <a:pt x="3627" y="12406"/>
                    <a:pt x="3735" y="12319"/>
                    <a:pt x="3681" y="12183"/>
                  </a:cubicBezTo>
                  <a:cubicBezTo>
                    <a:pt x="2151" y="8280"/>
                    <a:pt x="1056" y="4262"/>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1568150" y="1296075"/>
              <a:ext cx="128175" cy="422050"/>
            </a:xfrm>
            <a:custGeom>
              <a:rect b="b" l="l" r="r" t="t"/>
              <a:pathLst>
                <a:path extrusionOk="0" h="16882" w="5127">
                  <a:moveTo>
                    <a:pt x="229" y="0"/>
                  </a:moveTo>
                  <a:cubicBezTo>
                    <a:pt x="119" y="0"/>
                    <a:pt x="0" y="88"/>
                    <a:pt x="28" y="224"/>
                  </a:cubicBezTo>
                  <a:cubicBezTo>
                    <a:pt x="1146" y="5862"/>
                    <a:pt x="2698" y="11385"/>
                    <a:pt x="4707" y="16749"/>
                  </a:cubicBezTo>
                  <a:cubicBezTo>
                    <a:pt x="4744" y="16842"/>
                    <a:pt x="4825" y="16882"/>
                    <a:pt x="4903" y="16882"/>
                  </a:cubicBezTo>
                  <a:cubicBezTo>
                    <a:pt x="5019" y="16882"/>
                    <a:pt x="5126" y="16794"/>
                    <a:pt x="5072" y="16658"/>
                  </a:cubicBezTo>
                  <a:cubicBezTo>
                    <a:pt x="3063" y="11271"/>
                    <a:pt x="1511" y="5770"/>
                    <a:pt x="393" y="133"/>
                  </a:cubicBezTo>
                  <a:cubicBezTo>
                    <a:pt x="374" y="40"/>
                    <a:pt x="304" y="0"/>
                    <a:pt x="22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1790725" y="1548775"/>
              <a:ext cx="79800" cy="66800"/>
            </a:xfrm>
            <a:custGeom>
              <a:rect b="b" l="l" r="r" t="t"/>
              <a:pathLst>
                <a:path extrusionOk="0" h="2672" w="3192">
                  <a:moveTo>
                    <a:pt x="254" y="1"/>
                  </a:moveTo>
                  <a:cubicBezTo>
                    <a:pt x="123" y="1"/>
                    <a:pt x="0" y="131"/>
                    <a:pt x="95" y="273"/>
                  </a:cubicBezTo>
                  <a:cubicBezTo>
                    <a:pt x="803" y="1300"/>
                    <a:pt x="1716" y="2099"/>
                    <a:pt x="2811" y="2647"/>
                  </a:cubicBezTo>
                  <a:cubicBezTo>
                    <a:pt x="2845" y="2664"/>
                    <a:pt x="2878" y="2671"/>
                    <a:pt x="2908" y="2671"/>
                  </a:cubicBezTo>
                  <a:cubicBezTo>
                    <a:pt x="3085" y="2671"/>
                    <a:pt x="3192" y="2425"/>
                    <a:pt x="3017" y="2327"/>
                  </a:cubicBezTo>
                  <a:cubicBezTo>
                    <a:pt x="1967" y="1802"/>
                    <a:pt x="1076" y="1049"/>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1678125" y="1446625"/>
              <a:ext cx="195250" cy="200325"/>
            </a:xfrm>
            <a:custGeom>
              <a:rect b="b" l="l" r="r" t="t"/>
              <a:pathLst>
                <a:path extrusionOk="0" h="8013" w="7810">
                  <a:moveTo>
                    <a:pt x="253" y="1"/>
                  </a:moveTo>
                  <a:cubicBezTo>
                    <a:pt x="129" y="1"/>
                    <a:pt x="1" y="132"/>
                    <a:pt x="80" y="273"/>
                  </a:cubicBezTo>
                  <a:cubicBezTo>
                    <a:pt x="1883" y="3446"/>
                    <a:pt x="4371" y="6048"/>
                    <a:pt x="7452" y="7988"/>
                  </a:cubicBezTo>
                  <a:cubicBezTo>
                    <a:pt x="7482" y="8005"/>
                    <a:pt x="7512" y="8013"/>
                    <a:pt x="7540" y="8013"/>
                  </a:cubicBezTo>
                  <a:cubicBezTo>
                    <a:pt x="7703" y="8013"/>
                    <a:pt x="7810" y="7766"/>
                    <a:pt x="7635" y="7669"/>
                  </a:cubicBezTo>
                  <a:cubicBezTo>
                    <a:pt x="4622" y="5752"/>
                    <a:pt x="2179" y="319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1599400" y="1361925"/>
              <a:ext cx="253750" cy="315950"/>
            </a:xfrm>
            <a:custGeom>
              <a:rect b="b" l="l" r="r" t="t"/>
              <a:pathLst>
                <a:path extrusionOk="0" h="12638" w="10150">
                  <a:moveTo>
                    <a:pt x="251" y="1"/>
                  </a:moveTo>
                  <a:cubicBezTo>
                    <a:pt x="127" y="1"/>
                    <a:pt x="0" y="142"/>
                    <a:pt x="79" y="283"/>
                  </a:cubicBezTo>
                  <a:cubicBezTo>
                    <a:pt x="2498" y="4985"/>
                    <a:pt x="5739" y="9117"/>
                    <a:pt x="9734" y="12586"/>
                  </a:cubicBezTo>
                  <a:cubicBezTo>
                    <a:pt x="9775" y="12622"/>
                    <a:pt x="9821" y="12637"/>
                    <a:pt x="9865" y="12637"/>
                  </a:cubicBezTo>
                  <a:cubicBezTo>
                    <a:pt x="10017" y="12637"/>
                    <a:pt x="10149" y="12459"/>
                    <a:pt x="10008" y="12335"/>
                  </a:cubicBezTo>
                  <a:cubicBezTo>
                    <a:pt x="6036" y="8866"/>
                    <a:pt x="2818" y="4757"/>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1611950" y="1410425"/>
              <a:ext cx="255525" cy="307325"/>
            </a:xfrm>
            <a:custGeom>
              <a:rect b="b" l="l" r="r" t="t"/>
              <a:pathLst>
                <a:path extrusionOk="0" h="12293" w="10221">
                  <a:moveTo>
                    <a:pt x="251" y="1"/>
                  </a:moveTo>
                  <a:cubicBezTo>
                    <a:pt x="127" y="1"/>
                    <a:pt x="0" y="142"/>
                    <a:pt x="79" y="283"/>
                  </a:cubicBezTo>
                  <a:cubicBezTo>
                    <a:pt x="2430" y="4963"/>
                    <a:pt x="5717" y="9003"/>
                    <a:pt x="9802" y="12244"/>
                  </a:cubicBezTo>
                  <a:cubicBezTo>
                    <a:pt x="9841" y="12278"/>
                    <a:pt x="9884" y="12292"/>
                    <a:pt x="9926" y="12292"/>
                  </a:cubicBezTo>
                  <a:cubicBezTo>
                    <a:pt x="10081" y="12292"/>
                    <a:pt x="10220" y="12096"/>
                    <a:pt x="10076" y="11970"/>
                  </a:cubicBezTo>
                  <a:cubicBezTo>
                    <a:pt x="5991" y="8752"/>
                    <a:pt x="2727" y="4734"/>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1653400" y="1519700"/>
              <a:ext cx="136450" cy="168375"/>
            </a:xfrm>
            <a:custGeom>
              <a:rect b="b" l="l" r="r" t="t"/>
              <a:pathLst>
                <a:path extrusionOk="0" h="6735" w="5458">
                  <a:moveTo>
                    <a:pt x="262" y="0"/>
                  </a:moveTo>
                  <a:cubicBezTo>
                    <a:pt x="135" y="0"/>
                    <a:pt x="1" y="137"/>
                    <a:pt x="64" y="295"/>
                  </a:cubicBezTo>
                  <a:cubicBezTo>
                    <a:pt x="1297" y="2760"/>
                    <a:pt x="2963" y="4906"/>
                    <a:pt x="5040" y="6686"/>
                  </a:cubicBezTo>
                  <a:cubicBezTo>
                    <a:pt x="5079" y="6720"/>
                    <a:pt x="5122" y="6734"/>
                    <a:pt x="5164" y="6734"/>
                  </a:cubicBezTo>
                  <a:cubicBezTo>
                    <a:pt x="5319" y="6734"/>
                    <a:pt x="5458" y="6538"/>
                    <a:pt x="5314" y="6412"/>
                  </a:cubicBezTo>
                  <a:cubicBezTo>
                    <a:pt x="3237" y="4655"/>
                    <a:pt x="1594" y="2532"/>
                    <a:pt x="407" y="89"/>
                  </a:cubicBezTo>
                  <a:cubicBezTo>
                    <a:pt x="372"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1668425" y="1580725"/>
              <a:ext cx="202500" cy="204500"/>
            </a:xfrm>
            <a:custGeom>
              <a:rect b="b" l="l" r="r" t="t"/>
              <a:pathLst>
                <a:path extrusionOk="0" h="8180" w="8100">
                  <a:moveTo>
                    <a:pt x="253" y="1"/>
                  </a:moveTo>
                  <a:cubicBezTo>
                    <a:pt x="129" y="1"/>
                    <a:pt x="1" y="132"/>
                    <a:pt x="80" y="273"/>
                  </a:cubicBezTo>
                  <a:cubicBezTo>
                    <a:pt x="1837" y="3606"/>
                    <a:pt x="4462" y="6299"/>
                    <a:pt x="7726" y="8148"/>
                  </a:cubicBezTo>
                  <a:cubicBezTo>
                    <a:pt x="7759" y="8170"/>
                    <a:pt x="7793" y="8180"/>
                    <a:pt x="7824" y="8180"/>
                  </a:cubicBezTo>
                  <a:cubicBezTo>
                    <a:pt x="7987" y="8180"/>
                    <a:pt x="8100" y="7924"/>
                    <a:pt x="7909" y="7829"/>
                  </a:cubicBezTo>
                  <a:cubicBezTo>
                    <a:pt x="4690" y="6003"/>
                    <a:pt x="2134" y="335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1686700" y="1633225"/>
              <a:ext cx="134075" cy="135500"/>
            </a:xfrm>
            <a:custGeom>
              <a:rect b="b" l="l" r="r" t="t"/>
              <a:pathLst>
                <a:path extrusionOk="0" h="5420" w="5363">
                  <a:moveTo>
                    <a:pt x="252" y="1"/>
                  </a:moveTo>
                  <a:cubicBezTo>
                    <a:pt x="128" y="1"/>
                    <a:pt x="0" y="132"/>
                    <a:pt x="79" y="273"/>
                  </a:cubicBezTo>
                  <a:cubicBezTo>
                    <a:pt x="1289" y="2373"/>
                    <a:pt x="2955" y="4108"/>
                    <a:pt x="5009" y="5386"/>
                  </a:cubicBezTo>
                  <a:cubicBezTo>
                    <a:pt x="5044" y="5409"/>
                    <a:pt x="5079" y="5420"/>
                    <a:pt x="5110" y="5420"/>
                  </a:cubicBezTo>
                  <a:cubicBezTo>
                    <a:pt x="5266" y="5420"/>
                    <a:pt x="5362" y="5180"/>
                    <a:pt x="5192" y="5067"/>
                  </a:cubicBezTo>
                  <a:cubicBezTo>
                    <a:pt x="3206" y="3811"/>
                    <a:pt x="1585" y="2145"/>
                    <a:pt x="398"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1703250" y="1693150"/>
              <a:ext cx="87975" cy="82775"/>
            </a:xfrm>
            <a:custGeom>
              <a:rect b="b" l="l" r="r" t="t"/>
              <a:pathLst>
                <a:path extrusionOk="0" h="3311" w="3519">
                  <a:moveTo>
                    <a:pt x="260" y="0"/>
                  </a:moveTo>
                  <a:cubicBezTo>
                    <a:pt x="128" y="0"/>
                    <a:pt x="0" y="131"/>
                    <a:pt x="79" y="273"/>
                  </a:cubicBezTo>
                  <a:cubicBezTo>
                    <a:pt x="855" y="1506"/>
                    <a:pt x="1905" y="2533"/>
                    <a:pt x="3160" y="3286"/>
                  </a:cubicBezTo>
                  <a:cubicBezTo>
                    <a:pt x="3190" y="3303"/>
                    <a:pt x="3220" y="3310"/>
                    <a:pt x="3248" y="3310"/>
                  </a:cubicBezTo>
                  <a:cubicBezTo>
                    <a:pt x="3411" y="3310"/>
                    <a:pt x="3518" y="3060"/>
                    <a:pt x="3343" y="2944"/>
                  </a:cubicBezTo>
                  <a:cubicBezTo>
                    <a:pt x="2156" y="2236"/>
                    <a:pt x="1152" y="1277"/>
                    <a:pt x="421"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1706175" y="1733000"/>
              <a:ext cx="63150" cy="53225"/>
            </a:xfrm>
            <a:custGeom>
              <a:rect b="b" l="l" r="r" t="t"/>
              <a:pathLst>
                <a:path extrusionOk="0" h="2129" w="2526">
                  <a:moveTo>
                    <a:pt x="274" y="0"/>
                  </a:moveTo>
                  <a:cubicBezTo>
                    <a:pt x="126" y="0"/>
                    <a:pt x="1" y="197"/>
                    <a:pt x="144" y="322"/>
                  </a:cubicBezTo>
                  <a:cubicBezTo>
                    <a:pt x="784" y="916"/>
                    <a:pt x="1446" y="1486"/>
                    <a:pt x="2107" y="2080"/>
                  </a:cubicBezTo>
                  <a:cubicBezTo>
                    <a:pt x="2146" y="2114"/>
                    <a:pt x="2189" y="2128"/>
                    <a:pt x="2231" y="2128"/>
                  </a:cubicBezTo>
                  <a:cubicBezTo>
                    <a:pt x="2386" y="2128"/>
                    <a:pt x="2525" y="1932"/>
                    <a:pt x="2381" y="1806"/>
                  </a:cubicBezTo>
                  <a:cubicBezTo>
                    <a:pt x="1719" y="1235"/>
                    <a:pt x="1057" y="642"/>
                    <a:pt x="396" y="48"/>
                  </a:cubicBezTo>
                  <a:cubicBezTo>
                    <a:pt x="357" y="14"/>
                    <a:pt x="315" y="0"/>
                    <a:pt x="27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655250" y="412200"/>
              <a:ext cx="224750" cy="1349175"/>
            </a:xfrm>
            <a:custGeom>
              <a:rect b="b" l="l" r="r" t="t"/>
              <a:pathLst>
                <a:path extrusionOk="0" h="53967" w="8990">
                  <a:moveTo>
                    <a:pt x="8758" y="1"/>
                  </a:moveTo>
                  <a:cubicBezTo>
                    <a:pt x="8684" y="1"/>
                    <a:pt x="8610" y="41"/>
                    <a:pt x="8583" y="131"/>
                  </a:cubicBezTo>
                  <a:cubicBezTo>
                    <a:pt x="4337" y="17638"/>
                    <a:pt x="0" y="36675"/>
                    <a:pt x="7738" y="53862"/>
                  </a:cubicBezTo>
                  <a:cubicBezTo>
                    <a:pt x="7775" y="53936"/>
                    <a:pt x="7834" y="53967"/>
                    <a:pt x="7893" y="53967"/>
                  </a:cubicBezTo>
                  <a:cubicBezTo>
                    <a:pt x="8016" y="53967"/>
                    <a:pt x="8142" y="53834"/>
                    <a:pt x="8080" y="53679"/>
                  </a:cubicBezTo>
                  <a:cubicBezTo>
                    <a:pt x="366" y="36583"/>
                    <a:pt x="4725" y="17615"/>
                    <a:pt x="8948" y="245"/>
                  </a:cubicBezTo>
                  <a:cubicBezTo>
                    <a:pt x="8989" y="94"/>
                    <a:pt x="8872" y="1"/>
                    <a:pt x="87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705450" y="1124050"/>
              <a:ext cx="84375" cy="594650"/>
            </a:xfrm>
            <a:custGeom>
              <a:rect b="b" l="l" r="r" t="t"/>
              <a:pathLst>
                <a:path extrusionOk="0" h="23786" w="3375">
                  <a:moveTo>
                    <a:pt x="843" y="1"/>
                  </a:moveTo>
                  <a:cubicBezTo>
                    <a:pt x="748" y="1"/>
                    <a:pt x="651" y="63"/>
                    <a:pt x="640" y="189"/>
                  </a:cubicBezTo>
                  <a:cubicBezTo>
                    <a:pt x="1" y="8109"/>
                    <a:pt x="800" y="16007"/>
                    <a:pt x="2968" y="23653"/>
                  </a:cubicBezTo>
                  <a:cubicBezTo>
                    <a:pt x="2996" y="23745"/>
                    <a:pt x="3072" y="23785"/>
                    <a:pt x="3148" y="23785"/>
                  </a:cubicBezTo>
                  <a:cubicBezTo>
                    <a:pt x="3261" y="23785"/>
                    <a:pt x="3374" y="23698"/>
                    <a:pt x="3333" y="23562"/>
                  </a:cubicBezTo>
                  <a:cubicBezTo>
                    <a:pt x="1165" y="15938"/>
                    <a:pt x="389" y="8064"/>
                    <a:pt x="1028" y="189"/>
                  </a:cubicBezTo>
                  <a:cubicBezTo>
                    <a:pt x="1028" y="63"/>
                    <a:pt x="937" y="1"/>
                    <a:pt x="84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780775" y="1174700"/>
              <a:ext cx="74100" cy="417850"/>
            </a:xfrm>
            <a:custGeom>
              <a:rect b="b" l="l" r="r" t="t"/>
              <a:pathLst>
                <a:path extrusionOk="0" h="16714" w="2964">
                  <a:moveTo>
                    <a:pt x="366" y="0"/>
                  </a:moveTo>
                  <a:cubicBezTo>
                    <a:pt x="275" y="0"/>
                    <a:pt x="183" y="57"/>
                    <a:pt x="183" y="171"/>
                  </a:cubicBezTo>
                  <a:cubicBezTo>
                    <a:pt x="1" y="5764"/>
                    <a:pt x="800" y="11265"/>
                    <a:pt x="2557" y="16583"/>
                  </a:cubicBezTo>
                  <a:cubicBezTo>
                    <a:pt x="2584" y="16673"/>
                    <a:pt x="2658" y="16714"/>
                    <a:pt x="2733" y="16714"/>
                  </a:cubicBezTo>
                  <a:cubicBezTo>
                    <a:pt x="2847" y="16714"/>
                    <a:pt x="2964" y="16620"/>
                    <a:pt x="2923" y="16469"/>
                  </a:cubicBezTo>
                  <a:cubicBezTo>
                    <a:pt x="1165" y="11196"/>
                    <a:pt x="366" y="5741"/>
                    <a:pt x="549" y="171"/>
                  </a:cubicBezTo>
                  <a:cubicBezTo>
                    <a:pt x="549" y="57"/>
                    <a:pt x="457" y="0"/>
                    <a:pt x="3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848250" y="1641800"/>
              <a:ext cx="43525" cy="75825"/>
            </a:xfrm>
            <a:custGeom>
              <a:rect b="b" l="l" r="r" t="t"/>
              <a:pathLst>
                <a:path extrusionOk="0" h="3033" w="1741">
                  <a:moveTo>
                    <a:pt x="261" y="1"/>
                  </a:moveTo>
                  <a:cubicBezTo>
                    <a:pt x="135" y="1"/>
                    <a:pt x="0" y="137"/>
                    <a:pt x="64" y="296"/>
                  </a:cubicBezTo>
                  <a:cubicBezTo>
                    <a:pt x="497" y="1163"/>
                    <a:pt x="931" y="2053"/>
                    <a:pt x="1342" y="2943"/>
                  </a:cubicBezTo>
                  <a:cubicBezTo>
                    <a:pt x="1377" y="3006"/>
                    <a:pt x="1431" y="3033"/>
                    <a:pt x="1486" y="3033"/>
                  </a:cubicBezTo>
                  <a:cubicBezTo>
                    <a:pt x="1611" y="3033"/>
                    <a:pt x="1741" y="2896"/>
                    <a:pt x="1662" y="2738"/>
                  </a:cubicBezTo>
                  <a:cubicBezTo>
                    <a:pt x="1251" y="1870"/>
                    <a:pt x="817" y="980"/>
                    <a:pt x="406" y="90"/>
                  </a:cubicBezTo>
                  <a:cubicBezTo>
                    <a:pt x="371" y="27"/>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798700" y="931200"/>
              <a:ext cx="27300" cy="137525"/>
            </a:xfrm>
            <a:custGeom>
              <a:rect b="b" l="l" r="r" t="t"/>
              <a:pathLst>
                <a:path extrusionOk="0" h="5501" w="1092">
                  <a:moveTo>
                    <a:pt x="864" y="0"/>
                  </a:moveTo>
                  <a:cubicBezTo>
                    <a:pt x="794" y="0"/>
                    <a:pt x="731" y="42"/>
                    <a:pt x="722" y="142"/>
                  </a:cubicBezTo>
                  <a:cubicBezTo>
                    <a:pt x="471" y="1854"/>
                    <a:pt x="243" y="3543"/>
                    <a:pt x="14" y="5255"/>
                  </a:cubicBezTo>
                  <a:cubicBezTo>
                    <a:pt x="0" y="5407"/>
                    <a:pt x="128" y="5500"/>
                    <a:pt x="236" y="5500"/>
                  </a:cubicBezTo>
                  <a:cubicBezTo>
                    <a:pt x="308" y="5500"/>
                    <a:pt x="370" y="5460"/>
                    <a:pt x="379" y="5369"/>
                  </a:cubicBezTo>
                  <a:cubicBezTo>
                    <a:pt x="608" y="3657"/>
                    <a:pt x="836" y="1945"/>
                    <a:pt x="1064" y="234"/>
                  </a:cubicBezTo>
                  <a:cubicBezTo>
                    <a:pt x="1092" y="96"/>
                    <a:pt x="970" y="0"/>
                    <a:pt x="8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885100" y="827900"/>
              <a:ext cx="24800" cy="77650"/>
            </a:xfrm>
            <a:custGeom>
              <a:rect b="b" l="l" r="r" t="t"/>
              <a:pathLst>
                <a:path extrusionOk="0" h="3106" w="992">
                  <a:moveTo>
                    <a:pt x="759" y="1"/>
                  </a:moveTo>
                  <a:cubicBezTo>
                    <a:pt x="685" y="1"/>
                    <a:pt x="617" y="43"/>
                    <a:pt x="598" y="143"/>
                  </a:cubicBezTo>
                  <a:lnTo>
                    <a:pt x="28" y="2882"/>
                  </a:lnTo>
                  <a:cubicBezTo>
                    <a:pt x="1" y="3018"/>
                    <a:pt x="119" y="3105"/>
                    <a:pt x="229" y="3105"/>
                  </a:cubicBezTo>
                  <a:cubicBezTo>
                    <a:pt x="304" y="3105"/>
                    <a:pt x="374" y="3065"/>
                    <a:pt x="393" y="2973"/>
                  </a:cubicBezTo>
                  <a:cubicBezTo>
                    <a:pt x="576" y="2060"/>
                    <a:pt x="758" y="1147"/>
                    <a:pt x="964" y="234"/>
                  </a:cubicBezTo>
                  <a:cubicBezTo>
                    <a:pt x="991" y="97"/>
                    <a:pt x="870" y="1"/>
                    <a:pt x="7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847550" y="1098675"/>
              <a:ext cx="22400" cy="195725"/>
            </a:xfrm>
            <a:custGeom>
              <a:rect b="b" l="l" r="r" t="t"/>
              <a:pathLst>
                <a:path extrusionOk="0" h="7829" w="896">
                  <a:moveTo>
                    <a:pt x="662" y="0"/>
                  </a:moveTo>
                  <a:cubicBezTo>
                    <a:pt x="589" y="0"/>
                    <a:pt x="521" y="41"/>
                    <a:pt x="503" y="131"/>
                  </a:cubicBezTo>
                  <a:cubicBezTo>
                    <a:pt x="69" y="2642"/>
                    <a:pt x="0" y="5130"/>
                    <a:pt x="320" y="7641"/>
                  </a:cubicBezTo>
                  <a:cubicBezTo>
                    <a:pt x="343" y="7766"/>
                    <a:pt x="446" y="7829"/>
                    <a:pt x="540" y="7829"/>
                  </a:cubicBezTo>
                  <a:cubicBezTo>
                    <a:pt x="634" y="7829"/>
                    <a:pt x="719" y="7766"/>
                    <a:pt x="708" y="7641"/>
                  </a:cubicBezTo>
                  <a:cubicBezTo>
                    <a:pt x="366" y="5153"/>
                    <a:pt x="434" y="2710"/>
                    <a:pt x="868" y="245"/>
                  </a:cubicBezTo>
                  <a:cubicBezTo>
                    <a:pt x="895" y="94"/>
                    <a:pt x="773" y="0"/>
                    <a:pt x="6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960525" y="977200"/>
              <a:ext cx="48925" cy="170700"/>
            </a:xfrm>
            <a:custGeom>
              <a:rect b="b" l="l" r="r" t="t"/>
              <a:pathLst>
                <a:path extrusionOk="0" h="6828" w="1957">
                  <a:moveTo>
                    <a:pt x="1715" y="1"/>
                  </a:moveTo>
                  <a:cubicBezTo>
                    <a:pt x="1659" y="1"/>
                    <a:pt x="1605" y="31"/>
                    <a:pt x="1576" y="105"/>
                  </a:cubicBezTo>
                  <a:cubicBezTo>
                    <a:pt x="617" y="2183"/>
                    <a:pt x="92" y="4374"/>
                    <a:pt x="1" y="6656"/>
                  </a:cubicBezTo>
                  <a:cubicBezTo>
                    <a:pt x="1" y="6770"/>
                    <a:pt x="92" y="6828"/>
                    <a:pt x="186" y="6828"/>
                  </a:cubicBezTo>
                  <a:cubicBezTo>
                    <a:pt x="280" y="6828"/>
                    <a:pt x="377" y="6770"/>
                    <a:pt x="389" y="6656"/>
                  </a:cubicBezTo>
                  <a:cubicBezTo>
                    <a:pt x="480" y="4419"/>
                    <a:pt x="982" y="2320"/>
                    <a:pt x="1895" y="288"/>
                  </a:cubicBezTo>
                  <a:cubicBezTo>
                    <a:pt x="1957" y="134"/>
                    <a:pt x="1831" y="1"/>
                    <a:pt x="171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1339175" y="1487425"/>
              <a:ext cx="64325" cy="106850"/>
            </a:xfrm>
            <a:custGeom>
              <a:rect b="b" l="l" r="r" t="t"/>
              <a:pathLst>
                <a:path extrusionOk="0" h="4274" w="2573">
                  <a:moveTo>
                    <a:pt x="238" y="1"/>
                  </a:moveTo>
                  <a:cubicBezTo>
                    <a:pt x="118" y="1"/>
                    <a:pt x="0" y="98"/>
                    <a:pt x="56" y="239"/>
                  </a:cubicBezTo>
                  <a:cubicBezTo>
                    <a:pt x="604" y="1632"/>
                    <a:pt x="1289" y="2955"/>
                    <a:pt x="2156" y="4188"/>
                  </a:cubicBezTo>
                  <a:cubicBezTo>
                    <a:pt x="2197" y="4249"/>
                    <a:pt x="2254" y="4274"/>
                    <a:pt x="2310" y="4274"/>
                  </a:cubicBezTo>
                  <a:cubicBezTo>
                    <a:pt x="2443" y="4274"/>
                    <a:pt x="2572" y="4134"/>
                    <a:pt x="2476" y="4005"/>
                  </a:cubicBezTo>
                  <a:cubicBezTo>
                    <a:pt x="1631" y="2796"/>
                    <a:pt x="947" y="1495"/>
                    <a:pt x="422" y="125"/>
                  </a:cubicBezTo>
                  <a:cubicBezTo>
                    <a:pt x="387" y="38"/>
                    <a:pt x="312"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1070100" y="1140600"/>
              <a:ext cx="176425" cy="481750"/>
            </a:xfrm>
            <a:custGeom>
              <a:rect b="b" l="l" r="r" t="t"/>
              <a:pathLst>
                <a:path extrusionOk="0" h="19270" w="7057">
                  <a:moveTo>
                    <a:pt x="194" y="1"/>
                  </a:moveTo>
                  <a:cubicBezTo>
                    <a:pt x="97" y="1"/>
                    <a:pt x="0" y="63"/>
                    <a:pt x="0" y="189"/>
                  </a:cubicBezTo>
                  <a:cubicBezTo>
                    <a:pt x="206" y="7082"/>
                    <a:pt x="2488" y="13656"/>
                    <a:pt x="6620" y="19179"/>
                  </a:cubicBezTo>
                  <a:cubicBezTo>
                    <a:pt x="6669" y="19243"/>
                    <a:pt x="6734" y="19269"/>
                    <a:pt x="6796" y="19269"/>
                  </a:cubicBezTo>
                  <a:cubicBezTo>
                    <a:pt x="6934" y="19269"/>
                    <a:pt x="7057" y="19139"/>
                    <a:pt x="6962" y="18997"/>
                  </a:cubicBezTo>
                  <a:cubicBezTo>
                    <a:pt x="2853" y="13519"/>
                    <a:pt x="571" y="7014"/>
                    <a:pt x="388" y="189"/>
                  </a:cubicBezTo>
                  <a:cubicBezTo>
                    <a:pt x="388" y="63"/>
                    <a:pt x="291" y="1"/>
                    <a:pt x="19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1146650" y="1328225"/>
              <a:ext cx="109000" cy="221075"/>
            </a:xfrm>
            <a:custGeom>
              <a:rect b="b" l="l" r="r" t="t"/>
              <a:pathLst>
                <a:path extrusionOk="0" h="8843" w="4360">
                  <a:moveTo>
                    <a:pt x="240" y="0"/>
                  </a:moveTo>
                  <a:cubicBezTo>
                    <a:pt x="124" y="0"/>
                    <a:pt x="0" y="98"/>
                    <a:pt x="43" y="239"/>
                  </a:cubicBezTo>
                  <a:cubicBezTo>
                    <a:pt x="864" y="3298"/>
                    <a:pt x="2165" y="6128"/>
                    <a:pt x="3946" y="8753"/>
                  </a:cubicBezTo>
                  <a:cubicBezTo>
                    <a:pt x="3981" y="8816"/>
                    <a:pt x="4038" y="8843"/>
                    <a:pt x="4096" y="8843"/>
                  </a:cubicBezTo>
                  <a:cubicBezTo>
                    <a:pt x="4226" y="8843"/>
                    <a:pt x="4360" y="8712"/>
                    <a:pt x="4265" y="8570"/>
                  </a:cubicBezTo>
                  <a:cubicBezTo>
                    <a:pt x="2508" y="5968"/>
                    <a:pt x="1229" y="3161"/>
                    <a:pt x="408" y="125"/>
                  </a:cubicBezTo>
                  <a:cubicBezTo>
                    <a:pt x="382" y="38"/>
                    <a:pt x="312" y="0"/>
                    <a:pt x="2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1033000" y="1044600"/>
              <a:ext cx="54125" cy="347125"/>
            </a:xfrm>
            <a:custGeom>
              <a:rect b="b" l="l" r="r" t="t"/>
              <a:pathLst>
                <a:path extrusionOk="0" h="13885" w="2165">
                  <a:moveTo>
                    <a:pt x="771" y="0"/>
                  </a:moveTo>
                  <a:cubicBezTo>
                    <a:pt x="680" y="0"/>
                    <a:pt x="583" y="57"/>
                    <a:pt x="571" y="171"/>
                  </a:cubicBezTo>
                  <a:cubicBezTo>
                    <a:pt x="1" y="4782"/>
                    <a:pt x="389" y="9324"/>
                    <a:pt x="1758" y="13752"/>
                  </a:cubicBezTo>
                  <a:cubicBezTo>
                    <a:pt x="1786" y="13845"/>
                    <a:pt x="1862" y="13885"/>
                    <a:pt x="1938" y="13885"/>
                  </a:cubicBezTo>
                  <a:cubicBezTo>
                    <a:pt x="2051" y="13885"/>
                    <a:pt x="2164" y="13797"/>
                    <a:pt x="2123" y="13661"/>
                  </a:cubicBezTo>
                  <a:cubicBezTo>
                    <a:pt x="777" y="9256"/>
                    <a:pt x="366" y="4736"/>
                    <a:pt x="936" y="171"/>
                  </a:cubicBezTo>
                  <a:cubicBezTo>
                    <a:pt x="948" y="57"/>
                    <a:pt x="862" y="0"/>
                    <a:pt x="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1438025" y="1091225"/>
              <a:ext cx="25600" cy="99875"/>
            </a:xfrm>
            <a:custGeom>
              <a:rect b="b" l="l" r="r" t="t"/>
              <a:pathLst>
                <a:path extrusionOk="0" h="3995" w="1024">
                  <a:moveTo>
                    <a:pt x="792" y="0"/>
                  </a:moveTo>
                  <a:cubicBezTo>
                    <a:pt x="719" y="0"/>
                    <a:pt x="654" y="40"/>
                    <a:pt x="645" y="132"/>
                  </a:cubicBezTo>
                  <a:lnTo>
                    <a:pt x="28" y="3762"/>
                  </a:lnTo>
                  <a:cubicBezTo>
                    <a:pt x="1" y="3899"/>
                    <a:pt x="122" y="3995"/>
                    <a:pt x="233" y="3995"/>
                  </a:cubicBezTo>
                  <a:cubicBezTo>
                    <a:pt x="307" y="3995"/>
                    <a:pt x="375" y="3953"/>
                    <a:pt x="394" y="3853"/>
                  </a:cubicBezTo>
                  <a:lnTo>
                    <a:pt x="1010" y="224"/>
                  </a:lnTo>
                  <a:cubicBezTo>
                    <a:pt x="1024" y="88"/>
                    <a:pt x="899" y="0"/>
                    <a:pt x="7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1382800" y="1112450"/>
              <a:ext cx="25525" cy="77525"/>
            </a:xfrm>
            <a:custGeom>
              <a:rect b="b" l="l" r="r" t="t"/>
              <a:pathLst>
                <a:path extrusionOk="0" h="3101" w="1021">
                  <a:moveTo>
                    <a:pt x="779" y="0"/>
                  </a:moveTo>
                  <a:cubicBezTo>
                    <a:pt x="723" y="0"/>
                    <a:pt x="669" y="31"/>
                    <a:pt x="640" y="105"/>
                  </a:cubicBezTo>
                  <a:cubicBezTo>
                    <a:pt x="229" y="995"/>
                    <a:pt x="1" y="1931"/>
                    <a:pt x="1" y="2913"/>
                  </a:cubicBezTo>
                  <a:cubicBezTo>
                    <a:pt x="1" y="3038"/>
                    <a:pt x="98" y="3101"/>
                    <a:pt x="195" y="3101"/>
                  </a:cubicBezTo>
                  <a:cubicBezTo>
                    <a:pt x="292" y="3101"/>
                    <a:pt x="389" y="3038"/>
                    <a:pt x="389" y="2913"/>
                  </a:cubicBezTo>
                  <a:cubicBezTo>
                    <a:pt x="389" y="2000"/>
                    <a:pt x="571" y="1132"/>
                    <a:pt x="959" y="288"/>
                  </a:cubicBezTo>
                  <a:cubicBezTo>
                    <a:pt x="1021" y="134"/>
                    <a:pt x="895" y="0"/>
                    <a:pt x="7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1540300" y="744450"/>
              <a:ext cx="60075" cy="128875"/>
            </a:xfrm>
            <a:custGeom>
              <a:rect b="b" l="l" r="r" t="t"/>
              <a:pathLst>
                <a:path extrusionOk="0" h="5155" w="2403">
                  <a:moveTo>
                    <a:pt x="180" y="0"/>
                  </a:moveTo>
                  <a:cubicBezTo>
                    <a:pt x="86" y="0"/>
                    <a:pt x="0" y="57"/>
                    <a:pt x="23" y="171"/>
                  </a:cubicBezTo>
                  <a:cubicBezTo>
                    <a:pt x="251" y="1974"/>
                    <a:pt x="913" y="3618"/>
                    <a:pt x="1986" y="5079"/>
                  </a:cubicBezTo>
                  <a:cubicBezTo>
                    <a:pt x="2026" y="5132"/>
                    <a:pt x="2082" y="5154"/>
                    <a:pt x="2137" y="5154"/>
                  </a:cubicBezTo>
                  <a:cubicBezTo>
                    <a:pt x="2271" y="5154"/>
                    <a:pt x="2403" y="5025"/>
                    <a:pt x="2306" y="4896"/>
                  </a:cubicBezTo>
                  <a:cubicBezTo>
                    <a:pt x="1279" y="3481"/>
                    <a:pt x="617" y="1906"/>
                    <a:pt x="388" y="171"/>
                  </a:cubicBezTo>
                  <a:cubicBezTo>
                    <a:pt x="377" y="57"/>
                    <a:pt x="274" y="0"/>
                    <a:pt x="18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1489050" y="674125"/>
              <a:ext cx="80050" cy="220150"/>
            </a:xfrm>
            <a:custGeom>
              <a:rect b="b" l="l" r="r" t="t"/>
              <a:pathLst>
                <a:path extrusionOk="0" h="8806" w="3202">
                  <a:moveTo>
                    <a:pt x="231" y="0"/>
                  </a:moveTo>
                  <a:cubicBezTo>
                    <a:pt x="117" y="0"/>
                    <a:pt x="0" y="94"/>
                    <a:pt x="42" y="245"/>
                  </a:cubicBezTo>
                  <a:cubicBezTo>
                    <a:pt x="772" y="3121"/>
                    <a:pt x="1685" y="5929"/>
                    <a:pt x="2781" y="8691"/>
                  </a:cubicBezTo>
                  <a:cubicBezTo>
                    <a:pt x="2816" y="8770"/>
                    <a:pt x="2892" y="8805"/>
                    <a:pt x="2967" y="8805"/>
                  </a:cubicBezTo>
                  <a:cubicBezTo>
                    <a:pt x="3086" y="8805"/>
                    <a:pt x="3202" y="8717"/>
                    <a:pt x="3146" y="8576"/>
                  </a:cubicBezTo>
                  <a:cubicBezTo>
                    <a:pt x="2050" y="5815"/>
                    <a:pt x="1137" y="3007"/>
                    <a:pt x="407" y="131"/>
                  </a:cubicBezTo>
                  <a:cubicBezTo>
                    <a:pt x="380" y="41"/>
                    <a:pt x="306" y="0"/>
                    <a:pt x="23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1485800" y="812125"/>
              <a:ext cx="45525" cy="101400"/>
            </a:xfrm>
            <a:custGeom>
              <a:rect b="b" l="l" r="r" t="t"/>
              <a:pathLst>
                <a:path extrusionOk="0" h="4056" w="1821">
                  <a:moveTo>
                    <a:pt x="171" y="1"/>
                  </a:moveTo>
                  <a:cubicBezTo>
                    <a:pt x="82" y="1"/>
                    <a:pt x="1" y="58"/>
                    <a:pt x="12" y="180"/>
                  </a:cubicBezTo>
                  <a:cubicBezTo>
                    <a:pt x="149" y="1550"/>
                    <a:pt x="605" y="2828"/>
                    <a:pt x="1404" y="3969"/>
                  </a:cubicBezTo>
                  <a:cubicBezTo>
                    <a:pt x="1445" y="4030"/>
                    <a:pt x="1501" y="4055"/>
                    <a:pt x="1558" y="4055"/>
                  </a:cubicBezTo>
                  <a:cubicBezTo>
                    <a:pt x="1691" y="4055"/>
                    <a:pt x="1820" y="3915"/>
                    <a:pt x="1724" y="3787"/>
                  </a:cubicBezTo>
                  <a:cubicBezTo>
                    <a:pt x="971" y="2691"/>
                    <a:pt x="514" y="1481"/>
                    <a:pt x="377" y="180"/>
                  </a:cubicBezTo>
                  <a:cubicBezTo>
                    <a:pt x="365" y="64"/>
                    <a:pt x="264" y="1"/>
                    <a:pt x="17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2986150" y="991400"/>
              <a:ext cx="31075" cy="111825"/>
            </a:xfrm>
            <a:custGeom>
              <a:rect b="b" l="l" r="r" t="t"/>
              <a:pathLst>
                <a:path extrusionOk="0" h="4473" w="1243">
                  <a:moveTo>
                    <a:pt x="234" y="0"/>
                  </a:moveTo>
                  <a:cubicBezTo>
                    <a:pt x="123" y="0"/>
                    <a:pt x="1" y="94"/>
                    <a:pt x="29" y="245"/>
                  </a:cubicBezTo>
                  <a:cubicBezTo>
                    <a:pt x="302" y="1615"/>
                    <a:pt x="576" y="2961"/>
                    <a:pt x="850" y="4331"/>
                  </a:cubicBezTo>
                  <a:cubicBezTo>
                    <a:pt x="868" y="4431"/>
                    <a:pt x="937" y="4473"/>
                    <a:pt x="1011" y="4473"/>
                  </a:cubicBezTo>
                  <a:cubicBezTo>
                    <a:pt x="1122" y="4473"/>
                    <a:pt x="1243" y="4377"/>
                    <a:pt x="1215" y="4239"/>
                  </a:cubicBezTo>
                  <a:cubicBezTo>
                    <a:pt x="942" y="2870"/>
                    <a:pt x="668" y="1500"/>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2989025" y="1096100"/>
              <a:ext cx="25575" cy="97875"/>
            </a:xfrm>
            <a:custGeom>
              <a:rect b="b" l="l" r="r" t="t"/>
              <a:pathLst>
                <a:path extrusionOk="0" h="3915" w="1023">
                  <a:moveTo>
                    <a:pt x="232" y="1"/>
                  </a:moveTo>
                  <a:cubicBezTo>
                    <a:pt x="121" y="1"/>
                    <a:pt x="0" y="97"/>
                    <a:pt x="28" y="234"/>
                  </a:cubicBezTo>
                  <a:cubicBezTo>
                    <a:pt x="233" y="1421"/>
                    <a:pt x="438" y="2608"/>
                    <a:pt x="644" y="3772"/>
                  </a:cubicBezTo>
                  <a:cubicBezTo>
                    <a:pt x="653" y="3872"/>
                    <a:pt x="716" y="3914"/>
                    <a:pt x="788" y="3914"/>
                  </a:cubicBezTo>
                  <a:cubicBezTo>
                    <a:pt x="896" y="3914"/>
                    <a:pt x="1023" y="3818"/>
                    <a:pt x="1009" y="3681"/>
                  </a:cubicBezTo>
                  <a:lnTo>
                    <a:pt x="393" y="143"/>
                  </a:lnTo>
                  <a:cubicBezTo>
                    <a:pt x="375" y="43"/>
                    <a:pt x="306" y="1"/>
                    <a:pt x="23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2965875" y="1107100"/>
              <a:ext cx="30400" cy="72975"/>
            </a:xfrm>
            <a:custGeom>
              <a:rect b="b" l="l" r="r" t="t"/>
              <a:pathLst>
                <a:path extrusionOk="0" h="2919" w="1216">
                  <a:moveTo>
                    <a:pt x="259" y="1"/>
                  </a:moveTo>
                  <a:cubicBezTo>
                    <a:pt x="133" y="1"/>
                    <a:pt x="0" y="132"/>
                    <a:pt x="63" y="273"/>
                  </a:cubicBezTo>
                  <a:cubicBezTo>
                    <a:pt x="474" y="1049"/>
                    <a:pt x="703" y="1871"/>
                    <a:pt x="817" y="2739"/>
                  </a:cubicBezTo>
                  <a:cubicBezTo>
                    <a:pt x="828" y="2855"/>
                    <a:pt x="936" y="2918"/>
                    <a:pt x="1035" y="2918"/>
                  </a:cubicBezTo>
                  <a:cubicBezTo>
                    <a:pt x="1129" y="2918"/>
                    <a:pt x="1216" y="2861"/>
                    <a:pt x="1205" y="2739"/>
                  </a:cubicBezTo>
                  <a:cubicBezTo>
                    <a:pt x="1091" y="1803"/>
                    <a:pt x="817" y="935"/>
                    <a:pt x="406" y="91"/>
                  </a:cubicBezTo>
                  <a:cubicBezTo>
                    <a:pt x="370" y="27"/>
                    <a:pt x="315" y="1"/>
                    <a:pt x="2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3029750" y="1081850"/>
              <a:ext cx="28450" cy="162925"/>
            </a:xfrm>
            <a:custGeom>
              <a:rect b="b" l="l" r="r" t="t"/>
              <a:pathLst>
                <a:path extrusionOk="0" h="6517" w="1138">
                  <a:moveTo>
                    <a:pt x="230" y="0"/>
                  </a:moveTo>
                  <a:cubicBezTo>
                    <a:pt x="117" y="0"/>
                    <a:pt x="1" y="96"/>
                    <a:pt x="42" y="233"/>
                  </a:cubicBezTo>
                  <a:cubicBezTo>
                    <a:pt x="590" y="2242"/>
                    <a:pt x="750" y="4274"/>
                    <a:pt x="521" y="6328"/>
                  </a:cubicBezTo>
                  <a:cubicBezTo>
                    <a:pt x="499" y="6453"/>
                    <a:pt x="584" y="6516"/>
                    <a:pt x="678" y="6516"/>
                  </a:cubicBezTo>
                  <a:cubicBezTo>
                    <a:pt x="772" y="6516"/>
                    <a:pt x="875" y="6453"/>
                    <a:pt x="887" y="6328"/>
                  </a:cubicBezTo>
                  <a:cubicBezTo>
                    <a:pt x="1138" y="4228"/>
                    <a:pt x="955" y="2174"/>
                    <a:pt x="407" y="142"/>
                  </a:cubicBezTo>
                  <a:cubicBezTo>
                    <a:pt x="380" y="42"/>
                    <a:pt x="306" y="0"/>
                    <a:pt x="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3017025" y="1144200"/>
              <a:ext cx="24050" cy="59475"/>
            </a:xfrm>
            <a:custGeom>
              <a:rect b="b" l="l" r="r" t="t"/>
              <a:pathLst>
                <a:path extrusionOk="0" h="2379" w="962">
                  <a:moveTo>
                    <a:pt x="263" y="0"/>
                  </a:moveTo>
                  <a:cubicBezTo>
                    <a:pt x="134" y="0"/>
                    <a:pt x="0" y="131"/>
                    <a:pt x="95" y="273"/>
                  </a:cubicBezTo>
                  <a:cubicBezTo>
                    <a:pt x="437" y="867"/>
                    <a:pt x="574" y="1506"/>
                    <a:pt x="551" y="2190"/>
                  </a:cubicBezTo>
                  <a:cubicBezTo>
                    <a:pt x="551" y="2316"/>
                    <a:pt x="648" y="2379"/>
                    <a:pt x="745" y="2379"/>
                  </a:cubicBezTo>
                  <a:cubicBezTo>
                    <a:pt x="842" y="2379"/>
                    <a:pt x="939" y="2316"/>
                    <a:pt x="939" y="2190"/>
                  </a:cubicBezTo>
                  <a:cubicBezTo>
                    <a:pt x="962" y="1437"/>
                    <a:pt x="779" y="730"/>
                    <a:pt x="414" y="90"/>
                  </a:cubicBezTo>
                  <a:cubicBezTo>
                    <a:pt x="379" y="27"/>
                    <a:pt x="321"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3728450" y="268975"/>
              <a:ext cx="180100" cy="298750"/>
            </a:xfrm>
            <a:custGeom>
              <a:rect b="b" l="l" r="r" t="t"/>
              <a:pathLst>
                <a:path extrusionOk="0" h="11950" w="7204">
                  <a:moveTo>
                    <a:pt x="303" y="0"/>
                  </a:moveTo>
                  <a:cubicBezTo>
                    <a:pt x="146" y="0"/>
                    <a:pt x="1" y="186"/>
                    <a:pt x="146" y="314"/>
                  </a:cubicBezTo>
                  <a:cubicBezTo>
                    <a:pt x="3661" y="3304"/>
                    <a:pt x="5967" y="7275"/>
                    <a:pt x="6811" y="11818"/>
                  </a:cubicBezTo>
                  <a:cubicBezTo>
                    <a:pt x="6830" y="11910"/>
                    <a:pt x="6900" y="11950"/>
                    <a:pt x="6975" y="11950"/>
                  </a:cubicBezTo>
                  <a:cubicBezTo>
                    <a:pt x="7085" y="11950"/>
                    <a:pt x="7204" y="11862"/>
                    <a:pt x="7177" y="11726"/>
                  </a:cubicBezTo>
                  <a:cubicBezTo>
                    <a:pt x="6332" y="7116"/>
                    <a:pt x="3981" y="3076"/>
                    <a:pt x="420" y="40"/>
                  </a:cubicBezTo>
                  <a:cubicBezTo>
                    <a:pt x="383" y="12"/>
                    <a:pt x="343" y="0"/>
                    <a:pt x="3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3362600" y="48525"/>
              <a:ext cx="514550" cy="495900"/>
            </a:xfrm>
            <a:custGeom>
              <a:rect b="b" l="l" r="r" t="t"/>
              <a:pathLst>
                <a:path extrusionOk="0" h="19836" w="20582">
                  <a:moveTo>
                    <a:pt x="288" y="0"/>
                  </a:moveTo>
                  <a:cubicBezTo>
                    <a:pt x="121" y="0"/>
                    <a:pt x="0" y="247"/>
                    <a:pt x="195" y="344"/>
                  </a:cubicBezTo>
                  <a:cubicBezTo>
                    <a:pt x="8481" y="4909"/>
                    <a:pt x="15351" y="11597"/>
                    <a:pt x="20167" y="19746"/>
                  </a:cubicBezTo>
                  <a:cubicBezTo>
                    <a:pt x="20202" y="19809"/>
                    <a:pt x="20260" y="19836"/>
                    <a:pt x="20318" y="19836"/>
                  </a:cubicBezTo>
                  <a:cubicBezTo>
                    <a:pt x="20447" y="19836"/>
                    <a:pt x="20581" y="19705"/>
                    <a:pt x="20487" y="19563"/>
                  </a:cubicBezTo>
                  <a:cubicBezTo>
                    <a:pt x="15648" y="11346"/>
                    <a:pt x="8709" y="4612"/>
                    <a:pt x="378" y="24"/>
                  </a:cubicBezTo>
                  <a:cubicBezTo>
                    <a:pt x="347" y="8"/>
                    <a:pt x="317" y="0"/>
                    <a:pt x="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821300" y="1857450"/>
              <a:ext cx="12575" cy="9150"/>
            </a:xfrm>
            <a:custGeom>
              <a:rect b="b" l="l" r="r" t="t"/>
              <a:pathLst>
                <a:path extrusionOk="0" h="366" w="503">
                  <a:moveTo>
                    <a:pt x="252" y="1"/>
                  </a:moveTo>
                  <a:cubicBezTo>
                    <a:pt x="0" y="1"/>
                    <a:pt x="0" y="366"/>
                    <a:pt x="252" y="366"/>
                  </a:cubicBezTo>
                  <a:cubicBezTo>
                    <a:pt x="503" y="366"/>
                    <a:pt x="503"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801075" y="1778475"/>
              <a:ext cx="83275" cy="153150"/>
            </a:xfrm>
            <a:custGeom>
              <a:rect b="b" l="l" r="r" t="t"/>
              <a:pathLst>
                <a:path extrusionOk="0" h="6126" w="3331">
                  <a:moveTo>
                    <a:pt x="261" y="1"/>
                  </a:moveTo>
                  <a:cubicBezTo>
                    <a:pt x="138" y="1"/>
                    <a:pt x="1" y="142"/>
                    <a:pt x="79" y="284"/>
                  </a:cubicBezTo>
                  <a:cubicBezTo>
                    <a:pt x="924" y="2247"/>
                    <a:pt x="1859" y="4164"/>
                    <a:pt x="2932" y="6036"/>
                  </a:cubicBezTo>
                  <a:cubicBezTo>
                    <a:pt x="2967" y="6099"/>
                    <a:pt x="3021" y="6125"/>
                    <a:pt x="3076" y="6125"/>
                  </a:cubicBezTo>
                  <a:cubicBezTo>
                    <a:pt x="3201" y="6125"/>
                    <a:pt x="3331" y="5989"/>
                    <a:pt x="3252" y="5830"/>
                  </a:cubicBezTo>
                  <a:cubicBezTo>
                    <a:pt x="2202" y="3981"/>
                    <a:pt x="1243" y="2064"/>
                    <a:pt x="399" y="101"/>
                  </a:cubicBezTo>
                  <a:cubicBezTo>
                    <a:pt x="370" y="30"/>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883350" y="1966850"/>
              <a:ext cx="117525" cy="119725"/>
            </a:xfrm>
            <a:custGeom>
              <a:rect b="b" l="l" r="r" t="t"/>
              <a:pathLst>
                <a:path extrusionOk="0" h="4789" w="4701">
                  <a:moveTo>
                    <a:pt x="268" y="1"/>
                  </a:moveTo>
                  <a:cubicBezTo>
                    <a:pt x="134" y="1"/>
                    <a:pt x="0" y="135"/>
                    <a:pt x="98" y="281"/>
                  </a:cubicBezTo>
                  <a:cubicBezTo>
                    <a:pt x="1262" y="1993"/>
                    <a:pt x="2700" y="3499"/>
                    <a:pt x="4343" y="4755"/>
                  </a:cubicBezTo>
                  <a:cubicBezTo>
                    <a:pt x="4378" y="4778"/>
                    <a:pt x="4413" y="4788"/>
                    <a:pt x="4445" y="4788"/>
                  </a:cubicBezTo>
                  <a:cubicBezTo>
                    <a:pt x="4600" y="4788"/>
                    <a:pt x="4700" y="4549"/>
                    <a:pt x="4549" y="4435"/>
                  </a:cubicBezTo>
                  <a:cubicBezTo>
                    <a:pt x="2928" y="3203"/>
                    <a:pt x="1559" y="1742"/>
                    <a:pt x="417" y="76"/>
                  </a:cubicBezTo>
                  <a:cubicBezTo>
                    <a:pt x="378" y="23"/>
                    <a:pt x="323"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711050" y="427575"/>
              <a:ext cx="149875" cy="501050"/>
            </a:xfrm>
            <a:custGeom>
              <a:rect b="b" l="l" r="r" t="t"/>
              <a:pathLst>
                <a:path extrusionOk="0" h="20042" w="5995">
                  <a:moveTo>
                    <a:pt x="5771" y="0"/>
                  </a:moveTo>
                  <a:cubicBezTo>
                    <a:pt x="5693" y="0"/>
                    <a:pt x="5611" y="40"/>
                    <a:pt x="5575" y="133"/>
                  </a:cubicBezTo>
                  <a:cubicBezTo>
                    <a:pt x="3269" y="6546"/>
                    <a:pt x="1398" y="13120"/>
                    <a:pt x="28" y="19808"/>
                  </a:cubicBezTo>
                  <a:cubicBezTo>
                    <a:pt x="1" y="19945"/>
                    <a:pt x="114" y="20041"/>
                    <a:pt x="223" y="20041"/>
                  </a:cubicBezTo>
                  <a:cubicBezTo>
                    <a:pt x="295" y="20041"/>
                    <a:pt x="366" y="19999"/>
                    <a:pt x="393" y="19899"/>
                  </a:cubicBezTo>
                  <a:cubicBezTo>
                    <a:pt x="1763" y="13211"/>
                    <a:pt x="3612" y="6661"/>
                    <a:pt x="5940" y="224"/>
                  </a:cubicBezTo>
                  <a:cubicBezTo>
                    <a:pt x="5994" y="88"/>
                    <a:pt x="5886" y="0"/>
                    <a:pt x="5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1326075" y="1025900"/>
              <a:ext cx="61475" cy="53300"/>
            </a:xfrm>
            <a:custGeom>
              <a:rect b="b" l="l" r="r" t="t"/>
              <a:pathLst>
                <a:path extrusionOk="0" h="2132" w="2459">
                  <a:moveTo>
                    <a:pt x="269" y="1"/>
                  </a:moveTo>
                  <a:cubicBezTo>
                    <a:pt x="123" y="1"/>
                    <a:pt x="0" y="179"/>
                    <a:pt x="124" y="303"/>
                  </a:cubicBezTo>
                  <a:lnTo>
                    <a:pt x="2041" y="2083"/>
                  </a:lnTo>
                  <a:cubicBezTo>
                    <a:pt x="2080" y="2117"/>
                    <a:pt x="2123" y="2132"/>
                    <a:pt x="2165" y="2132"/>
                  </a:cubicBezTo>
                  <a:cubicBezTo>
                    <a:pt x="2320" y="2132"/>
                    <a:pt x="2459" y="1935"/>
                    <a:pt x="2315" y="1810"/>
                  </a:cubicBezTo>
                  <a:cubicBezTo>
                    <a:pt x="1676" y="1216"/>
                    <a:pt x="1037" y="645"/>
                    <a:pt x="398" y="52"/>
                  </a:cubicBezTo>
                  <a:cubicBezTo>
                    <a:pt x="357" y="16"/>
                    <a:pt x="312" y="1"/>
                    <a:pt x="26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1070675" y="343425"/>
              <a:ext cx="263250" cy="736350"/>
            </a:xfrm>
            <a:custGeom>
              <a:rect b="b" l="l" r="r" t="t"/>
              <a:pathLst>
                <a:path extrusionOk="0" h="29454" w="10530">
                  <a:moveTo>
                    <a:pt x="186" y="1"/>
                  </a:moveTo>
                  <a:cubicBezTo>
                    <a:pt x="91" y="1"/>
                    <a:pt x="0" y="63"/>
                    <a:pt x="0" y="189"/>
                  </a:cubicBezTo>
                  <a:cubicBezTo>
                    <a:pt x="616" y="10597"/>
                    <a:pt x="1758" y="22101"/>
                    <a:pt x="10135" y="29405"/>
                  </a:cubicBezTo>
                  <a:cubicBezTo>
                    <a:pt x="10169" y="29439"/>
                    <a:pt x="10208" y="29454"/>
                    <a:pt x="10247" y="29454"/>
                  </a:cubicBezTo>
                  <a:cubicBezTo>
                    <a:pt x="10390" y="29454"/>
                    <a:pt x="10529" y="29257"/>
                    <a:pt x="10386" y="29131"/>
                  </a:cubicBezTo>
                  <a:cubicBezTo>
                    <a:pt x="2100" y="21896"/>
                    <a:pt x="982" y="10483"/>
                    <a:pt x="388" y="189"/>
                  </a:cubicBezTo>
                  <a:cubicBezTo>
                    <a:pt x="377" y="63"/>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1094175" y="893200"/>
              <a:ext cx="102300" cy="154675"/>
            </a:xfrm>
            <a:custGeom>
              <a:rect b="b" l="l" r="r" t="t"/>
              <a:pathLst>
                <a:path extrusionOk="0" h="6187" w="4092">
                  <a:moveTo>
                    <a:pt x="227" y="1"/>
                  </a:moveTo>
                  <a:cubicBezTo>
                    <a:pt x="114" y="1"/>
                    <a:pt x="1" y="88"/>
                    <a:pt x="42" y="224"/>
                  </a:cubicBezTo>
                  <a:cubicBezTo>
                    <a:pt x="818" y="2461"/>
                    <a:pt x="2050" y="4447"/>
                    <a:pt x="3694" y="6136"/>
                  </a:cubicBezTo>
                  <a:cubicBezTo>
                    <a:pt x="3734" y="6172"/>
                    <a:pt x="3779" y="6187"/>
                    <a:pt x="3821" y="6187"/>
                  </a:cubicBezTo>
                  <a:cubicBezTo>
                    <a:pt x="3968" y="6187"/>
                    <a:pt x="4092" y="6004"/>
                    <a:pt x="3968" y="5862"/>
                  </a:cubicBezTo>
                  <a:cubicBezTo>
                    <a:pt x="2347" y="4219"/>
                    <a:pt x="1160" y="2301"/>
                    <a:pt x="407" y="133"/>
                  </a:cubicBezTo>
                  <a:cubicBezTo>
                    <a:pt x="379" y="41"/>
                    <a:pt x="303" y="1"/>
                    <a:pt x="2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a:off x="1697575" y="-58000"/>
              <a:ext cx="105225" cy="537175"/>
            </a:xfrm>
            <a:custGeom>
              <a:rect b="b" l="l" r="r" t="t"/>
              <a:pathLst>
                <a:path extrusionOk="0" h="21487" w="4209">
                  <a:moveTo>
                    <a:pt x="2116" y="1"/>
                  </a:moveTo>
                  <a:cubicBezTo>
                    <a:pt x="2002" y="1"/>
                    <a:pt x="1885" y="94"/>
                    <a:pt x="1926" y="245"/>
                  </a:cubicBezTo>
                  <a:cubicBezTo>
                    <a:pt x="3821" y="7253"/>
                    <a:pt x="3159" y="14625"/>
                    <a:pt x="78" y="21199"/>
                  </a:cubicBezTo>
                  <a:cubicBezTo>
                    <a:pt x="1" y="21353"/>
                    <a:pt x="132" y="21486"/>
                    <a:pt x="253" y="21486"/>
                  </a:cubicBezTo>
                  <a:cubicBezTo>
                    <a:pt x="311" y="21486"/>
                    <a:pt x="368" y="21456"/>
                    <a:pt x="397" y="21382"/>
                  </a:cubicBezTo>
                  <a:cubicBezTo>
                    <a:pt x="3524" y="14717"/>
                    <a:pt x="4209" y="7253"/>
                    <a:pt x="2292" y="131"/>
                  </a:cubicBezTo>
                  <a:cubicBezTo>
                    <a:pt x="2265" y="41"/>
                    <a:pt x="2191" y="1"/>
                    <a:pt x="21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1612325" y="291950"/>
              <a:ext cx="103100" cy="276925"/>
            </a:xfrm>
            <a:custGeom>
              <a:rect b="b" l="l" r="r" t="t"/>
              <a:pathLst>
                <a:path extrusionOk="0" h="11077" w="4124">
                  <a:moveTo>
                    <a:pt x="3893" y="1"/>
                  </a:moveTo>
                  <a:cubicBezTo>
                    <a:pt x="3822" y="1"/>
                    <a:pt x="3751" y="38"/>
                    <a:pt x="3716" y="125"/>
                  </a:cubicBezTo>
                  <a:cubicBezTo>
                    <a:pt x="2483" y="3709"/>
                    <a:pt x="1274" y="7269"/>
                    <a:pt x="41" y="10853"/>
                  </a:cubicBezTo>
                  <a:cubicBezTo>
                    <a:pt x="0" y="10989"/>
                    <a:pt x="114" y="11077"/>
                    <a:pt x="226" y="11077"/>
                  </a:cubicBezTo>
                  <a:cubicBezTo>
                    <a:pt x="303" y="11077"/>
                    <a:pt x="379" y="11036"/>
                    <a:pt x="406" y="10944"/>
                  </a:cubicBezTo>
                  <a:cubicBezTo>
                    <a:pt x="1639" y="7384"/>
                    <a:pt x="2849" y="3800"/>
                    <a:pt x="4081" y="239"/>
                  </a:cubicBezTo>
                  <a:cubicBezTo>
                    <a:pt x="4123" y="98"/>
                    <a:pt x="4009" y="1"/>
                    <a:pt x="38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a:off x="980500" y="187500"/>
              <a:ext cx="99200" cy="647850"/>
            </a:xfrm>
            <a:custGeom>
              <a:rect b="b" l="l" r="r" t="t"/>
              <a:pathLst>
                <a:path extrusionOk="0" h="25914" w="3968">
                  <a:moveTo>
                    <a:pt x="614" y="1"/>
                  </a:moveTo>
                  <a:cubicBezTo>
                    <a:pt x="520" y="1"/>
                    <a:pt x="423" y="58"/>
                    <a:pt x="412" y="172"/>
                  </a:cubicBezTo>
                  <a:cubicBezTo>
                    <a:pt x="1" y="8845"/>
                    <a:pt x="1074" y="17473"/>
                    <a:pt x="3561" y="25782"/>
                  </a:cubicBezTo>
                  <a:cubicBezTo>
                    <a:pt x="3589" y="25874"/>
                    <a:pt x="3665" y="25914"/>
                    <a:pt x="3741" y="25914"/>
                  </a:cubicBezTo>
                  <a:cubicBezTo>
                    <a:pt x="3854" y="25914"/>
                    <a:pt x="3968" y="25827"/>
                    <a:pt x="3927" y="25690"/>
                  </a:cubicBezTo>
                  <a:cubicBezTo>
                    <a:pt x="1439" y="17405"/>
                    <a:pt x="389" y="8823"/>
                    <a:pt x="800" y="172"/>
                  </a:cubicBezTo>
                  <a:cubicBezTo>
                    <a:pt x="800" y="58"/>
                    <a:pt x="708" y="1"/>
                    <a:pt x="6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836700" y="205225"/>
              <a:ext cx="238975" cy="791975"/>
            </a:xfrm>
            <a:custGeom>
              <a:rect b="b" l="l" r="r" t="t"/>
              <a:pathLst>
                <a:path extrusionOk="0" h="31679" w="9559">
                  <a:moveTo>
                    <a:pt x="3768" y="0"/>
                  </a:moveTo>
                  <a:cubicBezTo>
                    <a:pt x="3694" y="0"/>
                    <a:pt x="3619" y="38"/>
                    <a:pt x="3584" y="125"/>
                  </a:cubicBezTo>
                  <a:cubicBezTo>
                    <a:pt x="1" y="10967"/>
                    <a:pt x="4223" y="21946"/>
                    <a:pt x="9154" y="31578"/>
                  </a:cubicBezTo>
                  <a:cubicBezTo>
                    <a:pt x="9189" y="31649"/>
                    <a:pt x="9245" y="31678"/>
                    <a:pt x="9302" y="31678"/>
                  </a:cubicBezTo>
                  <a:cubicBezTo>
                    <a:pt x="9427" y="31678"/>
                    <a:pt x="9559" y="31537"/>
                    <a:pt x="9496" y="31395"/>
                  </a:cubicBezTo>
                  <a:cubicBezTo>
                    <a:pt x="4589" y="21832"/>
                    <a:pt x="389" y="10967"/>
                    <a:pt x="3950" y="239"/>
                  </a:cubicBezTo>
                  <a:cubicBezTo>
                    <a:pt x="4006" y="98"/>
                    <a:pt x="3888" y="0"/>
                    <a:pt x="376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913750" y="98900"/>
              <a:ext cx="75450" cy="623475"/>
            </a:xfrm>
            <a:custGeom>
              <a:rect b="b" l="l" r="r" t="t"/>
              <a:pathLst>
                <a:path extrusionOk="0" h="24939" w="3018">
                  <a:moveTo>
                    <a:pt x="2724" y="0"/>
                  </a:moveTo>
                  <a:cubicBezTo>
                    <a:pt x="2648" y="0"/>
                    <a:pt x="2571" y="40"/>
                    <a:pt x="2534" y="132"/>
                  </a:cubicBezTo>
                  <a:cubicBezTo>
                    <a:pt x="0" y="8190"/>
                    <a:pt x="959" y="16681"/>
                    <a:pt x="2625" y="24806"/>
                  </a:cubicBezTo>
                  <a:cubicBezTo>
                    <a:pt x="2644" y="24898"/>
                    <a:pt x="2714" y="24939"/>
                    <a:pt x="2789" y="24939"/>
                  </a:cubicBezTo>
                  <a:cubicBezTo>
                    <a:pt x="2899" y="24939"/>
                    <a:pt x="3017" y="24851"/>
                    <a:pt x="2990" y="24715"/>
                  </a:cubicBezTo>
                  <a:cubicBezTo>
                    <a:pt x="1324" y="16635"/>
                    <a:pt x="365" y="8235"/>
                    <a:pt x="2899" y="224"/>
                  </a:cubicBezTo>
                  <a:cubicBezTo>
                    <a:pt x="2940" y="87"/>
                    <a:pt x="2835" y="0"/>
                    <a:pt x="27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a:off x="1574325" y="-24200"/>
              <a:ext cx="82975" cy="510225"/>
            </a:xfrm>
            <a:custGeom>
              <a:rect b="b" l="l" r="r" t="t"/>
              <a:pathLst>
                <a:path extrusionOk="0" h="20409" w="3319">
                  <a:moveTo>
                    <a:pt x="1978" y="0"/>
                  </a:moveTo>
                  <a:cubicBezTo>
                    <a:pt x="1886" y="0"/>
                    <a:pt x="1801" y="57"/>
                    <a:pt x="1812" y="172"/>
                  </a:cubicBezTo>
                  <a:cubicBezTo>
                    <a:pt x="2154" y="3390"/>
                    <a:pt x="2702" y="6631"/>
                    <a:pt x="2771" y="9850"/>
                  </a:cubicBezTo>
                  <a:cubicBezTo>
                    <a:pt x="2885" y="13524"/>
                    <a:pt x="1538" y="16811"/>
                    <a:pt x="77" y="20121"/>
                  </a:cubicBezTo>
                  <a:cubicBezTo>
                    <a:pt x="0" y="20275"/>
                    <a:pt x="131" y="20408"/>
                    <a:pt x="253" y="20408"/>
                  </a:cubicBezTo>
                  <a:cubicBezTo>
                    <a:pt x="311" y="20408"/>
                    <a:pt x="367" y="20378"/>
                    <a:pt x="397" y="20304"/>
                  </a:cubicBezTo>
                  <a:cubicBezTo>
                    <a:pt x="1698" y="17405"/>
                    <a:pt x="2999" y="14415"/>
                    <a:pt x="3159" y="11173"/>
                  </a:cubicBezTo>
                  <a:cubicBezTo>
                    <a:pt x="3319" y="7544"/>
                    <a:pt x="2588" y="3778"/>
                    <a:pt x="2177" y="172"/>
                  </a:cubicBezTo>
                  <a:cubicBezTo>
                    <a:pt x="2166" y="57"/>
                    <a:pt x="2069" y="0"/>
                    <a:pt x="197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1586650" y="428475"/>
              <a:ext cx="47725" cy="142675"/>
            </a:xfrm>
            <a:custGeom>
              <a:rect b="b" l="l" r="r" t="t"/>
              <a:pathLst>
                <a:path extrusionOk="0" h="5707" w="1909">
                  <a:moveTo>
                    <a:pt x="1679" y="0"/>
                  </a:moveTo>
                  <a:cubicBezTo>
                    <a:pt x="1603" y="0"/>
                    <a:pt x="1529" y="42"/>
                    <a:pt x="1502" y="142"/>
                  </a:cubicBezTo>
                  <a:cubicBezTo>
                    <a:pt x="1022" y="1923"/>
                    <a:pt x="520" y="3703"/>
                    <a:pt x="41" y="5483"/>
                  </a:cubicBezTo>
                  <a:cubicBezTo>
                    <a:pt x="0" y="5619"/>
                    <a:pt x="113" y="5707"/>
                    <a:pt x="226" y="5707"/>
                  </a:cubicBezTo>
                  <a:cubicBezTo>
                    <a:pt x="302" y="5707"/>
                    <a:pt x="378" y="5667"/>
                    <a:pt x="406" y="5575"/>
                  </a:cubicBezTo>
                  <a:cubicBezTo>
                    <a:pt x="885" y="3794"/>
                    <a:pt x="1365" y="2014"/>
                    <a:pt x="1867" y="234"/>
                  </a:cubicBezTo>
                  <a:cubicBezTo>
                    <a:pt x="1908" y="96"/>
                    <a:pt x="1792" y="0"/>
                    <a:pt x="16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1580925" y="602375"/>
              <a:ext cx="24925" cy="71750"/>
            </a:xfrm>
            <a:custGeom>
              <a:rect b="b" l="l" r="r" t="t"/>
              <a:pathLst>
                <a:path extrusionOk="0" h="2870" w="997">
                  <a:moveTo>
                    <a:pt x="757" y="1"/>
                  </a:moveTo>
                  <a:cubicBezTo>
                    <a:pt x="685" y="1"/>
                    <a:pt x="616" y="38"/>
                    <a:pt x="589" y="125"/>
                  </a:cubicBezTo>
                  <a:cubicBezTo>
                    <a:pt x="407" y="970"/>
                    <a:pt x="224" y="1791"/>
                    <a:pt x="42" y="2636"/>
                  </a:cubicBezTo>
                  <a:cubicBezTo>
                    <a:pt x="0" y="2773"/>
                    <a:pt x="116" y="2869"/>
                    <a:pt x="225" y="2869"/>
                  </a:cubicBezTo>
                  <a:cubicBezTo>
                    <a:pt x="297" y="2869"/>
                    <a:pt x="366" y="2827"/>
                    <a:pt x="384" y="2727"/>
                  </a:cubicBezTo>
                  <a:cubicBezTo>
                    <a:pt x="589" y="1905"/>
                    <a:pt x="772" y="1061"/>
                    <a:pt x="955" y="239"/>
                  </a:cubicBezTo>
                  <a:cubicBezTo>
                    <a:pt x="997" y="98"/>
                    <a:pt x="874" y="1"/>
                    <a:pt x="7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517150" y="1555300"/>
              <a:ext cx="119550" cy="395150"/>
            </a:xfrm>
            <a:custGeom>
              <a:rect b="b" l="l" r="r" t="t"/>
              <a:pathLst>
                <a:path extrusionOk="0" h="15806" w="4782">
                  <a:moveTo>
                    <a:pt x="183" y="1"/>
                  </a:moveTo>
                  <a:cubicBezTo>
                    <a:pt x="92" y="1"/>
                    <a:pt x="1" y="58"/>
                    <a:pt x="1" y="172"/>
                  </a:cubicBezTo>
                  <a:cubicBezTo>
                    <a:pt x="46" y="5696"/>
                    <a:pt x="1553" y="10991"/>
                    <a:pt x="4383" y="15716"/>
                  </a:cubicBezTo>
                  <a:cubicBezTo>
                    <a:pt x="4418" y="15779"/>
                    <a:pt x="4472" y="15805"/>
                    <a:pt x="4527" y="15805"/>
                  </a:cubicBezTo>
                  <a:cubicBezTo>
                    <a:pt x="4652" y="15805"/>
                    <a:pt x="4782" y="15669"/>
                    <a:pt x="4703" y="15511"/>
                  </a:cubicBezTo>
                  <a:cubicBezTo>
                    <a:pt x="1895" y="10854"/>
                    <a:pt x="434" y="5627"/>
                    <a:pt x="366" y="172"/>
                  </a:cubicBezTo>
                  <a:cubicBezTo>
                    <a:pt x="366" y="58"/>
                    <a:pt x="274" y="1"/>
                    <a:pt x="18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419000" y="793675"/>
              <a:ext cx="225325" cy="1119725"/>
            </a:xfrm>
            <a:custGeom>
              <a:rect b="b" l="l" r="r" t="t"/>
              <a:pathLst>
                <a:path extrusionOk="0" h="44789" w="9013">
                  <a:moveTo>
                    <a:pt x="8783" y="0"/>
                  </a:moveTo>
                  <a:cubicBezTo>
                    <a:pt x="8707" y="0"/>
                    <a:pt x="8633" y="42"/>
                    <a:pt x="8606" y="142"/>
                  </a:cubicBezTo>
                  <a:cubicBezTo>
                    <a:pt x="4360" y="14477"/>
                    <a:pt x="1" y="30089"/>
                    <a:pt x="5821" y="44674"/>
                  </a:cubicBezTo>
                  <a:cubicBezTo>
                    <a:pt x="5856" y="44754"/>
                    <a:pt x="5933" y="44789"/>
                    <a:pt x="6007" y="44789"/>
                  </a:cubicBezTo>
                  <a:cubicBezTo>
                    <a:pt x="6126" y="44789"/>
                    <a:pt x="6242" y="44700"/>
                    <a:pt x="6186" y="44560"/>
                  </a:cubicBezTo>
                  <a:cubicBezTo>
                    <a:pt x="389" y="30043"/>
                    <a:pt x="4748" y="14522"/>
                    <a:pt x="8971" y="234"/>
                  </a:cubicBezTo>
                  <a:cubicBezTo>
                    <a:pt x="9012" y="96"/>
                    <a:pt x="8896" y="0"/>
                    <a:pt x="878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672475" y="590800"/>
              <a:ext cx="56700" cy="109900"/>
            </a:xfrm>
            <a:custGeom>
              <a:rect b="b" l="l" r="r" t="t"/>
              <a:pathLst>
                <a:path extrusionOk="0" h="4396" w="2268">
                  <a:moveTo>
                    <a:pt x="1997" y="1"/>
                  </a:moveTo>
                  <a:cubicBezTo>
                    <a:pt x="1941" y="1"/>
                    <a:pt x="1885" y="26"/>
                    <a:pt x="1845" y="86"/>
                  </a:cubicBezTo>
                  <a:cubicBezTo>
                    <a:pt x="1046" y="1364"/>
                    <a:pt x="453" y="2711"/>
                    <a:pt x="42" y="4172"/>
                  </a:cubicBezTo>
                  <a:cubicBezTo>
                    <a:pt x="1" y="4308"/>
                    <a:pt x="114" y="4395"/>
                    <a:pt x="227" y="4395"/>
                  </a:cubicBezTo>
                  <a:cubicBezTo>
                    <a:pt x="303" y="4395"/>
                    <a:pt x="379" y="4355"/>
                    <a:pt x="407" y="4263"/>
                  </a:cubicBezTo>
                  <a:cubicBezTo>
                    <a:pt x="795" y="2848"/>
                    <a:pt x="1388" y="1524"/>
                    <a:pt x="2187" y="291"/>
                  </a:cubicBezTo>
                  <a:cubicBezTo>
                    <a:pt x="2268" y="146"/>
                    <a:pt x="2132" y="1"/>
                    <a:pt x="19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461525" y="819750"/>
              <a:ext cx="132675" cy="694500"/>
            </a:xfrm>
            <a:custGeom>
              <a:rect b="b" l="l" r="r" t="t"/>
              <a:pathLst>
                <a:path extrusionOk="0" h="27780" w="5307">
                  <a:moveTo>
                    <a:pt x="5127" y="1"/>
                  </a:moveTo>
                  <a:cubicBezTo>
                    <a:pt x="5033" y="1"/>
                    <a:pt x="4930" y="58"/>
                    <a:pt x="4919" y="172"/>
                  </a:cubicBezTo>
                  <a:cubicBezTo>
                    <a:pt x="4622" y="2637"/>
                    <a:pt x="3549" y="4920"/>
                    <a:pt x="2888" y="7294"/>
                  </a:cubicBezTo>
                  <a:cubicBezTo>
                    <a:pt x="2271" y="9576"/>
                    <a:pt x="1792" y="11882"/>
                    <a:pt x="1427" y="14187"/>
                  </a:cubicBezTo>
                  <a:cubicBezTo>
                    <a:pt x="696" y="18638"/>
                    <a:pt x="354" y="23112"/>
                    <a:pt x="12" y="27608"/>
                  </a:cubicBezTo>
                  <a:cubicBezTo>
                    <a:pt x="0" y="27722"/>
                    <a:pt x="91" y="27779"/>
                    <a:pt x="188" y="27779"/>
                  </a:cubicBezTo>
                  <a:cubicBezTo>
                    <a:pt x="285" y="27779"/>
                    <a:pt x="388" y="27722"/>
                    <a:pt x="400" y="27608"/>
                  </a:cubicBezTo>
                  <a:cubicBezTo>
                    <a:pt x="765" y="22678"/>
                    <a:pt x="1153" y="17748"/>
                    <a:pt x="2020" y="12909"/>
                  </a:cubicBezTo>
                  <a:cubicBezTo>
                    <a:pt x="2408" y="10695"/>
                    <a:pt x="2910" y="8526"/>
                    <a:pt x="3549" y="6381"/>
                  </a:cubicBezTo>
                  <a:cubicBezTo>
                    <a:pt x="4166" y="4326"/>
                    <a:pt x="5033" y="2341"/>
                    <a:pt x="5284" y="172"/>
                  </a:cubicBezTo>
                  <a:cubicBezTo>
                    <a:pt x="5307" y="58"/>
                    <a:pt x="5221" y="1"/>
                    <a:pt x="51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447525" y="1581550"/>
              <a:ext cx="93450" cy="348175"/>
            </a:xfrm>
            <a:custGeom>
              <a:rect b="b" l="l" r="r" t="t"/>
              <a:pathLst>
                <a:path extrusionOk="0" h="13927" w="3738">
                  <a:moveTo>
                    <a:pt x="186" y="1"/>
                  </a:moveTo>
                  <a:cubicBezTo>
                    <a:pt x="92" y="1"/>
                    <a:pt x="1" y="58"/>
                    <a:pt x="1" y="172"/>
                  </a:cubicBezTo>
                  <a:cubicBezTo>
                    <a:pt x="366" y="4897"/>
                    <a:pt x="1507" y="9462"/>
                    <a:pt x="3356" y="13821"/>
                  </a:cubicBezTo>
                  <a:cubicBezTo>
                    <a:pt x="3386" y="13896"/>
                    <a:pt x="3440" y="13926"/>
                    <a:pt x="3495" y="13926"/>
                  </a:cubicBezTo>
                  <a:cubicBezTo>
                    <a:pt x="3612" y="13926"/>
                    <a:pt x="3737" y="13793"/>
                    <a:pt x="3676" y="13639"/>
                  </a:cubicBezTo>
                  <a:cubicBezTo>
                    <a:pt x="1850" y="9348"/>
                    <a:pt x="754" y="4828"/>
                    <a:pt x="389" y="172"/>
                  </a:cubicBezTo>
                  <a:cubicBezTo>
                    <a:pt x="378"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20150" y="1332325"/>
              <a:ext cx="16275" cy="219450"/>
            </a:xfrm>
            <a:custGeom>
              <a:rect b="b" l="l" r="r" t="t"/>
              <a:pathLst>
                <a:path extrusionOk="0" h="8778" w="651">
                  <a:moveTo>
                    <a:pt x="474" y="1"/>
                  </a:moveTo>
                  <a:cubicBezTo>
                    <a:pt x="383" y="1"/>
                    <a:pt x="286" y="64"/>
                    <a:pt x="274" y="189"/>
                  </a:cubicBezTo>
                  <a:cubicBezTo>
                    <a:pt x="0" y="2997"/>
                    <a:pt x="0" y="5781"/>
                    <a:pt x="274" y="8589"/>
                  </a:cubicBezTo>
                  <a:cubicBezTo>
                    <a:pt x="286" y="8714"/>
                    <a:pt x="383" y="8777"/>
                    <a:pt x="474" y="8777"/>
                  </a:cubicBezTo>
                  <a:cubicBezTo>
                    <a:pt x="565" y="8777"/>
                    <a:pt x="651" y="8714"/>
                    <a:pt x="639" y="8589"/>
                  </a:cubicBezTo>
                  <a:cubicBezTo>
                    <a:pt x="365" y="5781"/>
                    <a:pt x="365" y="2997"/>
                    <a:pt x="639" y="189"/>
                  </a:cubicBezTo>
                  <a:cubicBezTo>
                    <a:pt x="651" y="64"/>
                    <a:pt x="565" y="1"/>
                    <a:pt x="4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391900" y="1531350"/>
              <a:ext cx="20000" cy="165500"/>
            </a:xfrm>
            <a:custGeom>
              <a:rect b="b" l="l" r="r" t="t"/>
              <a:pathLst>
                <a:path extrusionOk="0" h="6620" w="800">
                  <a:moveTo>
                    <a:pt x="177" y="0"/>
                  </a:moveTo>
                  <a:cubicBezTo>
                    <a:pt x="86" y="0"/>
                    <a:pt x="0" y="57"/>
                    <a:pt x="12" y="171"/>
                  </a:cubicBezTo>
                  <a:cubicBezTo>
                    <a:pt x="149" y="2271"/>
                    <a:pt x="286" y="4348"/>
                    <a:pt x="423" y="6448"/>
                  </a:cubicBezTo>
                  <a:cubicBezTo>
                    <a:pt x="434" y="6562"/>
                    <a:pt x="531" y="6619"/>
                    <a:pt x="622" y="6619"/>
                  </a:cubicBezTo>
                  <a:cubicBezTo>
                    <a:pt x="714" y="6619"/>
                    <a:pt x="799" y="6562"/>
                    <a:pt x="788" y="6448"/>
                  </a:cubicBezTo>
                  <a:cubicBezTo>
                    <a:pt x="651" y="4348"/>
                    <a:pt x="514" y="2271"/>
                    <a:pt x="377" y="171"/>
                  </a:cubicBezTo>
                  <a:cubicBezTo>
                    <a:pt x="366" y="57"/>
                    <a:pt x="269" y="0"/>
                    <a:pt x="1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431450" y="1052975"/>
              <a:ext cx="51600" cy="234575"/>
            </a:xfrm>
            <a:custGeom>
              <a:rect b="b" l="l" r="r" t="t"/>
              <a:pathLst>
                <a:path extrusionOk="0" h="9383" w="2064">
                  <a:moveTo>
                    <a:pt x="1835" y="1"/>
                  </a:moveTo>
                  <a:cubicBezTo>
                    <a:pt x="1760" y="1"/>
                    <a:pt x="1689" y="41"/>
                    <a:pt x="1671" y="133"/>
                  </a:cubicBezTo>
                  <a:cubicBezTo>
                    <a:pt x="1123" y="3146"/>
                    <a:pt x="575" y="6136"/>
                    <a:pt x="28" y="9149"/>
                  </a:cubicBezTo>
                  <a:cubicBezTo>
                    <a:pt x="0" y="9286"/>
                    <a:pt x="121" y="9382"/>
                    <a:pt x="232" y="9382"/>
                  </a:cubicBezTo>
                  <a:cubicBezTo>
                    <a:pt x="306" y="9382"/>
                    <a:pt x="375" y="9340"/>
                    <a:pt x="393" y="9240"/>
                  </a:cubicBezTo>
                  <a:cubicBezTo>
                    <a:pt x="941" y="6250"/>
                    <a:pt x="1488" y="3237"/>
                    <a:pt x="2036" y="224"/>
                  </a:cubicBezTo>
                  <a:cubicBezTo>
                    <a:pt x="2063" y="88"/>
                    <a:pt x="1945" y="1"/>
                    <a:pt x="183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362500" y="1338500"/>
              <a:ext cx="26775" cy="109400"/>
            </a:xfrm>
            <a:custGeom>
              <a:rect b="b" l="l" r="r" t="t"/>
              <a:pathLst>
                <a:path extrusionOk="0" h="4376" w="1071">
                  <a:moveTo>
                    <a:pt x="840" y="0"/>
                  </a:moveTo>
                  <a:cubicBezTo>
                    <a:pt x="769" y="0"/>
                    <a:pt x="698" y="38"/>
                    <a:pt x="663" y="125"/>
                  </a:cubicBezTo>
                  <a:cubicBezTo>
                    <a:pt x="184" y="1449"/>
                    <a:pt x="1" y="2795"/>
                    <a:pt x="115" y="4188"/>
                  </a:cubicBezTo>
                  <a:cubicBezTo>
                    <a:pt x="126" y="4313"/>
                    <a:pt x="223" y="4376"/>
                    <a:pt x="318" y="4376"/>
                  </a:cubicBezTo>
                  <a:cubicBezTo>
                    <a:pt x="412" y="4376"/>
                    <a:pt x="503" y="4313"/>
                    <a:pt x="503" y="4188"/>
                  </a:cubicBezTo>
                  <a:cubicBezTo>
                    <a:pt x="389" y="2841"/>
                    <a:pt x="572" y="1517"/>
                    <a:pt x="1028" y="239"/>
                  </a:cubicBezTo>
                  <a:cubicBezTo>
                    <a:pt x="1070" y="98"/>
                    <a:pt x="956" y="0"/>
                    <a:pt x="8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2279275" y="1006925"/>
              <a:ext cx="24050" cy="47075"/>
            </a:xfrm>
            <a:custGeom>
              <a:rect b="b" l="l" r="r" t="t"/>
              <a:pathLst>
                <a:path extrusionOk="0" h="1883" w="962">
                  <a:moveTo>
                    <a:pt x="186" y="1"/>
                  </a:moveTo>
                  <a:cubicBezTo>
                    <a:pt x="91" y="1"/>
                    <a:pt x="0" y="58"/>
                    <a:pt x="0" y="172"/>
                  </a:cubicBezTo>
                  <a:cubicBezTo>
                    <a:pt x="46" y="765"/>
                    <a:pt x="228" y="1313"/>
                    <a:pt x="548" y="1792"/>
                  </a:cubicBezTo>
                  <a:cubicBezTo>
                    <a:pt x="590" y="1856"/>
                    <a:pt x="650" y="1883"/>
                    <a:pt x="709" y="1883"/>
                  </a:cubicBezTo>
                  <a:cubicBezTo>
                    <a:pt x="839" y="1883"/>
                    <a:pt x="962" y="1752"/>
                    <a:pt x="867" y="1610"/>
                  </a:cubicBezTo>
                  <a:cubicBezTo>
                    <a:pt x="594" y="1176"/>
                    <a:pt x="434" y="697"/>
                    <a:pt x="388" y="172"/>
                  </a:cubicBezTo>
                  <a:cubicBezTo>
                    <a:pt x="377"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2231650" y="979025"/>
              <a:ext cx="74675" cy="140400"/>
            </a:xfrm>
            <a:custGeom>
              <a:rect b="b" l="l" r="r" t="t"/>
              <a:pathLst>
                <a:path extrusionOk="0" h="5616" w="2987">
                  <a:moveTo>
                    <a:pt x="251" y="1"/>
                  </a:moveTo>
                  <a:cubicBezTo>
                    <a:pt x="127" y="1"/>
                    <a:pt x="1" y="142"/>
                    <a:pt x="79" y="284"/>
                  </a:cubicBezTo>
                  <a:cubicBezTo>
                    <a:pt x="901" y="2041"/>
                    <a:pt x="1745" y="3776"/>
                    <a:pt x="2590" y="5511"/>
                  </a:cubicBezTo>
                  <a:cubicBezTo>
                    <a:pt x="2627" y="5585"/>
                    <a:pt x="2686" y="5615"/>
                    <a:pt x="2744" y="5615"/>
                  </a:cubicBezTo>
                  <a:cubicBezTo>
                    <a:pt x="2866" y="5615"/>
                    <a:pt x="2987" y="5482"/>
                    <a:pt x="2909" y="5328"/>
                  </a:cubicBezTo>
                  <a:cubicBezTo>
                    <a:pt x="2065" y="3593"/>
                    <a:pt x="1243" y="1836"/>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3"/>
            <p:cNvSpPr/>
            <p:nvPr/>
          </p:nvSpPr>
          <p:spPr>
            <a:xfrm>
              <a:off x="2170025" y="981000"/>
              <a:ext cx="107800" cy="185425"/>
            </a:xfrm>
            <a:custGeom>
              <a:rect b="b" l="l" r="r" t="t"/>
              <a:pathLst>
                <a:path extrusionOk="0" h="7417" w="4312">
                  <a:moveTo>
                    <a:pt x="252" y="0"/>
                  </a:moveTo>
                  <a:cubicBezTo>
                    <a:pt x="128" y="0"/>
                    <a:pt x="0" y="131"/>
                    <a:pt x="79" y="273"/>
                  </a:cubicBezTo>
                  <a:cubicBezTo>
                    <a:pt x="1357" y="2624"/>
                    <a:pt x="2635" y="4975"/>
                    <a:pt x="3914" y="7326"/>
                  </a:cubicBezTo>
                  <a:cubicBezTo>
                    <a:pt x="3949" y="7390"/>
                    <a:pt x="4004" y="7416"/>
                    <a:pt x="4060" y="7416"/>
                  </a:cubicBezTo>
                  <a:cubicBezTo>
                    <a:pt x="4184" y="7416"/>
                    <a:pt x="4312" y="7285"/>
                    <a:pt x="4233" y="7143"/>
                  </a:cubicBezTo>
                  <a:cubicBezTo>
                    <a:pt x="2955" y="4792"/>
                    <a:pt x="1677" y="2441"/>
                    <a:pt x="399"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3"/>
            <p:cNvSpPr/>
            <p:nvPr/>
          </p:nvSpPr>
          <p:spPr>
            <a:xfrm>
              <a:off x="2066900" y="874850"/>
              <a:ext cx="124200" cy="211100"/>
            </a:xfrm>
            <a:custGeom>
              <a:rect b="b" l="l" r="r" t="t"/>
              <a:pathLst>
                <a:path extrusionOk="0" h="8444" w="4968">
                  <a:moveTo>
                    <a:pt x="264" y="1"/>
                  </a:moveTo>
                  <a:cubicBezTo>
                    <a:pt x="135" y="1"/>
                    <a:pt x="1" y="132"/>
                    <a:pt x="95" y="274"/>
                  </a:cubicBezTo>
                  <a:cubicBezTo>
                    <a:pt x="1625" y="2944"/>
                    <a:pt x="3108" y="5637"/>
                    <a:pt x="4569" y="8354"/>
                  </a:cubicBezTo>
                  <a:cubicBezTo>
                    <a:pt x="4597" y="8417"/>
                    <a:pt x="4650" y="8444"/>
                    <a:pt x="4705" y="8444"/>
                  </a:cubicBezTo>
                  <a:cubicBezTo>
                    <a:pt x="4829" y="8444"/>
                    <a:pt x="4967" y="8313"/>
                    <a:pt x="4889" y="8171"/>
                  </a:cubicBezTo>
                  <a:cubicBezTo>
                    <a:pt x="3451" y="5455"/>
                    <a:pt x="1944" y="2761"/>
                    <a:pt x="415" y="91"/>
                  </a:cubicBezTo>
                  <a:cubicBezTo>
                    <a:pt x="380" y="27"/>
                    <a:pt x="322"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3"/>
            <p:cNvSpPr/>
            <p:nvPr/>
          </p:nvSpPr>
          <p:spPr>
            <a:xfrm>
              <a:off x="1969150" y="749900"/>
              <a:ext cx="164500" cy="313775"/>
            </a:xfrm>
            <a:custGeom>
              <a:rect b="b" l="l" r="r" t="t"/>
              <a:pathLst>
                <a:path extrusionOk="0" h="12551" w="6580">
                  <a:moveTo>
                    <a:pt x="255" y="1"/>
                  </a:moveTo>
                  <a:cubicBezTo>
                    <a:pt x="130" y="1"/>
                    <a:pt x="0" y="137"/>
                    <a:pt x="79" y="296"/>
                  </a:cubicBezTo>
                  <a:lnTo>
                    <a:pt x="6174" y="12461"/>
                  </a:lnTo>
                  <a:cubicBezTo>
                    <a:pt x="6209" y="12524"/>
                    <a:pt x="6263" y="12551"/>
                    <a:pt x="6319" y="12551"/>
                  </a:cubicBezTo>
                  <a:cubicBezTo>
                    <a:pt x="6445" y="12551"/>
                    <a:pt x="6580" y="12414"/>
                    <a:pt x="6516" y="12256"/>
                  </a:cubicBezTo>
                  <a:cubicBezTo>
                    <a:pt x="4462" y="8216"/>
                    <a:pt x="2430" y="4153"/>
                    <a:pt x="399" y="90"/>
                  </a:cubicBezTo>
                  <a:cubicBezTo>
                    <a:pt x="364" y="27"/>
                    <a:pt x="310" y="1"/>
                    <a:pt x="25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1782350" y="339725"/>
              <a:ext cx="275800" cy="704550"/>
            </a:xfrm>
            <a:custGeom>
              <a:rect b="b" l="l" r="r" t="t"/>
              <a:pathLst>
                <a:path extrusionOk="0" h="28182" w="11032">
                  <a:moveTo>
                    <a:pt x="226" y="1"/>
                  </a:moveTo>
                  <a:cubicBezTo>
                    <a:pt x="117" y="1"/>
                    <a:pt x="1" y="94"/>
                    <a:pt x="42" y="246"/>
                  </a:cubicBezTo>
                  <a:cubicBezTo>
                    <a:pt x="2324" y="9946"/>
                    <a:pt x="5885" y="19305"/>
                    <a:pt x="10633" y="28092"/>
                  </a:cubicBezTo>
                  <a:cubicBezTo>
                    <a:pt x="10668" y="28155"/>
                    <a:pt x="10722" y="28182"/>
                    <a:pt x="10777" y="28182"/>
                  </a:cubicBezTo>
                  <a:cubicBezTo>
                    <a:pt x="10902" y="28182"/>
                    <a:pt x="11032" y="28045"/>
                    <a:pt x="10952" y="27887"/>
                  </a:cubicBezTo>
                  <a:cubicBezTo>
                    <a:pt x="6228" y="19145"/>
                    <a:pt x="2690" y="9809"/>
                    <a:pt x="384" y="131"/>
                  </a:cubicBezTo>
                  <a:cubicBezTo>
                    <a:pt x="366" y="41"/>
                    <a:pt x="298" y="1"/>
                    <a:pt x="22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1746875" y="414675"/>
              <a:ext cx="117450" cy="356750"/>
            </a:xfrm>
            <a:custGeom>
              <a:rect b="b" l="l" r="r" t="t"/>
              <a:pathLst>
                <a:path extrusionOk="0" h="14270" w="4698">
                  <a:moveTo>
                    <a:pt x="1357" y="1"/>
                  </a:moveTo>
                  <a:cubicBezTo>
                    <a:pt x="1339" y="1"/>
                    <a:pt x="1321" y="4"/>
                    <a:pt x="1301" y="9"/>
                  </a:cubicBezTo>
                  <a:cubicBezTo>
                    <a:pt x="0" y="420"/>
                    <a:pt x="1392" y="3707"/>
                    <a:pt x="1575" y="4506"/>
                  </a:cubicBezTo>
                  <a:cubicBezTo>
                    <a:pt x="2328" y="7747"/>
                    <a:pt x="3264" y="10966"/>
                    <a:pt x="4291" y="14138"/>
                  </a:cubicBezTo>
                  <a:cubicBezTo>
                    <a:pt x="4318" y="14229"/>
                    <a:pt x="4392" y="14269"/>
                    <a:pt x="4467" y="14269"/>
                  </a:cubicBezTo>
                  <a:cubicBezTo>
                    <a:pt x="4581" y="14269"/>
                    <a:pt x="4698" y="14176"/>
                    <a:pt x="4656" y="14024"/>
                  </a:cubicBezTo>
                  <a:cubicBezTo>
                    <a:pt x="4268" y="12837"/>
                    <a:pt x="342" y="717"/>
                    <a:pt x="1415" y="375"/>
                  </a:cubicBezTo>
                  <a:cubicBezTo>
                    <a:pt x="1624" y="312"/>
                    <a:pt x="1546" y="1"/>
                    <a:pt x="13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1878450" y="832750"/>
              <a:ext cx="37550" cy="52750"/>
            </a:xfrm>
            <a:custGeom>
              <a:rect b="b" l="l" r="r" t="t"/>
              <a:pathLst>
                <a:path extrusionOk="0" h="2110" w="1502">
                  <a:moveTo>
                    <a:pt x="223" y="1"/>
                  </a:moveTo>
                  <a:cubicBezTo>
                    <a:pt x="111" y="1"/>
                    <a:pt x="0" y="94"/>
                    <a:pt x="55" y="246"/>
                  </a:cubicBezTo>
                  <a:cubicBezTo>
                    <a:pt x="261" y="930"/>
                    <a:pt x="626" y="1524"/>
                    <a:pt x="1105" y="2049"/>
                  </a:cubicBezTo>
                  <a:cubicBezTo>
                    <a:pt x="1148" y="2092"/>
                    <a:pt x="1195" y="2109"/>
                    <a:pt x="1239" y="2109"/>
                  </a:cubicBezTo>
                  <a:cubicBezTo>
                    <a:pt x="1383" y="2109"/>
                    <a:pt x="1502" y="1920"/>
                    <a:pt x="1379" y="1798"/>
                  </a:cubicBezTo>
                  <a:cubicBezTo>
                    <a:pt x="923" y="1318"/>
                    <a:pt x="603" y="771"/>
                    <a:pt x="398" y="132"/>
                  </a:cubicBezTo>
                  <a:cubicBezTo>
                    <a:pt x="371" y="41"/>
                    <a:pt x="297" y="1"/>
                    <a:pt x="22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1789400" y="1203000"/>
              <a:ext cx="69575" cy="93100"/>
            </a:xfrm>
            <a:custGeom>
              <a:rect b="b" l="l" r="r" t="t"/>
              <a:pathLst>
                <a:path extrusionOk="0" h="3724" w="2783">
                  <a:moveTo>
                    <a:pt x="255" y="0"/>
                  </a:moveTo>
                  <a:cubicBezTo>
                    <a:pt x="130" y="0"/>
                    <a:pt x="0" y="136"/>
                    <a:pt x="79" y="295"/>
                  </a:cubicBezTo>
                  <a:cubicBezTo>
                    <a:pt x="650" y="1550"/>
                    <a:pt x="1426" y="2669"/>
                    <a:pt x="2385" y="3673"/>
                  </a:cubicBezTo>
                  <a:cubicBezTo>
                    <a:pt x="2426" y="3709"/>
                    <a:pt x="2470" y="3724"/>
                    <a:pt x="2512" y="3724"/>
                  </a:cubicBezTo>
                  <a:cubicBezTo>
                    <a:pt x="2659" y="3724"/>
                    <a:pt x="2783" y="3541"/>
                    <a:pt x="2659" y="3399"/>
                  </a:cubicBezTo>
                  <a:cubicBezTo>
                    <a:pt x="1700" y="2440"/>
                    <a:pt x="947" y="1322"/>
                    <a:pt x="399" y="89"/>
                  </a:cubicBezTo>
                  <a:cubicBezTo>
                    <a:pt x="364" y="27"/>
                    <a:pt x="310" y="0"/>
                    <a:pt x="25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1620075" y="889775"/>
              <a:ext cx="190950" cy="406575"/>
            </a:xfrm>
            <a:custGeom>
              <a:rect b="b" l="l" r="r" t="t"/>
              <a:pathLst>
                <a:path extrusionOk="0" h="16263" w="7638">
                  <a:moveTo>
                    <a:pt x="229" y="1"/>
                  </a:moveTo>
                  <a:cubicBezTo>
                    <a:pt x="119" y="1"/>
                    <a:pt x="0" y="88"/>
                    <a:pt x="28" y="224"/>
                  </a:cubicBezTo>
                  <a:cubicBezTo>
                    <a:pt x="964" y="6136"/>
                    <a:pt x="3452" y="11591"/>
                    <a:pt x="7263" y="16202"/>
                  </a:cubicBezTo>
                  <a:cubicBezTo>
                    <a:pt x="7295" y="16244"/>
                    <a:pt x="7334" y="16262"/>
                    <a:pt x="7374" y="16262"/>
                  </a:cubicBezTo>
                  <a:cubicBezTo>
                    <a:pt x="7504" y="16262"/>
                    <a:pt x="7637" y="16068"/>
                    <a:pt x="7514" y="15928"/>
                  </a:cubicBezTo>
                  <a:cubicBezTo>
                    <a:pt x="3748" y="11363"/>
                    <a:pt x="1329" y="5976"/>
                    <a:pt x="393" y="133"/>
                  </a:cubicBezTo>
                  <a:cubicBezTo>
                    <a:pt x="374" y="41"/>
                    <a:pt x="304" y="1"/>
                    <a:pt x="22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1878100" y="1399250"/>
              <a:ext cx="12025" cy="9150"/>
            </a:xfrm>
            <a:custGeom>
              <a:rect b="b" l="l" r="r" t="t"/>
              <a:pathLst>
                <a:path extrusionOk="0" h="366" w="481">
                  <a:moveTo>
                    <a:pt x="252" y="0"/>
                  </a:moveTo>
                  <a:cubicBezTo>
                    <a:pt x="1" y="0"/>
                    <a:pt x="1" y="365"/>
                    <a:pt x="252" y="365"/>
                  </a:cubicBezTo>
                  <a:cubicBezTo>
                    <a:pt x="480" y="365"/>
                    <a:pt x="480"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1667875" y="1161625"/>
              <a:ext cx="229650" cy="279850"/>
            </a:xfrm>
            <a:custGeom>
              <a:rect b="b" l="l" r="r" t="t"/>
              <a:pathLst>
                <a:path extrusionOk="0" h="11194" w="9186">
                  <a:moveTo>
                    <a:pt x="251" y="1"/>
                  </a:moveTo>
                  <a:cubicBezTo>
                    <a:pt x="127" y="1"/>
                    <a:pt x="0" y="142"/>
                    <a:pt x="79" y="284"/>
                  </a:cubicBezTo>
                  <a:cubicBezTo>
                    <a:pt x="1425" y="2566"/>
                    <a:pt x="2932" y="4735"/>
                    <a:pt x="4667" y="6743"/>
                  </a:cubicBezTo>
                  <a:cubicBezTo>
                    <a:pt x="5534" y="7748"/>
                    <a:pt x="6424" y="8706"/>
                    <a:pt x="7383" y="9596"/>
                  </a:cubicBezTo>
                  <a:cubicBezTo>
                    <a:pt x="7634" y="9847"/>
                    <a:pt x="8524" y="10327"/>
                    <a:pt x="8227" y="10692"/>
                  </a:cubicBezTo>
                  <a:cubicBezTo>
                    <a:pt x="8403" y="10469"/>
                    <a:pt x="8091" y="10415"/>
                    <a:pt x="7768" y="10415"/>
                  </a:cubicBezTo>
                  <a:cubicBezTo>
                    <a:pt x="7462" y="10415"/>
                    <a:pt x="7145" y="10464"/>
                    <a:pt x="7223" y="10464"/>
                  </a:cubicBezTo>
                  <a:cubicBezTo>
                    <a:pt x="7002" y="10486"/>
                    <a:pt x="6995" y="10830"/>
                    <a:pt x="7203" y="10830"/>
                  </a:cubicBezTo>
                  <a:cubicBezTo>
                    <a:pt x="7209" y="10830"/>
                    <a:pt x="7216" y="10830"/>
                    <a:pt x="7223" y="10829"/>
                  </a:cubicBezTo>
                  <a:cubicBezTo>
                    <a:pt x="7261" y="10824"/>
                    <a:pt x="7299" y="10822"/>
                    <a:pt x="7337" y="10822"/>
                  </a:cubicBezTo>
                  <a:cubicBezTo>
                    <a:pt x="7825" y="10822"/>
                    <a:pt x="8218" y="11194"/>
                    <a:pt x="8605" y="11194"/>
                  </a:cubicBezTo>
                  <a:cubicBezTo>
                    <a:pt x="8767" y="11194"/>
                    <a:pt x="8928" y="11129"/>
                    <a:pt x="9095" y="10943"/>
                  </a:cubicBezTo>
                  <a:cubicBezTo>
                    <a:pt x="9163" y="10875"/>
                    <a:pt x="9186" y="10738"/>
                    <a:pt x="9095" y="10669"/>
                  </a:cubicBezTo>
                  <a:cubicBezTo>
                    <a:pt x="5648" y="7611"/>
                    <a:pt x="2726" y="4073"/>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p:cNvSpPr/>
            <p:nvPr/>
          </p:nvSpPr>
          <p:spPr>
            <a:xfrm>
              <a:off x="1547950" y="953150"/>
              <a:ext cx="185900" cy="375900"/>
            </a:xfrm>
            <a:custGeom>
              <a:rect b="b" l="l" r="r" t="t"/>
              <a:pathLst>
                <a:path extrusionOk="0" h="15036" w="7436">
                  <a:moveTo>
                    <a:pt x="236" y="1"/>
                  </a:moveTo>
                  <a:cubicBezTo>
                    <a:pt x="128" y="1"/>
                    <a:pt x="0" y="94"/>
                    <a:pt x="14" y="246"/>
                  </a:cubicBezTo>
                  <a:cubicBezTo>
                    <a:pt x="858" y="5769"/>
                    <a:pt x="3849" y="10471"/>
                    <a:pt x="7021" y="14945"/>
                  </a:cubicBezTo>
                  <a:cubicBezTo>
                    <a:pt x="7064" y="15009"/>
                    <a:pt x="7124" y="15035"/>
                    <a:pt x="7182" y="15035"/>
                  </a:cubicBezTo>
                  <a:cubicBezTo>
                    <a:pt x="7312" y="15035"/>
                    <a:pt x="7435" y="14904"/>
                    <a:pt x="7341" y="14763"/>
                  </a:cubicBezTo>
                  <a:cubicBezTo>
                    <a:pt x="4191" y="10312"/>
                    <a:pt x="1224" y="5633"/>
                    <a:pt x="379" y="132"/>
                  </a:cubicBezTo>
                  <a:cubicBezTo>
                    <a:pt x="370" y="41"/>
                    <a:pt x="307"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p:cNvSpPr/>
            <p:nvPr/>
          </p:nvSpPr>
          <p:spPr>
            <a:xfrm>
              <a:off x="1514350" y="1007775"/>
              <a:ext cx="125400" cy="227000"/>
            </a:xfrm>
            <a:custGeom>
              <a:rect b="b" l="l" r="r" t="t"/>
              <a:pathLst>
                <a:path extrusionOk="0" h="9080" w="5016">
                  <a:moveTo>
                    <a:pt x="236" y="1"/>
                  </a:moveTo>
                  <a:cubicBezTo>
                    <a:pt x="117" y="1"/>
                    <a:pt x="1" y="89"/>
                    <a:pt x="57" y="229"/>
                  </a:cubicBezTo>
                  <a:cubicBezTo>
                    <a:pt x="1312" y="3288"/>
                    <a:pt x="2819" y="6209"/>
                    <a:pt x="4599" y="8994"/>
                  </a:cubicBezTo>
                  <a:cubicBezTo>
                    <a:pt x="4639" y="9054"/>
                    <a:pt x="4695" y="9079"/>
                    <a:pt x="4750" y="9079"/>
                  </a:cubicBezTo>
                  <a:cubicBezTo>
                    <a:pt x="4884" y="9079"/>
                    <a:pt x="5015" y="8934"/>
                    <a:pt x="4919" y="8789"/>
                  </a:cubicBezTo>
                  <a:cubicBezTo>
                    <a:pt x="3161" y="6027"/>
                    <a:pt x="1677" y="3151"/>
                    <a:pt x="422" y="115"/>
                  </a:cubicBezTo>
                  <a:cubicBezTo>
                    <a:pt x="387" y="36"/>
                    <a:pt x="311"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1499525" y="1042625"/>
              <a:ext cx="109525" cy="195700"/>
            </a:xfrm>
            <a:custGeom>
              <a:rect b="b" l="l" r="r" t="t"/>
              <a:pathLst>
                <a:path extrusionOk="0" h="7828" w="4381">
                  <a:moveTo>
                    <a:pt x="253" y="1"/>
                  </a:moveTo>
                  <a:cubicBezTo>
                    <a:pt x="128" y="1"/>
                    <a:pt x="0" y="131"/>
                    <a:pt x="79" y="273"/>
                  </a:cubicBezTo>
                  <a:cubicBezTo>
                    <a:pt x="1380" y="2761"/>
                    <a:pt x="2681" y="5249"/>
                    <a:pt x="3982" y="7737"/>
                  </a:cubicBezTo>
                  <a:cubicBezTo>
                    <a:pt x="4011" y="7801"/>
                    <a:pt x="4063" y="7827"/>
                    <a:pt x="4119" y="7827"/>
                  </a:cubicBezTo>
                  <a:cubicBezTo>
                    <a:pt x="4242" y="7827"/>
                    <a:pt x="4381" y="7696"/>
                    <a:pt x="4302" y="7554"/>
                  </a:cubicBezTo>
                  <a:lnTo>
                    <a:pt x="399" y="91"/>
                  </a:lnTo>
                  <a:cubicBezTo>
                    <a:pt x="363" y="27"/>
                    <a:pt x="308"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p:nvPr/>
          </p:nvSpPr>
          <p:spPr>
            <a:xfrm>
              <a:off x="1486950" y="1070600"/>
              <a:ext cx="35950" cy="59275"/>
            </a:xfrm>
            <a:custGeom>
              <a:rect b="b" l="l" r="r" t="t"/>
              <a:pathLst>
                <a:path extrusionOk="0" h="2371" w="1438">
                  <a:moveTo>
                    <a:pt x="266" y="1"/>
                  </a:moveTo>
                  <a:cubicBezTo>
                    <a:pt x="142" y="1"/>
                    <a:pt x="1" y="137"/>
                    <a:pt x="80" y="295"/>
                  </a:cubicBezTo>
                  <a:cubicBezTo>
                    <a:pt x="400" y="957"/>
                    <a:pt x="719" y="1619"/>
                    <a:pt x="1039" y="2281"/>
                  </a:cubicBezTo>
                  <a:cubicBezTo>
                    <a:pt x="1067" y="2344"/>
                    <a:pt x="1118" y="2371"/>
                    <a:pt x="1173" y="2371"/>
                  </a:cubicBezTo>
                  <a:cubicBezTo>
                    <a:pt x="1297" y="2371"/>
                    <a:pt x="1437" y="2234"/>
                    <a:pt x="1358" y="2076"/>
                  </a:cubicBezTo>
                  <a:cubicBezTo>
                    <a:pt x="1039" y="1414"/>
                    <a:pt x="719" y="752"/>
                    <a:pt x="400" y="90"/>
                  </a:cubicBezTo>
                  <a:cubicBezTo>
                    <a:pt x="372" y="27"/>
                    <a:pt x="320" y="1"/>
                    <a:pt x="2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3"/>
            <p:cNvSpPr/>
            <p:nvPr/>
          </p:nvSpPr>
          <p:spPr>
            <a:xfrm>
              <a:off x="479850" y="-121875"/>
              <a:ext cx="590350" cy="841400"/>
            </a:xfrm>
            <a:custGeom>
              <a:rect b="b" l="l" r="r" t="t"/>
              <a:pathLst>
                <a:path extrusionOk="0" h="33656" w="23614">
                  <a:moveTo>
                    <a:pt x="23346" y="1"/>
                  </a:moveTo>
                  <a:cubicBezTo>
                    <a:pt x="23303" y="1"/>
                    <a:pt x="23260" y="19"/>
                    <a:pt x="23222" y="61"/>
                  </a:cubicBezTo>
                  <a:cubicBezTo>
                    <a:pt x="12928" y="9146"/>
                    <a:pt x="4962" y="20604"/>
                    <a:pt x="55" y="33432"/>
                  </a:cubicBezTo>
                  <a:cubicBezTo>
                    <a:pt x="0" y="33568"/>
                    <a:pt x="108" y="33655"/>
                    <a:pt x="223" y="33655"/>
                  </a:cubicBezTo>
                  <a:cubicBezTo>
                    <a:pt x="301" y="33655"/>
                    <a:pt x="383" y="33615"/>
                    <a:pt x="420" y="33523"/>
                  </a:cubicBezTo>
                  <a:cubicBezTo>
                    <a:pt x="5304" y="20764"/>
                    <a:pt x="13225" y="9374"/>
                    <a:pt x="23473" y="312"/>
                  </a:cubicBezTo>
                  <a:cubicBezTo>
                    <a:pt x="23613" y="190"/>
                    <a:pt x="23485" y="1"/>
                    <a:pt x="2334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
            <p:cNvSpPr/>
            <p:nvPr/>
          </p:nvSpPr>
          <p:spPr>
            <a:xfrm>
              <a:off x="339200" y="237000"/>
              <a:ext cx="364125" cy="733400"/>
            </a:xfrm>
            <a:custGeom>
              <a:rect b="b" l="l" r="r" t="t"/>
              <a:pathLst>
                <a:path extrusionOk="0" h="29336" w="14565">
                  <a:moveTo>
                    <a:pt x="14302" y="1"/>
                  </a:moveTo>
                  <a:cubicBezTo>
                    <a:pt x="14246" y="1"/>
                    <a:pt x="14189" y="25"/>
                    <a:pt x="14149" y="86"/>
                  </a:cubicBezTo>
                  <a:cubicBezTo>
                    <a:pt x="7895" y="8942"/>
                    <a:pt x="3147" y="18735"/>
                    <a:pt x="43" y="29097"/>
                  </a:cubicBezTo>
                  <a:cubicBezTo>
                    <a:pt x="0" y="29238"/>
                    <a:pt x="124" y="29336"/>
                    <a:pt x="240" y="29336"/>
                  </a:cubicBezTo>
                  <a:cubicBezTo>
                    <a:pt x="312" y="29336"/>
                    <a:pt x="382" y="29299"/>
                    <a:pt x="408" y="29211"/>
                  </a:cubicBezTo>
                  <a:cubicBezTo>
                    <a:pt x="3512" y="18849"/>
                    <a:pt x="8260" y="9102"/>
                    <a:pt x="14468" y="269"/>
                  </a:cubicBezTo>
                  <a:cubicBezTo>
                    <a:pt x="14565" y="140"/>
                    <a:pt x="14435" y="1"/>
                    <a:pt x="1430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3"/>
            <p:cNvSpPr/>
            <p:nvPr/>
          </p:nvSpPr>
          <p:spPr>
            <a:xfrm>
              <a:off x="261400" y="522525"/>
              <a:ext cx="185850" cy="483700"/>
            </a:xfrm>
            <a:custGeom>
              <a:rect b="b" l="l" r="r" t="t"/>
              <a:pathLst>
                <a:path extrusionOk="0" h="19348" w="7434">
                  <a:moveTo>
                    <a:pt x="7182" y="1"/>
                  </a:moveTo>
                  <a:cubicBezTo>
                    <a:pt x="7126" y="1"/>
                    <a:pt x="7071" y="30"/>
                    <a:pt x="7035" y="101"/>
                  </a:cubicBezTo>
                  <a:cubicBezTo>
                    <a:pt x="3771" y="6081"/>
                    <a:pt x="1420" y="12449"/>
                    <a:pt x="28" y="19114"/>
                  </a:cubicBezTo>
                  <a:cubicBezTo>
                    <a:pt x="0" y="19252"/>
                    <a:pt x="121" y="19348"/>
                    <a:pt x="232" y="19348"/>
                  </a:cubicBezTo>
                  <a:cubicBezTo>
                    <a:pt x="306" y="19348"/>
                    <a:pt x="375" y="19305"/>
                    <a:pt x="393" y="19205"/>
                  </a:cubicBezTo>
                  <a:cubicBezTo>
                    <a:pt x="1785" y="12586"/>
                    <a:pt x="4113" y="6241"/>
                    <a:pt x="7355" y="283"/>
                  </a:cubicBezTo>
                  <a:cubicBezTo>
                    <a:pt x="7433" y="142"/>
                    <a:pt x="7306" y="1"/>
                    <a:pt x="718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3"/>
            <p:cNvSpPr/>
            <p:nvPr/>
          </p:nvSpPr>
          <p:spPr>
            <a:xfrm>
              <a:off x="134825" y="707750"/>
              <a:ext cx="177725" cy="800650"/>
            </a:xfrm>
            <a:custGeom>
              <a:rect b="b" l="l" r="r" t="t"/>
              <a:pathLst>
                <a:path extrusionOk="0" h="32026" w="7109">
                  <a:moveTo>
                    <a:pt x="6885" y="1"/>
                  </a:moveTo>
                  <a:cubicBezTo>
                    <a:pt x="6807" y="1"/>
                    <a:pt x="6725" y="41"/>
                    <a:pt x="6688" y="133"/>
                  </a:cubicBezTo>
                  <a:cubicBezTo>
                    <a:pt x="3242" y="10359"/>
                    <a:pt x="1" y="20927"/>
                    <a:pt x="914" y="31837"/>
                  </a:cubicBezTo>
                  <a:cubicBezTo>
                    <a:pt x="925" y="31963"/>
                    <a:pt x="1022" y="32025"/>
                    <a:pt x="1113" y="32025"/>
                  </a:cubicBezTo>
                  <a:cubicBezTo>
                    <a:pt x="1205" y="32025"/>
                    <a:pt x="1290" y="31963"/>
                    <a:pt x="1279" y="31837"/>
                  </a:cubicBezTo>
                  <a:cubicBezTo>
                    <a:pt x="366" y="20949"/>
                    <a:pt x="3607" y="10427"/>
                    <a:pt x="7054" y="224"/>
                  </a:cubicBezTo>
                  <a:cubicBezTo>
                    <a:pt x="7108" y="88"/>
                    <a:pt x="7000" y="1"/>
                    <a:pt x="68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3"/>
            <p:cNvSpPr/>
            <p:nvPr/>
          </p:nvSpPr>
          <p:spPr>
            <a:xfrm>
              <a:off x="310875" y="427225"/>
              <a:ext cx="111650" cy="184525"/>
            </a:xfrm>
            <a:custGeom>
              <a:rect b="b" l="l" r="r" t="t"/>
              <a:pathLst>
                <a:path extrusionOk="0" h="7381" w="4466">
                  <a:moveTo>
                    <a:pt x="4204" y="1"/>
                  </a:moveTo>
                  <a:cubicBezTo>
                    <a:pt x="4145" y="1"/>
                    <a:pt x="4087" y="30"/>
                    <a:pt x="4052" y="101"/>
                  </a:cubicBezTo>
                  <a:cubicBezTo>
                    <a:pt x="2728" y="2429"/>
                    <a:pt x="1404" y="4757"/>
                    <a:pt x="80" y="7085"/>
                  </a:cubicBezTo>
                  <a:cubicBezTo>
                    <a:pt x="1" y="7244"/>
                    <a:pt x="131" y="7380"/>
                    <a:pt x="255" y="7380"/>
                  </a:cubicBezTo>
                  <a:cubicBezTo>
                    <a:pt x="311" y="7380"/>
                    <a:pt x="365" y="7354"/>
                    <a:pt x="400" y="7291"/>
                  </a:cubicBezTo>
                  <a:cubicBezTo>
                    <a:pt x="1724" y="4963"/>
                    <a:pt x="3047" y="2612"/>
                    <a:pt x="4371" y="284"/>
                  </a:cubicBezTo>
                  <a:cubicBezTo>
                    <a:pt x="4466" y="142"/>
                    <a:pt x="4333" y="1"/>
                    <a:pt x="420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3"/>
            <p:cNvSpPr/>
            <p:nvPr/>
          </p:nvSpPr>
          <p:spPr>
            <a:xfrm>
              <a:off x="176775" y="688925"/>
              <a:ext cx="113500" cy="401575"/>
            </a:xfrm>
            <a:custGeom>
              <a:rect b="b" l="l" r="r" t="t"/>
              <a:pathLst>
                <a:path extrusionOk="0" h="16063" w="4540">
                  <a:moveTo>
                    <a:pt x="4317" y="0"/>
                  </a:moveTo>
                  <a:cubicBezTo>
                    <a:pt x="4239" y="0"/>
                    <a:pt x="4157" y="40"/>
                    <a:pt x="4120" y="133"/>
                  </a:cubicBezTo>
                  <a:cubicBezTo>
                    <a:pt x="3184" y="2712"/>
                    <a:pt x="2408" y="5314"/>
                    <a:pt x="1792" y="7984"/>
                  </a:cubicBezTo>
                  <a:cubicBezTo>
                    <a:pt x="1244" y="10495"/>
                    <a:pt x="1244" y="13463"/>
                    <a:pt x="80" y="15768"/>
                  </a:cubicBezTo>
                  <a:cubicBezTo>
                    <a:pt x="1" y="15926"/>
                    <a:pt x="131" y="16063"/>
                    <a:pt x="256" y="16063"/>
                  </a:cubicBezTo>
                  <a:cubicBezTo>
                    <a:pt x="311" y="16063"/>
                    <a:pt x="365" y="16036"/>
                    <a:pt x="400" y="15973"/>
                  </a:cubicBezTo>
                  <a:cubicBezTo>
                    <a:pt x="1495" y="13805"/>
                    <a:pt x="1518" y="11134"/>
                    <a:pt x="2020" y="8783"/>
                  </a:cubicBezTo>
                  <a:cubicBezTo>
                    <a:pt x="2637" y="5885"/>
                    <a:pt x="3481" y="3031"/>
                    <a:pt x="4485" y="224"/>
                  </a:cubicBezTo>
                  <a:cubicBezTo>
                    <a:pt x="4540" y="88"/>
                    <a:pt x="4432" y="0"/>
                    <a:pt x="43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3"/>
            <p:cNvSpPr/>
            <p:nvPr/>
          </p:nvSpPr>
          <p:spPr>
            <a:xfrm>
              <a:off x="560250" y="545400"/>
              <a:ext cx="80900" cy="131125"/>
            </a:xfrm>
            <a:custGeom>
              <a:rect b="b" l="l" r="r" t="t"/>
              <a:pathLst>
                <a:path extrusionOk="0" h="5245" w="3236">
                  <a:moveTo>
                    <a:pt x="2968" y="1"/>
                  </a:moveTo>
                  <a:cubicBezTo>
                    <a:pt x="2913" y="1"/>
                    <a:pt x="2858" y="23"/>
                    <a:pt x="2819" y="76"/>
                  </a:cubicBezTo>
                  <a:cubicBezTo>
                    <a:pt x="1678" y="1605"/>
                    <a:pt x="742" y="3249"/>
                    <a:pt x="57" y="5006"/>
                  </a:cubicBezTo>
                  <a:cubicBezTo>
                    <a:pt x="1" y="5147"/>
                    <a:pt x="118" y="5245"/>
                    <a:pt x="238" y="5245"/>
                  </a:cubicBezTo>
                  <a:cubicBezTo>
                    <a:pt x="312" y="5245"/>
                    <a:pt x="387" y="5208"/>
                    <a:pt x="422" y="5120"/>
                  </a:cubicBezTo>
                  <a:cubicBezTo>
                    <a:pt x="1107" y="3386"/>
                    <a:pt x="2020" y="1765"/>
                    <a:pt x="3138" y="281"/>
                  </a:cubicBezTo>
                  <a:cubicBezTo>
                    <a:pt x="3236" y="135"/>
                    <a:pt x="3102" y="1"/>
                    <a:pt x="29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3"/>
            <p:cNvSpPr/>
            <p:nvPr/>
          </p:nvSpPr>
          <p:spPr>
            <a:xfrm>
              <a:off x="388850" y="701025"/>
              <a:ext cx="141275" cy="331575"/>
            </a:xfrm>
            <a:custGeom>
              <a:rect b="b" l="l" r="r" t="t"/>
              <a:pathLst>
                <a:path extrusionOk="0" h="13263" w="5651">
                  <a:moveTo>
                    <a:pt x="5402" y="0"/>
                  </a:moveTo>
                  <a:cubicBezTo>
                    <a:pt x="5342" y="0"/>
                    <a:pt x="5284" y="31"/>
                    <a:pt x="5247" y="105"/>
                  </a:cubicBezTo>
                  <a:cubicBezTo>
                    <a:pt x="3238" y="4305"/>
                    <a:pt x="1503" y="8619"/>
                    <a:pt x="43" y="13024"/>
                  </a:cubicBezTo>
                  <a:cubicBezTo>
                    <a:pt x="0" y="13165"/>
                    <a:pt x="124" y="13263"/>
                    <a:pt x="240" y="13263"/>
                  </a:cubicBezTo>
                  <a:cubicBezTo>
                    <a:pt x="312" y="13263"/>
                    <a:pt x="382" y="13225"/>
                    <a:pt x="408" y="13138"/>
                  </a:cubicBezTo>
                  <a:cubicBezTo>
                    <a:pt x="1846" y="8733"/>
                    <a:pt x="3580" y="4465"/>
                    <a:pt x="5589" y="288"/>
                  </a:cubicBezTo>
                  <a:cubicBezTo>
                    <a:pt x="5651" y="133"/>
                    <a:pt x="5525" y="0"/>
                    <a:pt x="540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3"/>
            <p:cNvSpPr/>
            <p:nvPr/>
          </p:nvSpPr>
          <p:spPr>
            <a:xfrm>
              <a:off x="258075" y="1408250"/>
              <a:ext cx="28450" cy="193475"/>
            </a:xfrm>
            <a:custGeom>
              <a:rect b="b" l="l" r="r" t="t"/>
              <a:pathLst>
                <a:path extrusionOk="0" h="7739" w="1138">
                  <a:moveTo>
                    <a:pt x="579" y="0"/>
                  </a:moveTo>
                  <a:cubicBezTo>
                    <a:pt x="507" y="0"/>
                    <a:pt x="444" y="42"/>
                    <a:pt x="435" y="142"/>
                  </a:cubicBezTo>
                  <a:cubicBezTo>
                    <a:pt x="1" y="2653"/>
                    <a:pt x="115" y="5141"/>
                    <a:pt x="731" y="7606"/>
                  </a:cubicBezTo>
                  <a:cubicBezTo>
                    <a:pt x="759" y="7698"/>
                    <a:pt x="835" y="7738"/>
                    <a:pt x="911" y="7738"/>
                  </a:cubicBezTo>
                  <a:cubicBezTo>
                    <a:pt x="1024" y="7738"/>
                    <a:pt x="1137" y="7651"/>
                    <a:pt x="1097" y="7515"/>
                  </a:cubicBezTo>
                  <a:cubicBezTo>
                    <a:pt x="480" y="5095"/>
                    <a:pt x="389" y="2699"/>
                    <a:pt x="800" y="234"/>
                  </a:cubicBezTo>
                  <a:cubicBezTo>
                    <a:pt x="814" y="96"/>
                    <a:pt x="687" y="0"/>
                    <a:pt x="5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3"/>
            <p:cNvSpPr/>
            <p:nvPr/>
          </p:nvSpPr>
          <p:spPr>
            <a:xfrm>
              <a:off x="198750" y="1356150"/>
              <a:ext cx="50450" cy="247275"/>
            </a:xfrm>
            <a:custGeom>
              <a:rect b="b" l="l" r="r" t="t"/>
              <a:pathLst>
                <a:path extrusionOk="0" h="9891" w="2018">
                  <a:moveTo>
                    <a:pt x="497" y="1"/>
                  </a:moveTo>
                  <a:cubicBezTo>
                    <a:pt x="405" y="1"/>
                    <a:pt x="308" y="58"/>
                    <a:pt x="297" y="172"/>
                  </a:cubicBezTo>
                  <a:cubicBezTo>
                    <a:pt x="0" y="3482"/>
                    <a:pt x="457" y="6654"/>
                    <a:pt x="1598" y="9759"/>
                  </a:cubicBezTo>
                  <a:cubicBezTo>
                    <a:pt x="1635" y="9851"/>
                    <a:pt x="1716" y="9891"/>
                    <a:pt x="1794" y="9891"/>
                  </a:cubicBezTo>
                  <a:cubicBezTo>
                    <a:pt x="1910" y="9891"/>
                    <a:pt x="2017" y="9803"/>
                    <a:pt x="1963" y="9667"/>
                  </a:cubicBezTo>
                  <a:cubicBezTo>
                    <a:pt x="822" y="6586"/>
                    <a:pt x="388" y="3436"/>
                    <a:pt x="662" y="172"/>
                  </a:cubicBezTo>
                  <a:cubicBezTo>
                    <a:pt x="673" y="58"/>
                    <a:pt x="588" y="1"/>
                    <a:pt x="4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3"/>
            <p:cNvSpPr/>
            <p:nvPr/>
          </p:nvSpPr>
          <p:spPr>
            <a:xfrm>
              <a:off x="234000" y="1037000"/>
              <a:ext cx="75925" cy="279075"/>
            </a:xfrm>
            <a:custGeom>
              <a:rect b="b" l="l" r="r" t="t"/>
              <a:pathLst>
                <a:path extrusionOk="0" h="11163" w="3037">
                  <a:moveTo>
                    <a:pt x="2810" y="1"/>
                  </a:moveTo>
                  <a:cubicBezTo>
                    <a:pt x="2734" y="1"/>
                    <a:pt x="2658" y="41"/>
                    <a:pt x="2630" y="133"/>
                  </a:cubicBezTo>
                  <a:cubicBezTo>
                    <a:pt x="1649" y="3694"/>
                    <a:pt x="781" y="7300"/>
                    <a:pt x="28" y="10929"/>
                  </a:cubicBezTo>
                  <a:cubicBezTo>
                    <a:pt x="1" y="11067"/>
                    <a:pt x="122" y="11163"/>
                    <a:pt x="233" y="11163"/>
                  </a:cubicBezTo>
                  <a:cubicBezTo>
                    <a:pt x="306" y="11163"/>
                    <a:pt x="375" y="11121"/>
                    <a:pt x="393" y="11021"/>
                  </a:cubicBezTo>
                  <a:cubicBezTo>
                    <a:pt x="1146" y="7391"/>
                    <a:pt x="2014" y="3808"/>
                    <a:pt x="2995" y="224"/>
                  </a:cubicBezTo>
                  <a:cubicBezTo>
                    <a:pt x="3036" y="88"/>
                    <a:pt x="2923" y="1"/>
                    <a:pt x="281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3"/>
            <p:cNvSpPr/>
            <p:nvPr/>
          </p:nvSpPr>
          <p:spPr>
            <a:xfrm>
              <a:off x="672625" y="166300"/>
              <a:ext cx="287000" cy="401400"/>
            </a:xfrm>
            <a:custGeom>
              <a:rect b="b" l="l" r="r" t="t"/>
              <a:pathLst>
                <a:path extrusionOk="0" h="16056" w="11480">
                  <a:moveTo>
                    <a:pt x="11216" y="1"/>
                  </a:moveTo>
                  <a:cubicBezTo>
                    <a:pt x="11172" y="1"/>
                    <a:pt x="11126" y="19"/>
                    <a:pt x="11083" y="61"/>
                  </a:cubicBezTo>
                  <a:cubicBezTo>
                    <a:pt x="6792" y="4809"/>
                    <a:pt x="3300" y="10264"/>
                    <a:pt x="81" y="15765"/>
                  </a:cubicBezTo>
                  <a:cubicBezTo>
                    <a:pt x="1" y="15910"/>
                    <a:pt x="137" y="16055"/>
                    <a:pt x="264" y="16055"/>
                  </a:cubicBezTo>
                  <a:cubicBezTo>
                    <a:pt x="316" y="16055"/>
                    <a:pt x="367" y="16031"/>
                    <a:pt x="401" y="15970"/>
                  </a:cubicBezTo>
                  <a:cubicBezTo>
                    <a:pt x="3596" y="10469"/>
                    <a:pt x="7089" y="5037"/>
                    <a:pt x="11357" y="335"/>
                  </a:cubicBezTo>
                  <a:cubicBezTo>
                    <a:pt x="11480" y="195"/>
                    <a:pt x="11360" y="1"/>
                    <a:pt x="112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
            <p:cNvSpPr/>
            <p:nvPr/>
          </p:nvSpPr>
          <p:spPr>
            <a:xfrm>
              <a:off x="371525" y="669450"/>
              <a:ext cx="261575" cy="634925"/>
            </a:xfrm>
            <a:custGeom>
              <a:rect b="b" l="l" r="r" t="t"/>
              <a:pathLst>
                <a:path extrusionOk="0" h="25397" w="10463">
                  <a:moveTo>
                    <a:pt x="10207" y="0"/>
                  </a:moveTo>
                  <a:cubicBezTo>
                    <a:pt x="10149" y="0"/>
                    <a:pt x="10090" y="27"/>
                    <a:pt x="10048" y="90"/>
                  </a:cubicBezTo>
                  <a:cubicBezTo>
                    <a:pt x="5346" y="7850"/>
                    <a:pt x="1968" y="16296"/>
                    <a:pt x="28" y="25152"/>
                  </a:cubicBezTo>
                  <a:cubicBezTo>
                    <a:pt x="0" y="25304"/>
                    <a:pt x="123" y="25397"/>
                    <a:pt x="234" y="25397"/>
                  </a:cubicBezTo>
                  <a:cubicBezTo>
                    <a:pt x="307" y="25397"/>
                    <a:pt x="375" y="25357"/>
                    <a:pt x="393" y="25266"/>
                  </a:cubicBezTo>
                  <a:cubicBezTo>
                    <a:pt x="2310" y="16433"/>
                    <a:pt x="5689" y="8010"/>
                    <a:pt x="10368" y="295"/>
                  </a:cubicBezTo>
                  <a:cubicBezTo>
                    <a:pt x="10463" y="137"/>
                    <a:pt x="10338" y="0"/>
                    <a:pt x="1020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3"/>
            <p:cNvSpPr/>
            <p:nvPr/>
          </p:nvSpPr>
          <p:spPr>
            <a:xfrm>
              <a:off x="2113125" y="708225"/>
              <a:ext cx="257575" cy="292300"/>
            </a:xfrm>
            <a:custGeom>
              <a:rect b="b" l="l" r="r" t="t"/>
              <a:pathLst>
                <a:path extrusionOk="0" h="11692" w="10303">
                  <a:moveTo>
                    <a:pt x="254" y="1"/>
                  </a:moveTo>
                  <a:cubicBezTo>
                    <a:pt x="124" y="1"/>
                    <a:pt x="1" y="132"/>
                    <a:pt x="95" y="274"/>
                  </a:cubicBezTo>
                  <a:cubicBezTo>
                    <a:pt x="2834" y="4519"/>
                    <a:pt x="6098" y="8331"/>
                    <a:pt x="9887" y="11641"/>
                  </a:cubicBezTo>
                  <a:cubicBezTo>
                    <a:pt x="9928" y="11677"/>
                    <a:pt x="9974" y="11692"/>
                    <a:pt x="10019" y="11692"/>
                  </a:cubicBezTo>
                  <a:cubicBezTo>
                    <a:pt x="10170" y="11692"/>
                    <a:pt x="10303" y="11513"/>
                    <a:pt x="10161" y="11389"/>
                  </a:cubicBezTo>
                  <a:cubicBezTo>
                    <a:pt x="6395" y="8080"/>
                    <a:pt x="3131" y="4291"/>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3"/>
            <p:cNvSpPr/>
            <p:nvPr/>
          </p:nvSpPr>
          <p:spPr>
            <a:xfrm>
              <a:off x="1816775" y="218350"/>
              <a:ext cx="443750" cy="712225"/>
            </a:xfrm>
            <a:custGeom>
              <a:rect b="b" l="l" r="r" t="t"/>
              <a:pathLst>
                <a:path extrusionOk="0" h="28489" w="17750">
                  <a:moveTo>
                    <a:pt x="233" y="0"/>
                  </a:moveTo>
                  <a:cubicBezTo>
                    <a:pt x="119" y="0"/>
                    <a:pt x="1" y="98"/>
                    <a:pt x="57" y="239"/>
                  </a:cubicBezTo>
                  <a:cubicBezTo>
                    <a:pt x="3504" y="10875"/>
                    <a:pt x="9438" y="20530"/>
                    <a:pt x="17359" y="28428"/>
                  </a:cubicBezTo>
                  <a:cubicBezTo>
                    <a:pt x="17396" y="28471"/>
                    <a:pt x="17440" y="28489"/>
                    <a:pt x="17483" y="28489"/>
                  </a:cubicBezTo>
                  <a:cubicBezTo>
                    <a:pt x="17622" y="28489"/>
                    <a:pt x="17750" y="28299"/>
                    <a:pt x="17610" y="28177"/>
                  </a:cubicBezTo>
                  <a:cubicBezTo>
                    <a:pt x="9735" y="20302"/>
                    <a:pt x="3846" y="10716"/>
                    <a:pt x="400" y="125"/>
                  </a:cubicBezTo>
                  <a:cubicBezTo>
                    <a:pt x="373" y="38"/>
                    <a:pt x="304"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3"/>
            <p:cNvSpPr/>
            <p:nvPr/>
          </p:nvSpPr>
          <p:spPr>
            <a:xfrm>
              <a:off x="1893650" y="497425"/>
              <a:ext cx="166125" cy="246625"/>
            </a:xfrm>
            <a:custGeom>
              <a:rect b="b" l="l" r="r" t="t"/>
              <a:pathLst>
                <a:path extrusionOk="0" h="9865" w="6645">
                  <a:moveTo>
                    <a:pt x="258" y="0"/>
                  </a:moveTo>
                  <a:cubicBezTo>
                    <a:pt x="133" y="0"/>
                    <a:pt x="1" y="142"/>
                    <a:pt x="64" y="283"/>
                  </a:cubicBezTo>
                  <a:cubicBezTo>
                    <a:pt x="1730" y="3730"/>
                    <a:pt x="3807" y="6880"/>
                    <a:pt x="6249" y="9801"/>
                  </a:cubicBezTo>
                  <a:cubicBezTo>
                    <a:pt x="6288" y="9846"/>
                    <a:pt x="6334" y="9864"/>
                    <a:pt x="6378" y="9864"/>
                  </a:cubicBezTo>
                  <a:cubicBezTo>
                    <a:pt x="6517" y="9864"/>
                    <a:pt x="6644" y="9683"/>
                    <a:pt x="6523" y="9527"/>
                  </a:cubicBezTo>
                  <a:cubicBezTo>
                    <a:pt x="4081" y="6651"/>
                    <a:pt x="2049" y="3501"/>
                    <a:pt x="406" y="100"/>
                  </a:cubicBezTo>
                  <a:cubicBezTo>
                    <a:pt x="370" y="29"/>
                    <a:pt x="315" y="0"/>
                    <a:pt x="2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3"/>
            <p:cNvSpPr/>
            <p:nvPr/>
          </p:nvSpPr>
          <p:spPr>
            <a:xfrm>
              <a:off x="2003400" y="411750"/>
              <a:ext cx="176200" cy="279800"/>
            </a:xfrm>
            <a:custGeom>
              <a:rect b="b" l="l" r="r" t="t"/>
              <a:pathLst>
                <a:path extrusionOk="0" h="11192" w="7048">
                  <a:moveTo>
                    <a:pt x="234" y="1"/>
                  </a:moveTo>
                  <a:cubicBezTo>
                    <a:pt x="115" y="1"/>
                    <a:pt x="0" y="92"/>
                    <a:pt x="56" y="218"/>
                  </a:cubicBezTo>
                  <a:cubicBezTo>
                    <a:pt x="1722" y="4189"/>
                    <a:pt x="3936" y="7819"/>
                    <a:pt x="6675" y="11128"/>
                  </a:cubicBezTo>
                  <a:cubicBezTo>
                    <a:pt x="6714" y="11173"/>
                    <a:pt x="6759" y="11191"/>
                    <a:pt x="6801" y="11191"/>
                  </a:cubicBezTo>
                  <a:cubicBezTo>
                    <a:pt x="6933" y="11191"/>
                    <a:pt x="7047" y="11010"/>
                    <a:pt x="6927" y="10854"/>
                  </a:cubicBezTo>
                  <a:cubicBezTo>
                    <a:pt x="4233" y="7613"/>
                    <a:pt x="2065" y="4030"/>
                    <a:pt x="421" y="126"/>
                  </a:cubicBezTo>
                  <a:cubicBezTo>
                    <a:pt x="386" y="38"/>
                    <a:pt x="309" y="1"/>
                    <a:pt x="23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3"/>
            <p:cNvSpPr/>
            <p:nvPr/>
          </p:nvSpPr>
          <p:spPr>
            <a:xfrm>
              <a:off x="1878250" y="-55825"/>
              <a:ext cx="365750" cy="644750"/>
            </a:xfrm>
            <a:custGeom>
              <a:rect b="b" l="l" r="r" t="t"/>
              <a:pathLst>
                <a:path extrusionOk="0" h="25790" w="14630">
                  <a:moveTo>
                    <a:pt x="253" y="1"/>
                  </a:moveTo>
                  <a:cubicBezTo>
                    <a:pt x="135" y="1"/>
                    <a:pt x="0" y="137"/>
                    <a:pt x="63" y="295"/>
                  </a:cubicBezTo>
                  <a:cubicBezTo>
                    <a:pt x="3852" y="9243"/>
                    <a:pt x="8577" y="17757"/>
                    <a:pt x="14192" y="25700"/>
                  </a:cubicBezTo>
                  <a:cubicBezTo>
                    <a:pt x="14235" y="25764"/>
                    <a:pt x="14297" y="25790"/>
                    <a:pt x="14358" y="25790"/>
                  </a:cubicBezTo>
                  <a:cubicBezTo>
                    <a:pt x="14495" y="25790"/>
                    <a:pt x="14629" y="25659"/>
                    <a:pt x="14535" y="25517"/>
                  </a:cubicBezTo>
                  <a:cubicBezTo>
                    <a:pt x="8897" y="17574"/>
                    <a:pt x="4172" y="9060"/>
                    <a:pt x="383" y="90"/>
                  </a:cubicBezTo>
                  <a:cubicBezTo>
                    <a:pt x="355" y="27"/>
                    <a:pt x="306"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3"/>
            <p:cNvSpPr/>
            <p:nvPr/>
          </p:nvSpPr>
          <p:spPr>
            <a:xfrm>
              <a:off x="1297775" y="1128350"/>
              <a:ext cx="32100" cy="232975"/>
            </a:xfrm>
            <a:custGeom>
              <a:rect b="b" l="l" r="r" t="t"/>
              <a:pathLst>
                <a:path extrusionOk="0" h="9319" w="1284">
                  <a:moveTo>
                    <a:pt x="1050" y="0"/>
                  </a:moveTo>
                  <a:cubicBezTo>
                    <a:pt x="977" y="0"/>
                    <a:pt x="909" y="41"/>
                    <a:pt x="891" y="131"/>
                  </a:cubicBezTo>
                  <a:cubicBezTo>
                    <a:pt x="274" y="3121"/>
                    <a:pt x="1" y="6088"/>
                    <a:pt x="23" y="9147"/>
                  </a:cubicBezTo>
                  <a:cubicBezTo>
                    <a:pt x="23" y="9261"/>
                    <a:pt x="120" y="9318"/>
                    <a:pt x="217" y="9318"/>
                  </a:cubicBezTo>
                  <a:cubicBezTo>
                    <a:pt x="314" y="9318"/>
                    <a:pt x="411" y="9261"/>
                    <a:pt x="411" y="9147"/>
                  </a:cubicBezTo>
                  <a:cubicBezTo>
                    <a:pt x="366" y="6134"/>
                    <a:pt x="640" y="3167"/>
                    <a:pt x="1256" y="245"/>
                  </a:cubicBezTo>
                  <a:cubicBezTo>
                    <a:pt x="1284" y="94"/>
                    <a:pt x="1161" y="0"/>
                    <a:pt x="10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
            <p:cNvSpPr/>
            <p:nvPr/>
          </p:nvSpPr>
          <p:spPr>
            <a:xfrm>
              <a:off x="1240150" y="1250725"/>
              <a:ext cx="22950" cy="148100"/>
            </a:xfrm>
            <a:custGeom>
              <a:rect b="b" l="l" r="r" t="t"/>
              <a:pathLst>
                <a:path extrusionOk="0" h="5924" w="918">
                  <a:moveTo>
                    <a:pt x="228" y="1"/>
                  </a:moveTo>
                  <a:cubicBezTo>
                    <a:pt x="137" y="1"/>
                    <a:pt x="46" y="64"/>
                    <a:pt x="46" y="189"/>
                  </a:cubicBezTo>
                  <a:cubicBezTo>
                    <a:pt x="0" y="2061"/>
                    <a:pt x="160" y="3932"/>
                    <a:pt x="548" y="5781"/>
                  </a:cubicBezTo>
                  <a:cubicBezTo>
                    <a:pt x="566" y="5881"/>
                    <a:pt x="631" y="5923"/>
                    <a:pt x="701" y="5923"/>
                  </a:cubicBezTo>
                  <a:cubicBezTo>
                    <a:pt x="805" y="5923"/>
                    <a:pt x="918" y="5827"/>
                    <a:pt x="890" y="5690"/>
                  </a:cubicBezTo>
                  <a:cubicBezTo>
                    <a:pt x="548" y="3864"/>
                    <a:pt x="388" y="2038"/>
                    <a:pt x="411" y="189"/>
                  </a:cubicBezTo>
                  <a:cubicBezTo>
                    <a:pt x="411" y="64"/>
                    <a:pt x="320" y="1"/>
                    <a:pt x="2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3"/>
            <p:cNvSpPr/>
            <p:nvPr/>
          </p:nvSpPr>
          <p:spPr>
            <a:xfrm>
              <a:off x="1159400" y="1195800"/>
              <a:ext cx="20275" cy="87350"/>
            </a:xfrm>
            <a:custGeom>
              <a:rect b="b" l="l" r="r" t="t"/>
              <a:pathLst>
                <a:path extrusionOk="0" h="3494" w="811">
                  <a:moveTo>
                    <a:pt x="180" y="1"/>
                  </a:moveTo>
                  <a:cubicBezTo>
                    <a:pt x="86" y="1"/>
                    <a:pt x="0" y="58"/>
                    <a:pt x="12" y="172"/>
                  </a:cubicBezTo>
                  <a:lnTo>
                    <a:pt x="423" y="3322"/>
                  </a:lnTo>
                  <a:cubicBezTo>
                    <a:pt x="434" y="3436"/>
                    <a:pt x="537" y="3493"/>
                    <a:pt x="631" y="3493"/>
                  </a:cubicBezTo>
                  <a:cubicBezTo>
                    <a:pt x="725" y="3493"/>
                    <a:pt x="811" y="3436"/>
                    <a:pt x="788" y="3322"/>
                  </a:cubicBezTo>
                  <a:cubicBezTo>
                    <a:pt x="651" y="2272"/>
                    <a:pt x="537" y="1222"/>
                    <a:pt x="400" y="172"/>
                  </a:cubicBezTo>
                  <a:cubicBezTo>
                    <a:pt x="377" y="58"/>
                    <a:pt x="274" y="1"/>
                    <a:pt x="1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
            <p:cNvSpPr/>
            <p:nvPr/>
          </p:nvSpPr>
          <p:spPr>
            <a:xfrm>
              <a:off x="1234325" y="708975"/>
              <a:ext cx="24750" cy="20500"/>
            </a:xfrm>
            <a:custGeom>
              <a:rect b="b" l="l" r="r" t="t"/>
              <a:pathLst>
                <a:path extrusionOk="0" h="820" w="990">
                  <a:moveTo>
                    <a:pt x="721" y="1"/>
                  </a:moveTo>
                  <a:cubicBezTo>
                    <a:pt x="679" y="1"/>
                    <a:pt x="636" y="19"/>
                    <a:pt x="598" y="61"/>
                  </a:cubicBezTo>
                  <a:lnTo>
                    <a:pt x="142" y="495"/>
                  </a:lnTo>
                  <a:cubicBezTo>
                    <a:pt x="0" y="636"/>
                    <a:pt x="134" y="819"/>
                    <a:pt x="275" y="819"/>
                  </a:cubicBezTo>
                  <a:cubicBezTo>
                    <a:pt x="316" y="819"/>
                    <a:pt x="357" y="804"/>
                    <a:pt x="393" y="769"/>
                  </a:cubicBezTo>
                  <a:cubicBezTo>
                    <a:pt x="553" y="609"/>
                    <a:pt x="713" y="472"/>
                    <a:pt x="850" y="335"/>
                  </a:cubicBezTo>
                  <a:cubicBezTo>
                    <a:pt x="990" y="195"/>
                    <a:pt x="861" y="1"/>
                    <a:pt x="72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3"/>
            <p:cNvSpPr/>
            <p:nvPr/>
          </p:nvSpPr>
          <p:spPr>
            <a:xfrm>
              <a:off x="3488650" y="396375"/>
              <a:ext cx="281700" cy="510000"/>
            </a:xfrm>
            <a:custGeom>
              <a:rect b="b" l="l" r="r" t="t"/>
              <a:pathLst>
                <a:path extrusionOk="0" h="20400" w="11268">
                  <a:moveTo>
                    <a:pt x="256" y="0"/>
                  </a:moveTo>
                  <a:cubicBezTo>
                    <a:pt x="100" y="0"/>
                    <a:pt x="0" y="240"/>
                    <a:pt x="152" y="353"/>
                  </a:cubicBezTo>
                  <a:cubicBezTo>
                    <a:pt x="6862" y="4667"/>
                    <a:pt x="10902" y="12245"/>
                    <a:pt x="10720" y="20211"/>
                  </a:cubicBezTo>
                  <a:cubicBezTo>
                    <a:pt x="10720" y="20337"/>
                    <a:pt x="10811" y="20400"/>
                    <a:pt x="10902" y="20400"/>
                  </a:cubicBezTo>
                  <a:cubicBezTo>
                    <a:pt x="10994" y="20400"/>
                    <a:pt x="11085" y="20337"/>
                    <a:pt x="11085" y="20211"/>
                  </a:cubicBezTo>
                  <a:cubicBezTo>
                    <a:pt x="11268" y="12108"/>
                    <a:pt x="7159" y="4394"/>
                    <a:pt x="357" y="34"/>
                  </a:cubicBezTo>
                  <a:cubicBezTo>
                    <a:pt x="322" y="11"/>
                    <a:pt x="288"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
            <p:cNvSpPr/>
            <p:nvPr/>
          </p:nvSpPr>
          <p:spPr>
            <a:xfrm>
              <a:off x="3619600" y="578125"/>
              <a:ext cx="100075" cy="205850"/>
            </a:xfrm>
            <a:custGeom>
              <a:rect b="b" l="l" r="r" t="t"/>
              <a:pathLst>
                <a:path extrusionOk="0" h="8234" w="4003">
                  <a:moveTo>
                    <a:pt x="254" y="1"/>
                  </a:moveTo>
                  <a:cubicBezTo>
                    <a:pt x="123" y="1"/>
                    <a:pt x="1" y="132"/>
                    <a:pt x="95" y="273"/>
                  </a:cubicBezTo>
                  <a:cubicBezTo>
                    <a:pt x="1738" y="2670"/>
                    <a:pt x="2903" y="5272"/>
                    <a:pt x="3610" y="8102"/>
                  </a:cubicBezTo>
                  <a:cubicBezTo>
                    <a:pt x="3637" y="8193"/>
                    <a:pt x="3708" y="8233"/>
                    <a:pt x="3780" y="8233"/>
                  </a:cubicBezTo>
                  <a:cubicBezTo>
                    <a:pt x="3889" y="8233"/>
                    <a:pt x="4003" y="8140"/>
                    <a:pt x="3975" y="7988"/>
                  </a:cubicBezTo>
                  <a:cubicBezTo>
                    <a:pt x="3268" y="5135"/>
                    <a:pt x="2081" y="2510"/>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3"/>
            <p:cNvSpPr/>
            <p:nvPr/>
          </p:nvSpPr>
          <p:spPr>
            <a:xfrm>
              <a:off x="3508300" y="436450"/>
              <a:ext cx="83725" cy="97700"/>
            </a:xfrm>
            <a:custGeom>
              <a:rect b="b" l="l" r="r" t="t"/>
              <a:pathLst>
                <a:path extrusionOk="0" h="3908" w="3349">
                  <a:moveTo>
                    <a:pt x="286" y="1"/>
                  </a:moveTo>
                  <a:cubicBezTo>
                    <a:pt x="133" y="1"/>
                    <a:pt x="0" y="184"/>
                    <a:pt x="142" y="325"/>
                  </a:cubicBezTo>
                  <a:cubicBezTo>
                    <a:pt x="1237" y="1353"/>
                    <a:pt x="2173" y="2517"/>
                    <a:pt x="2949" y="3818"/>
                  </a:cubicBezTo>
                  <a:cubicBezTo>
                    <a:pt x="2984" y="3881"/>
                    <a:pt x="3038" y="3907"/>
                    <a:pt x="3093" y="3907"/>
                  </a:cubicBezTo>
                  <a:cubicBezTo>
                    <a:pt x="3218" y="3907"/>
                    <a:pt x="3348" y="3771"/>
                    <a:pt x="3269" y="3612"/>
                  </a:cubicBezTo>
                  <a:cubicBezTo>
                    <a:pt x="2470" y="2288"/>
                    <a:pt x="1534" y="1101"/>
                    <a:pt x="416" y="51"/>
                  </a:cubicBezTo>
                  <a:cubicBezTo>
                    <a:pt x="375" y="16"/>
                    <a:pt x="329" y="1"/>
                    <a:pt x="2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3"/>
            <p:cNvSpPr/>
            <p:nvPr/>
          </p:nvSpPr>
          <p:spPr>
            <a:xfrm>
              <a:off x="3134900" y="188450"/>
              <a:ext cx="543275" cy="559675"/>
            </a:xfrm>
            <a:custGeom>
              <a:rect b="b" l="l" r="r" t="t"/>
              <a:pathLst>
                <a:path extrusionOk="0" h="22387" w="21731">
                  <a:moveTo>
                    <a:pt x="247" y="1"/>
                  </a:moveTo>
                  <a:cubicBezTo>
                    <a:pt x="96" y="1"/>
                    <a:pt x="1" y="250"/>
                    <a:pt x="150" y="362"/>
                  </a:cubicBezTo>
                  <a:cubicBezTo>
                    <a:pt x="4281" y="3398"/>
                    <a:pt x="8824" y="6228"/>
                    <a:pt x="12499" y="9789"/>
                  </a:cubicBezTo>
                  <a:cubicBezTo>
                    <a:pt x="16151" y="13350"/>
                    <a:pt x="18958" y="17823"/>
                    <a:pt x="21332" y="22297"/>
                  </a:cubicBezTo>
                  <a:cubicBezTo>
                    <a:pt x="21367" y="22360"/>
                    <a:pt x="21421" y="22387"/>
                    <a:pt x="21476" y="22387"/>
                  </a:cubicBezTo>
                  <a:cubicBezTo>
                    <a:pt x="21601" y="22387"/>
                    <a:pt x="21731" y="22250"/>
                    <a:pt x="21651" y="22092"/>
                  </a:cubicBezTo>
                  <a:cubicBezTo>
                    <a:pt x="19278" y="17595"/>
                    <a:pt x="16447" y="13099"/>
                    <a:pt x="12772" y="9538"/>
                  </a:cubicBezTo>
                  <a:cubicBezTo>
                    <a:pt x="9075" y="5931"/>
                    <a:pt x="4487" y="3101"/>
                    <a:pt x="355" y="42"/>
                  </a:cubicBezTo>
                  <a:cubicBezTo>
                    <a:pt x="318" y="13"/>
                    <a:pt x="281"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3"/>
            <p:cNvSpPr/>
            <p:nvPr/>
          </p:nvSpPr>
          <p:spPr>
            <a:xfrm>
              <a:off x="3058600" y="136475"/>
              <a:ext cx="441475" cy="403200"/>
            </a:xfrm>
            <a:custGeom>
              <a:rect b="b" l="l" r="r" t="t"/>
              <a:pathLst>
                <a:path extrusionOk="0" h="16128" w="17659">
                  <a:moveTo>
                    <a:pt x="245" y="1"/>
                  </a:moveTo>
                  <a:cubicBezTo>
                    <a:pt x="103" y="1"/>
                    <a:pt x="0" y="235"/>
                    <a:pt x="166" y="364"/>
                  </a:cubicBezTo>
                  <a:cubicBezTo>
                    <a:pt x="6329" y="5066"/>
                    <a:pt x="12058" y="10316"/>
                    <a:pt x="17262" y="16068"/>
                  </a:cubicBezTo>
                  <a:cubicBezTo>
                    <a:pt x="17300" y="16110"/>
                    <a:pt x="17343" y="16128"/>
                    <a:pt x="17385" y="16128"/>
                  </a:cubicBezTo>
                  <a:cubicBezTo>
                    <a:pt x="17526" y="16128"/>
                    <a:pt x="17659" y="15934"/>
                    <a:pt x="17536" y="15794"/>
                  </a:cubicBezTo>
                  <a:cubicBezTo>
                    <a:pt x="12309" y="10019"/>
                    <a:pt x="6557" y="4746"/>
                    <a:pt x="349" y="44"/>
                  </a:cubicBezTo>
                  <a:cubicBezTo>
                    <a:pt x="314" y="14"/>
                    <a:pt x="278" y="1"/>
                    <a:pt x="24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p:nvPr/>
          </p:nvSpPr>
          <p:spPr>
            <a:xfrm>
              <a:off x="3113275" y="231025"/>
              <a:ext cx="351900" cy="338100"/>
            </a:xfrm>
            <a:custGeom>
              <a:rect b="b" l="l" r="r" t="t"/>
              <a:pathLst>
                <a:path extrusionOk="0" h="13524" w="14076">
                  <a:moveTo>
                    <a:pt x="271" y="0"/>
                  </a:moveTo>
                  <a:cubicBezTo>
                    <a:pt x="124" y="0"/>
                    <a:pt x="1" y="184"/>
                    <a:pt x="125" y="325"/>
                  </a:cubicBezTo>
                  <a:cubicBezTo>
                    <a:pt x="4599" y="4753"/>
                    <a:pt x="9118" y="9136"/>
                    <a:pt x="13683" y="13473"/>
                  </a:cubicBezTo>
                  <a:cubicBezTo>
                    <a:pt x="13719" y="13508"/>
                    <a:pt x="13760" y="13524"/>
                    <a:pt x="13801" y="13524"/>
                  </a:cubicBezTo>
                  <a:cubicBezTo>
                    <a:pt x="13943" y="13524"/>
                    <a:pt x="14076" y="13341"/>
                    <a:pt x="13934" y="13199"/>
                  </a:cubicBezTo>
                  <a:cubicBezTo>
                    <a:pt x="9392" y="8862"/>
                    <a:pt x="4873" y="4479"/>
                    <a:pt x="399" y="51"/>
                  </a:cubicBezTo>
                  <a:cubicBezTo>
                    <a:pt x="358" y="16"/>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3"/>
            <p:cNvSpPr/>
            <p:nvPr/>
          </p:nvSpPr>
          <p:spPr>
            <a:xfrm>
              <a:off x="3167475" y="350875"/>
              <a:ext cx="195100" cy="216200"/>
            </a:xfrm>
            <a:custGeom>
              <a:rect b="b" l="l" r="r" t="t"/>
              <a:pathLst>
                <a:path extrusionOk="0" h="8648" w="7804">
                  <a:moveTo>
                    <a:pt x="246" y="0"/>
                  </a:moveTo>
                  <a:cubicBezTo>
                    <a:pt x="115" y="0"/>
                    <a:pt x="0" y="188"/>
                    <a:pt x="102" y="325"/>
                  </a:cubicBezTo>
                  <a:cubicBezTo>
                    <a:pt x="2408" y="3201"/>
                    <a:pt x="4850" y="5962"/>
                    <a:pt x="7407" y="8587"/>
                  </a:cubicBezTo>
                  <a:cubicBezTo>
                    <a:pt x="7449" y="8630"/>
                    <a:pt x="7495" y="8648"/>
                    <a:pt x="7539" y="8648"/>
                  </a:cubicBezTo>
                  <a:cubicBezTo>
                    <a:pt x="7684" y="8648"/>
                    <a:pt x="7803" y="8454"/>
                    <a:pt x="7680" y="8313"/>
                  </a:cubicBezTo>
                  <a:cubicBezTo>
                    <a:pt x="5101" y="5689"/>
                    <a:pt x="2682" y="2927"/>
                    <a:pt x="376" y="74"/>
                  </a:cubicBezTo>
                  <a:cubicBezTo>
                    <a:pt x="336" y="22"/>
                    <a:pt x="290" y="0"/>
                    <a:pt x="24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3"/>
            <p:cNvSpPr/>
            <p:nvPr/>
          </p:nvSpPr>
          <p:spPr>
            <a:xfrm>
              <a:off x="2919125" y="931550"/>
              <a:ext cx="42925" cy="155150"/>
            </a:xfrm>
            <a:custGeom>
              <a:rect b="b" l="l" r="r" t="t"/>
              <a:pathLst>
                <a:path extrusionOk="0" h="6206" w="1717">
                  <a:moveTo>
                    <a:pt x="242" y="1"/>
                  </a:moveTo>
                  <a:cubicBezTo>
                    <a:pt x="126" y="1"/>
                    <a:pt x="0" y="134"/>
                    <a:pt x="62" y="288"/>
                  </a:cubicBezTo>
                  <a:cubicBezTo>
                    <a:pt x="838" y="2114"/>
                    <a:pt x="1272" y="4031"/>
                    <a:pt x="1340" y="6017"/>
                  </a:cubicBezTo>
                  <a:cubicBezTo>
                    <a:pt x="1340" y="6143"/>
                    <a:pt x="1437" y="6206"/>
                    <a:pt x="1531" y="6206"/>
                  </a:cubicBezTo>
                  <a:cubicBezTo>
                    <a:pt x="1625" y="6206"/>
                    <a:pt x="1717" y="6143"/>
                    <a:pt x="1705" y="6017"/>
                  </a:cubicBezTo>
                  <a:cubicBezTo>
                    <a:pt x="1637" y="3963"/>
                    <a:pt x="1203" y="2000"/>
                    <a:pt x="381" y="105"/>
                  </a:cubicBezTo>
                  <a:cubicBezTo>
                    <a:pt x="352" y="31"/>
                    <a:pt x="298"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a:off x="2880050" y="955900"/>
              <a:ext cx="50050" cy="134800"/>
            </a:xfrm>
            <a:custGeom>
              <a:rect b="b" l="l" r="r" t="t"/>
              <a:pathLst>
                <a:path extrusionOk="0" h="5392" w="2002">
                  <a:moveTo>
                    <a:pt x="264" y="0"/>
                  </a:moveTo>
                  <a:cubicBezTo>
                    <a:pt x="135" y="0"/>
                    <a:pt x="1" y="131"/>
                    <a:pt x="95" y="273"/>
                  </a:cubicBezTo>
                  <a:cubicBezTo>
                    <a:pt x="1031" y="1779"/>
                    <a:pt x="1533" y="3423"/>
                    <a:pt x="1625" y="5203"/>
                  </a:cubicBezTo>
                  <a:cubicBezTo>
                    <a:pt x="1625" y="5329"/>
                    <a:pt x="1722" y="5391"/>
                    <a:pt x="1816" y="5391"/>
                  </a:cubicBezTo>
                  <a:cubicBezTo>
                    <a:pt x="1910" y="5391"/>
                    <a:pt x="2001" y="5329"/>
                    <a:pt x="1990" y="5203"/>
                  </a:cubicBezTo>
                  <a:cubicBezTo>
                    <a:pt x="1899" y="3377"/>
                    <a:pt x="1374" y="1642"/>
                    <a:pt x="415" y="90"/>
                  </a:cubicBezTo>
                  <a:cubicBezTo>
                    <a:pt x="380" y="26"/>
                    <a:pt x="322"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p:nvPr/>
          </p:nvSpPr>
          <p:spPr>
            <a:xfrm>
              <a:off x="2835375" y="860600"/>
              <a:ext cx="52275" cy="78950"/>
            </a:xfrm>
            <a:custGeom>
              <a:rect b="b" l="l" r="r" t="t"/>
              <a:pathLst>
                <a:path extrusionOk="0" h="3158" w="2091">
                  <a:moveTo>
                    <a:pt x="260" y="0"/>
                  </a:moveTo>
                  <a:cubicBezTo>
                    <a:pt x="128" y="0"/>
                    <a:pt x="1" y="131"/>
                    <a:pt x="79" y="273"/>
                  </a:cubicBezTo>
                  <a:cubicBezTo>
                    <a:pt x="627" y="1209"/>
                    <a:pt x="1152" y="2145"/>
                    <a:pt x="1677" y="3058"/>
                  </a:cubicBezTo>
                  <a:cubicBezTo>
                    <a:pt x="1713" y="3129"/>
                    <a:pt x="1770" y="3158"/>
                    <a:pt x="1829" y="3158"/>
                  </a:cubicBezTo>
                  <a:cubicBezTo>
                    <a:pt x="1958" y="3158"/>
                    <a:pt x="2091" y="3016"/>
                    <a:pt x="1997" y="2875"/>
                  </a:cubicBezTo>
                  <a:cubicBezTo>
                    <a:pt x="1472" y="1939"/>
                    <a:pt x="947" y="1026"/>
                    <a:pt x="422"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3"/>
            <p:cNvSpPr/>
            <p:nvPr/>
          </p:nvSpPr>
          <p:spPr>
            <a:xfrm>
              <a:off x="2829675" y="907950"/>
              <a:ext cx="73600" cy="195450"/>
            </a:xfrm>
            <a:custGeom>
              <a:rect b="b" l="l" r="r" t="t"/>
              <a:pathLst>
                <a:path extrusionOk="0" h="7818" w="2944">
                  <a:moveTo>
                    <a:pt x="252" y="1"/>
                  </a:moveTo>
                  <a:cubicBezTo>
                    <a:pt x="128" y="1"/>
                    <a:pt x="0" y="132"/>
                    <a:pt x="79" y="273"/>
                  </a:cubicBezTo>
                  <a:cubicBezTo>
                    <a:pt x="1380" y="2579"/>
                    <a:pt x="2225" y="5021"/>
                    <a:pt x="2544" y="7646"/>
                  </a:cubicBezTo>
                  <a:cubicBezTo>
                    <a:pt x="2567" y="7760"/>
                    <a:pt x="2670" y="7817"/>
                    <a:pt x="2764" y="7817"/>
                  </a:cubicBezTo>
                  <a:cubicBezTo>
                    <a:pt x="2858" y="7817"/>
                    <a:pt x="2944" y="7760"/>
                    <a:pt x="2932" y="7646"/>
                  </a:cubicBezTo>
                  <a:cubicBezTo>
                    <a:pt x="2590" y="4953"/>
                    <a:pt x="1745" y="2442"/>
                    <a:pt x="399"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p:nvPr/>
          </p:nvSpPr>
          <p:spPr>
            <a:xfrm>
              <a:off x="2837075" y="1026650"/>
              <a:ext cx="43950" cy="132525"/>
            </a:xfrm>
            <a:custGeom>
              <a:rect b="b" l="l" r="r" t="t"/>
              <a:pathLst>
                <a:path extrusionOk="0" h="5301" w="1758">
                  <a:moveTo>
                    <a:pt x="253" y="0"/>
                  </a:moveTo>
                  <a:cubicBezTo>
                    <a:pt x="129" y="0"/>
                    <a:pt x="1" y="131"/>
                    <a:pt x="80" y="273"/>
                  </a:cubicBezTo>
                  <a:cubicBezTo>
                    <a:pt x="901" y="1780"/>
                    <a:pt x="1335" y="3400"/>
                    <a:pt x="1381" y="5112"/>
                  </a:cubicBezTo>
                  <a:cubicBezTo>
                    <a:pt x="1381" y="5238"/>
                    <a:pt x="1478" y="5300"/>
                    <a:pt x="1572" y="5300"/>
                  </a:cubicBezTo>
                  <a:cubicBezTo>
                    <a:pt x="1666" y="5300"/>
                    <a:pt x="1757" y="5238"/>
                    <a:pt x="1746" y="5112"/>
                  </a:cubicBezTo>
                  <a:cubicBezTo>
                    <a:pt x="1723" y="3332"/>
                    <a:pt x="1267" y="1643"/>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3"/>
            <p:cNvSpPr/>
            <p:nvPr/>
          </p:nvSpPr>
          <p:spPr>
            <a:xfrm>
              <a:off x="2796575" y="901425"/>
              <a:ext cx="51175" cy="123350"/>
            </a:xfrm>
            <a:custGeom>
              <a:rect b="b" l="l" r="r" t="t"/>
              <a:pathLst>
                <a:path extrusionOk="0" h="4934" w="2047">
                  <a:moveTo>
                    <a:pt x="251" y="1"/>
                  </a:moveTo>
                  <a:cubicBezTo>
                    <a:pt x="127" y="1"/>
                    <a:pt x="1" y="142"/>
                    <a:pt x="79" y="283"/>
                  </a:cubicBezTo>
                  <a:cubicBezTo>
                    <a:pt x="855" y="1698"/>
                    <a:pt x="1380" y="3205"/>
                    <a:pt x="1654" y="4803"/>
                  </a:cubicBezTo>
                  <a:cubicBezTo>
                    <a:pt x="1672" y="4893"/>
                    <a:pt x="1741" y="4933"/>
                    <a:pt x="1814" y="4933"/>
                  </a:cubicBezTo>
                  <a:cubicBezTo>
                    <a:pt x="1925" y="4933"/>
                    <a:pt x="2047" y="4840"/>
                    <a:pt x="2019" y="4689"/>
                  </a:cubicBezTo>
                  <a:cubicBezTo>
                    <a:pt x="1745" y="3068"/>
                    <a:pt x="1198" y="1539"/>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p:nvPr/>
          </p:nvSpPr>
          <p:spPr>
            <a:xfrm>
              <a:off x="2806850" y="1008075"/>
              <a:ext cx="44500" cy="148375"/>
            </a:xfrm>
            <a:custGeom>
              <a:rect b="b" l="l" r="r" t="t"/>
              <a:pathLst>
                <a:path extrusionOk="0" h="5935" w="1780">
                  <a:moveTo>
                    <a:pt x="234" y="0"/>
                  </a:moveTo>
                  <a:cubicBezTo>
                    <a:pt x="115" y="0"/>
                    <a:pt x="0" y="92"/>
                    <a:pt x="56" y="217"/>
                  </a:cubicBezTo>
                  <a:cubicBezTo>
                    <a:pt x="787" y="1998"/>
                    <a:pt x="1220" y="3846"/>
                    <a:pt x="1380" y="5764"/>
                  </a:cubicBezTo>
                  <a:cubicBezTo>
                    <a:pt x="1391" y="5878"/>
                    <a:pt x="1494" y="5935"/>
                    <a:pt x="1591" y="5935"/>
                  </a:cubicBezTo>
                  <a:cubicBezTo>
                    <a:pt x="1688" y="5935"/>
                    <a:pt x="1779" y="5878"/>
                    <a:pt x="1768" y="5764"/>
                  </a:cubicBezTo>
                  <a:cubicBezTo>
                    <a:pt x="1608" y="3801"/>
                    <a:pt x="1152" y="1929"/>
                    <a:pt x="421" y="126"/>
                  </a:cubicBezTo>
                  <a:cubicBezTo>
                    <a:pt x="386" y="37"/>
                    <a:pt x="309"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3"/>
            <p:cNvSpPr/>
            <p:nvPr/>
          </p:nvSpPr>
          <p:spPr>
            <a:xfrm>
              <a:off x="2794900" y="1041575"/>
              <a:ext cx="28200" cy="89775"/>
            </a:xfrm>
            <a:custGeom>
              <a:rect b="b" l="l" r="r" t="t"/>
              <a:pathLst>
                <a:path extrusionOk="0" h="3591" w="1128">
                  <a:moveTo>
                    <a:pt x="224" y="0"/>
                  </a:moveTo>
                  <a:cubicBezTo>
                    <a:pt x="108" y="0"/>
                    <a:pt x="0" y="88"/>
                    <a:pt x="55" y="224"/>
                  </a:cubicBezTo>
                  <a:cubicBezTo>
                    <a:pt x="489" y="1251"/>
                    <a:pt x="717" y="2301"/>
                    <a:pt x="740" y="3419"/>
                  </a:cubicBezTo>
                  <a:cubicBezTo>
                    <a:pt x="751" y="3534"/>
                    <a:pt x="848" y="3591"/>
                    <a:pt x="942" y="3591"/>
                  </a:cubicBezTo>
                  <a:cubicBezTo>
                    <a:pt x="1036" y="3591"/>
                    <a:pt x="1128" y="3534"/>
                    <a:pt x="1128" y="3419"/>
                  </a:cubicBezTo>
                  <a:cubicBezTo>
                    <a:pt x="1105" y="2278"/>
                    <a:pt x="877" y="1183"/>
                    <a:pt x="420" y="133"/>
                  </a:cubicBezTo>
                  <a:cubicBezTo>
                    <a:pt x="383" y="40"/>
                    <a:pt x="302" y="0"/>
                    <a:pt x="2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p:nvPr/>
          </p:nvSpPr>
          <p:spPr>
            <a:xfrm>
              <a:off x="2599500" y="1302350"/>
              <a:ext cx="129825" cy="159950"/>
            </a:xfrm>
            <a:custGeom>
              <a:rect b="b" l="l" r="r" t="t"/>
              <a:pathLst>
                <a:path extrusionOk="0" h="6398" w="5193">
                  <a:moveTo>
                    <a:pt x="217" y="0"/>
                  </a:moveTo>
                  <a:cubicBezTo>
                    <a:pt x="106" y="0"/>
                    <a:pt x="1" y="88"/>
                    <a:pt x="42" y="224"/>
                  </a:cubicBezTo>
                  <a:cubicBezTo>
                    <a:pt x="1023" y="2735"/>
                    <a:pt x="2667" y="4812"/>
                    <a:pt x="4835" y="6364"/>
                  </a:cubicBezTo>
                  <a:cubicBezTo>
                    <a:pt x="4870" y="6387"/>
                    <a:pt x="4904" y="6397"/>
                    <a:pt x="4936" y="6397"/>
                  </a:cubicBezTo>
                  <a:cubicBezTo>
                    <a:pt x="5092" y="6397"/>
                    <a:pt x="5192" y="6158"/>
                    <a:pt x="5041" y="6044"/>
                  </a:cubicBezTo>
                  <a:cubicBezTo>
                    <a:pt x="2941" y="4538"/>
                    <a:pt x="1366" y="2529"/>
                    <a:pt x="407" y="133"/>
                  </a:cubicBezTo>
                  <a:cubicBezTo>
                    <a:pt x="370" y="41"/>
                    <a:pt x="292" y="0"/>
                    <a:pt x="2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3"/>
            <p:cNvSpPr/>
            <p:nvPr/>
          </p:nvSpPr>
          <p:spPr>
            <a:xfrm>
              <a:off x="2607725" y="1402875"/>
              <a:ext cx="75925" cy="63425"/>
            </a:xfrm>
            <a:custGeom>
              <a:rect b="b" l="l" r="r" t="t"/>
              <a:pathLst>
                <a:path extrusionOk="0" h="2537" w="3037">
                  <a:moveTo>
                    <a:pt x="265" y="0"/>
                  </a:moveTo>
                  <a:cubicBezTo>
                    <a:pt x="120" y="0"/>
                    <a:pt x="1" y="194"/>
                    <a:pt x="124" y="334"/>
                  </a:cubicBezTo>
                  <a:cubicBezTo>
                    <a:pt x="877" y="1156"/>
                    <a:pt x="1744" y="1886"/>
                    <a:pt x="2680" y="2503"/>
                  </a:cubicBezTo>
                  <a:cubicBezTo>
                    <a:pt x="2715" y="2526"/>
                    <a:pt x="2749" y="2536"/>
                    <a:pt x="2781" y="2536"/>
                  </a:cubicBezTo>
                  <a:cubicBezTo>
                    <a:pt x="2937" y="2536"/>
                    <a:pt x="3037" y="2297"/>
                    <a:pt x="2885" y="2183"/>
                  </a:cubicBezTo>
                  <a:cubicBezTo>
                    <a:pt x="1950" y="1590"/>
                    <a:pt x="1128" y="882"/>
                    <a:pt x="398" y="60"/>
                  </a:cubicBezTo>
                  <a:cubicBezTo>
                    <a:pt x="355" y="18"/>
                    <a:pt x="309" y="0"/>
                    <a:pt x="26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p:nvPr/>
          </p:nvSpPr>
          <p:spPr>
            <a:xfrm>
              <a:off x="2450250" y="1266475"/>
              <a:ext cx="200825" cy="212325"/>
            </a:xfrm>
            <a:custGeom>
              <a:rect b="b" l="l" r="r" t="t"/>
              <a:pathLst>
                <a:path extrusionOk="0" h="8493" w="8033">
                  <a:moveTo>
                    <a:pt x="273" y="1"/>
                  </a:moveTo>
                  <a:cubicBezTo>
                    <a:pt x="132" y="1"/>
                    <a:pt x="1" y="190"/>
                    <a:pt x="123" y="312"/>
                  </a:cubicBezTo>
                  <a:cubicBezTo>
                    <a:pt x="1470" y="1773"/>
                    <a:pt x="2246" y="3645"/>
                    <a:pt x="3547" y="5151"/>
                  </a:cubicBezTo>
                  <a:cubicBezTo>
                    <a:pt x="4711" y="6521"/>
                    <a:pt x="6126" y="7594"/>
                    <a:pt x="7678" y="8461"/>
                  </a:cubicBezTo>
                  <a:cubicBezTo>
                    <a:pt x="7711" y="8483"/>
                    <a:pt x="7744" y="8493"/>
                    <a:pt x="7775" y="8493"/>
                  </a:cubicBezTo>
                  <a:cubicBezTo>
                    <a:pt x="7932" y="8493"/>
                    <a:pt x="8033" y="8237"/>
                    <a:pt x="7861" y="8141"/>
                  </a:cubicBezTo>
                  <a:cubicBezTo>
                    <a:pt x="6172" y="7206"/>
                    <a:pt x="4688" y="5996"/>
                    <a:pt x="3478" y="4489"/>
                  </a:cubicBezTo>
                  <a:cubicBezTo>
                    <a:pt x="2337" y="3074"/>
                    <a:pt x="1629" y="1385"/>
                    <a:pt x="397" y="61"/>
                  </a:cubicBezTo>
                  <a:cubicBezTo>
                    <a:pt x="359" y="18"/>
                    <a:pt x="316" y="1"/>
                    <a:pt x="27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3"/>
            <p:cNvSpPr/>
            <p:nvPr/>
          </p:nvSpPr>
          <p:spPr>
            <a:xfrm>
              <a:off x="2469775" y="1375875"/>
              <a:ext cx="147200" cy="123075"/>
            </a:xfrm>
            <a:custGeom>
              <a:rect b="b" l="l" r="r" t="t"/>
              <a:pathLst>
                <a:path extrusionOk="0" h="4923" w="5888">
                  <a:moveTo>
                    <a:pt x="254" y="0"/>
                  </a:moveTo>
                  <a:cubicBezTo>
                    <a:pt x="123" y="0"/>
                    <a:pt x="1" y="131"/>
                    <a:pt x="95" y="273"/>
                  </a:cubicBezTo>
                  <a:cubicBezTo>
                    <a:pt x="1465" y="2282"/>
                    <a:pt x="3313" y="3857"/>
                    <a:pt x="5505" y="4907"/>
                  </a:cubicBezTo>
                  <a:cubicBezTo>
                    <a:pt x="5530" y="4918"/>
                    <a:pt x="5555" y="4923"/>
                    <a:pt x="5579" y="4923"/>
                  </a:cubicBezTo>
                  <a:cubicBezTo>
                    <a:pt x="5754" y="4923"/>
                    <a:pt x="5888" y="4664"/>
                    <a:pt x="5687" y="4564"/>
                  </a:cubicBezTo>
                  <a:cubicBezTo>
                    <a:pt x="3565" y="3560"/>
                    <a:pt x="1761" y="2031"/>
                    <a:pt x="415" y="91"/>
                  </a:cubicBezTo>
                  <a:cubicBezTo>
                    <a:pt x="372" y="27"/>
                    <a:pt x="312"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p:nvPr/>
          </p:nvSpPr>
          <p:spPr>
            <a:xfrm>
              <a:off x="2350850" y="1299500"/>
              <a:ext cx="187625" cy="186075"/>
            </a:xfrm>
            <a:custGeom>
              <a:rect b="b" l="l" r="r" t="t"/>
              <a:pathLst>
                <a:path extrusionOk="0" h="7443" w="7505">
                  <a:moveTo>
                    <a:pt x="252" y="1"/>
                  </a:moveTo>
                  <a:cubicBezTo>
                    <a:pt x="119" y="1"/>
                    <a:pt x="1" y="183"/>
                    <a:pt x="104" y="338"/>
                  </a:cubicBezTo>
                  <a:cubicBezTo>
                    <a:pt x="2204" y="2917"/>
                    <a:pt x="4533" y="5268"/>
                    <a:pt x="7089" y="7391"/>
                  </a:cubicBezTo>
                  <a:cubicBezTo>
                    <a:pt x="7135" y="7427"/>
                    <a:pt x="7184" y="7442"/>
                    <a:pt x="7229" y="7442"/>
                  </a:cubicBezTo>
                  <a:cubicBezTo>
                    <a:pt x="7386" y="7442"/>
                    <a:pt x="7504" y="7264"/>
                    <a:pt x="7363" y="7140"/>
                  </a:cubicBezTo>
                  <a:cubicBezTo>
                    <a:pt x="4806" y="5017"/>
                    <a:pt x="2478" y="2643"/>
                    <a:pt x="378" y="64"/>
                  </a:cubicBezTo>
                  <a:cubicBezTo>
                    <a:pt x="339" y="20"/>
                    <a:pt x="295"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3"/>
            <p:cNvSpPr/>
            <p:nvPr/>
          </p:nvSpPr>
          <p:spPr>
            <a:xfrm>
              <a:off x="2295825" y="1286650"/>
              <a:ext cx="207375" cy="204900"/>
            </a:xfrm>
            <a:custGeom>
              <a:rect b="b" l="l" r="r" t="t"/>
              <a:pathLst>
                <a:path extrusionOk="0" h="8196" w="8295">
                  <a:moveTo>
                    <a:pt x="280" y="1"/>
                  </a:moveTo>
                  <a:cubicBezTo>
                    <a:pt x="141" y="1"/>
                    <a:pt x="1" y="135"/>
                    <a:pt x="114" y="281"/>
                  </a:cubicBezTo>
                  <a:cubicBezTo>
                    <a:pt x="2374" y="3226"/>
                    <a:pt x="4953" y="5851"/>
                    <a:pt x="7875" y="8156"/>
                  </a:cubicBezTo>
                  <a:cubicBezTo>
                    <a:pt x="7912" y="8184"/>
                    <a:pt x="7952" y="8196"/>
                    <a:pt x="7992" y="8196"/>
                  </a:cubicBezTo>
                  <a:cubicBezTo>
                    <a:pt x="8149" y="8196"/>
                    <a:pt x="8294" y="8010"/>
                    <a:pt x="8149" y="7882"/>
                  </a:cubicBezTo>
                  <a:cubicBezTo>
                    <a:pt x="5250" y="5622"/>
                    <a:pt x="2671" y="3020"/>
                    <a:pt x="434"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2260925" y="1270300"/>
              <a:ext cx="112300" cy="139600"/>
            </a:xfrm>
            <a:custGeom>
              <a:rect b="b" l="l" r="r" t="t"/>
              <a:pathLst>
                <a:path extrusionOk="0" h="5584" w="4492">
                  <a:moveTo>
                    <a:pt x="254" y="1"/>
                  </a:moveTo>
                  <a:cubicBezTo>
                    <a:pt x="123" y="1"/>
                    <a:pt x="1" y="132"/>
                    <a:pt x="95" y="273"/>
                  </a:cubicBezTo>
                  <a:cubicBezTo>
                    <a:pt x="1328" y="2099"/>
                    <a:pt x="2674" y="3857"/>
                    <a:pt x="4112" y="5523"/>
                  </a:cubicBezTo>
                  <a:cubicBezTo>
                    <a:pt x="4149" y="5566"/>
                    <a:pt x="4191" y="5583"/>
                    <a:pt x="4232" y="5583"/>
                  </a:cubicBezTo>
                  <a:cubicBezTo>
                    <a:pt x="4368" y="5583"/>
                    <a:pt x="4491" y="5390"/>
                    <a:pt x="4386" y="5249"/>
                  </a:cubicBezTo>
                  <a:cubicBezTo>
                    <a:pt x="2948" y="3606"/>
                    <a:pt x="1647" y="1894"/>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2362450" y="1237625"/>
              <a:ext cx="88750" cy="101025"/>
            </a:xfrm>
            <a:custGeom>
              <a:rect b="b" l="l" r="r" t="t"/>
              <a:pathLst>
                <a:path extrusionOk="0" h="4041" w="3550">
                  <a:moveTo>
                    <a:pt x="250" y="1"/>
                  </a:moveTo>
                  <a:cubicBezTo>
                    <a:pt x="123" y="1"/>
                    <a:pt x="0" y="188"/>
                    <a:pt x="120" y="325"/>
                  </a:cubicBezTo>
                  <a:lnTo>
                    <a:pt x="3156" y="3977"/>
                  </a:lnTo>
                  <a:cubicBezTo>
                    <a:pt x="3195" y="4022"/>
                    <a:pt x="3241" y="4041"/>
                    <a:pt x="3286" y="4041"/>
                  </a:cubicBezTo>
                  <a:cubicBezTo>
                    <a:pt x="3424" y="4041"/>
                    <a:pt x="3550" y="3864"/>
                    <a:pt x="3429" y="3726"/>
                  </a:cubicBezTo>
                  <a:cubicBezTo>
                    <a:pt x="2402" y="2493"/>
                    <a:pt x="1398" y="1284"/>
                    <a:pt x="371" y="74"/>
                  </a:cubicBezTo>
                  <a:cubicBezTo>
                    <a:pt x="336" y="22"/>
                    <a:pt x="293" y="1"/>
                    <a:pt x="25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3"/>
            <p:cNvSpPr/>
            <p:nvPr/>
          </p:nvSpPr>
          <p:spPr>
            <a:xfrm>
              <a:off x="2315000" y="1221400"/>
              <a:ext cx="87625" cy="85225"/>
            </a:xfrm>
            <a:custGeom>
              <a:rect b="b" l="l" r="r" t="t"/>
              <a:pathLst>
                <a:path extrusionOk="0" h="3409" w="3505">
                  <a:moveTo>
                    <a:pt x="274" y="1"/>
                  </a:moveTo>
                  <a:cubicBezTo>
                    <a:pt x="133" y="1"/>
                    <a:pt x="1" y="195"/>
                    <a:pt x="123" y="335"/>
                  </a:cubicBezTo>
                  <a:cubicBezTo>
                    <a:pt x="1128" y="1339"/>
                    <a:pt x="2109" y="2344"/>
                    <a:pt x="3091" y="3348"/>
                  </a:cubicBezTo>
                  <a:cubicBezTo>
                    <a:pt x="3133" y="3391"/>
                    <a:pt x="3181" y="3408"/>
                    <a:pt x="3227" y="3408"/>
                  </a:cubicBezTo>
                  <a:cubicBezTo>
                    <a:pt x="3376" y="3408"/>
                    <a:pt x="3504" y="3219"/>
                    <a:pt x="3364" y="3097"/>
                  </a:cubicBezTo>
                  <a:cubicBezTo>
                    <a:pt x="2383" y="2092"/>
                    <a:pt x="1379" y="1065"/>
                    <a:pt x="397" y="61"/>
                  </a:cubicBezTo>
                  <a:cubicBezTo>
                    <a:pt x="360" y="19"/>
                    <a:pt x="317" y="1"/>
                    <a:pt x="2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3"/>
            <p:cNvSpPr/>
            <p:nvPr/>
          </p:nvSpPr>
          <p:spPr>
            <a:xfrm>
              <a:off x="2294450" y="1215125"/>
              <a:ext cx="43900" cy="50150"/>
            </a:xfrm>
            <a:custGeom>
              <a:rect b="b" l="l" r="r" t="t"/>
              <a:pathLst>
                <a:path extrusionOk="0" h="2006" w="1756">
                  <a:moveTo>
                    <a:pt x="264" y="1"/>
                  </a:moveTo>
                  <a:cubicBezTo>
                    <a:pt x="134" y="1"/>
                    <a:pt x="1" y="195"/>
                    <a:pt x="124" y="335"/>
                  </a:cubicBezTo>
                  <a:cubicBezTo>
                    <a:pt x="534" y="860"/>
                    <a:pt x="968" y="1408"/>
                    <a:pt x="1379" y="1933"/>
                  </a:cubicBezTo>
                  <a:cubicBezTo>
                    <a:pt x="1413" y="1984"/>
                    <a:pt x="1457" y="2006"/>
                    <a:pt x="1500" y="2006"/>
                  </a:cubicBezTo>
                  <a:cubicBezTo>
                    <a:pt x="1628" y="2006"/>
                    <a:pt x="1755" y="1818"/>
                    <a:pt x="1653" y="1682"/>
                  </a:cubicBezTo>
                  <a:cubicBezTo>
                    <a:pt x="1219" y="1134"/>
                    <a:pt x="808" y="609"/>
                    <a:pt x="375" y="61"/>
                  </a:cubicBezTo>
                  <a:cubicBezTo>
                    <a:pt x="343" y="19"/>
                    <a:pt x="304"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3"/>
            <p:cNvSpPr/>
            <p:nvPr/>
          </p:nvSpPr>
          <p:spPr>
            <a:xfrm>
              <a:off x="2774350" y="1118025"/>
              <a:ext cx="43625" cy="176950"/>
            </a:xfrm>
            <a:custGeom>
              <a:rect b="b" l="l" r="r" t="t"/>
              <a:pathLst>
                <a:path extrusionOk="0" h="7078" w="1745">
                  <a:moveTo>
                    <a:pt x="224" y="1"/>
                  </a:moveTo>
                  <a:cubicBezTo>
                    <a:pt x="109" y="1"/>
                    <a:pt x="1" y="88"/>
                    <a:pt x="55" y="224"/>
                  </a:cubicBezTo>
                  <a:cubicBezTo>
                    <a:pt x="945" y="2370"/>
                    <a:pt x="1379" y="4584"/>
                    <a:pt x="1379" y="6889"/>
                  </a:cubicBezTo>
                  <a:cubicBezTo>
                    <a:pt x="1379" y="7015"/>
                    <a:pt x="1470" y="7078"/>
                    <a:pt x="1562" y="7078"/>
                  </a:cubicBezTo>
                  <a:cubicBezTo>
                    <a:pt x="1653" y="7078"/>
                    <a:pt x="1744" y="7015"/>
                    <a:pt x="1744" y="6889"/>
                  </a:cubicBezTo>
                  <a:cubicBezTo>
                    <a:pt x="1744" y="4538"/>
                    <a:pt x="1311" y="2302"/>
                    <a:pt x="420" y="133"/>
                  </a:cubicBezTo>
                  <a:cubicBezTo>
                    <a:pt x="383" y="41"/>
                    <a:pt x="302" y="1"/>
                    <a:pt x="22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
            <p:cNvSpPr/>
            <p:nvPr/>
          </p:nvSpPr>
          <p:spPr>
            <a:xfrm>
              <a:off x="2768750" y="1215375"/>
              <a:ext cx="22675" cy="141800"/>
            </a:xfrm>
            <a:custGeom>
              <a:rect b="b" l="l" r="r" t="t"/>
              <a:pathLst>
                <a:path extrusionOk="0" h="5672" w="907">
                  <a:moveTo>
                    <a:pt x="233" y="0"/>
                  </a:moveTo>
                  <a:cubicBezTo>
                    <a:pt x="122" y="0"/>
                    <a:pt x="1" y="96"/>
                    <a:pt x="28" y="234"/>
                  </a:cubicBezTo>
                  <a:cubicBezTo>
                    <a:pt x="348" y="1968"/>
                    <a:pt x="507" y="3726"/>
                    <a:pt x="530" y="5483"/>
                  </a:cubicBezTo>
                  <a:cubicBezTo>
                    <a:pt x="530" y="5609"/>
                    <a:pt x="627" y="5672"/>
                    <a:pt x="721" y="5672"/>
                  </a:cubicBezTo>
                  <a:cubicBezTo>
                    <a:pt x="816" y="5672"/>
                    <a:pt x="907" y="5609"/>
                    <a:pt x="895" y="5483"/>
                  </a:cubicBezTo>
                  <a:cubicBezTo>
                    <a:pt x="873" y="3680"/>
                    <a:pt x="713" y="1900"/>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
            <p:cNvSpPr/>
            <p:nvPr/>
          </p:nvSpPr>
          <p:spPr>
            <a:xfrm>
              <a:off x="2752900" y="1311800"/>
              <a:ext cx="17350" cy="55950"/>
            </a:xfrm>
            <a:custGeom>
              <a:rect b="b" l="l" r="r" t="t"/>
              <a:pathLst>
                <a:path extrusionOk="0" h="2238" w="694">
                  <a:moveTo>
                    <a:pt x="203" y="0"/>
                  </a:moveTo>
                  <a:cubicBezTo>
                    <a:pt x="109" y="0"/>
                    <a:pt x="12" y="63"/>
                    <a:pt x="0" y="188"/>
                  </a:cubicBezTo>
                  <a:cubicBezTo>
                    <a:pt x="0" y="827"/>
                    <a:pt x="91" y="1489"/>
                    <a:pt x="297" y="2106"/>
                  </a:cubicBezTo>
                  <a:cubicBezTo>
                    <a:pt x="324" y="2198"/>
                    <a:pt x="401" y="2238"/>
                    <a:pt x="475" y="2238"/>
                  </a:cubicBezTo>
                  <a:cubicBezTo>
                    <a:pt x="586" y="2238"/>
                    <a:pt x="694" y="2151"/>
                    <a:pt x="639" y="2014"/>
                  </a:cubicBezTo>
                  <a:cubicBezTo>
                    <a:pt x="457" y="1421"/>
                    <a:pt x="365" y="805"/>
                    <a:pt x="388" y="188"/>
                  </a:cubicBezTo>
                  <a:cubicBezTo>
                    <a:pt x="388" y="63"/>
                    <a:pt x="297" y="0"/>
                    <a:pt x="2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3"/>
            <p:cNvSpPr/>
            <p:nvPr/>
          </p:nvSpPr>
          <p:spPr>
            <a:xfrm>
              <a:off x="2849775" y="1169700"/>
              <a:ext cx="16125" cy="110150"/>
            </a:xfrm>
            <a:custGeom>
              <a:rect b="b" l="l" r="r" t="t"/>
              <a:pathLst>
                <a:path extrusionOk="0" h="4406" w="645">
                  <a:moveTo>
                    <a:pt x="319" y="1"/>
                  </a:moveTo>
                  <a:cubicBezTo>
                    <a:pt x="222" y="1"/>
                    <a:pt x="131" y="63"/>
                    <a:pt x="142" y="189"/>
                  </a:cubicBezTo>
                  <a:cubicBezTo>
                    <a:pt x="257" y="1513"/>
                    <a:pt x="234" y="2837"/>
                    <a:pt x="28" y="4160"/>
                  </a:cubicBezTo>
                  <a:cubicBezTo>
                    <a:pt x="1" y="4312"/>
                    <a:pt x="123" y="4405"/>
                    <a:pt x="234" y="4405"/>
                  </a:cubicBezTo>
                  <a:cubicBezTo>
                    <a:pt x="307" y="4405"/>
                    <a:pt x="375" y="4365"/>
                    <a:pt x="393" y="4275"/>
                  </a:cubicBezTo>
                  <a:cubicBezTo>
                    <a:pt x="599" y="2905"/>
                    <a:pt x="645" y="1558"/>
                    <a:pt x="530" y="189"/>
                  </a:cubicBezTo>
                  <a:cubicBezTo>
                    <a:pt x="519" y="63"/>
                    <a:pt x="416" y="1"/>
                    <a:pt x="31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3"/>
            <p:cNvSpPr/>
            <p:nvPr/>
          </p:nvSpPr>
          <p:spPr>
            <a:xfrm>
              <a:off x="2845450" y="1308675"/>
              <a:ext cx="27750" cy="78450"/>
            </a:xfrm>
            <a:custGeom>
              <a:rect b="b" l="l" r="r" t="t"/>
              <a:pathLst>
                <a:path extrusionOk="0" h="3138" w="1110">
                  <a:moveTo>
                    <a:pt x="884" y="0"/>
                  </a:moveTo>
                  <a:cubicBezTo>
                    <a:pt x="813" y="0"/>
                    <a:pt x="744" y="40"/>
                    <a:pt x="726" y="131"/>
                  </a:cubicBezTo>
                  <a:cubicBezTo>
                    <a:pt x="498" y="1067"/>
                    <a:pt x="270" y="1980"/>
                    <a:pt x="41" y="2893"/>
                  </a:cubicBezTo>
                  <a:cubicBezTo>
                    <a:pt x="0" y="3044"/>
                    <a:pt x="117" y="3138"/>
                    <a:pt x="226" y="3138"/>
                  </a:cubicBezTo>
                  <a:cubicBezTo>
                    <a:pt x="297" y="3138"/>
                    <a:pt x="366" y="3097"/>
                    <a:pt x="384" y="3007"/>
                  </a:cubicBezTo>
                  <a:cubicBezTo>
                    <a:pt x="612" y="2071"/>
                    <a:pt x="840" y="1158"/>
                    <a:pt x="1069" y="245"/>
                  </a:cubicBezTo>
                  <a:cubicBezTo>
                    <a:pt x="1110" y="93"/>
                    <a:pt x="993" y="0"/>
                    <a:pt x="8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3"/>
            <p:cNvSpPr/>
            <p:nvPr/>
          </p:nvSpPr>
          <p:spPr>
            <a:xfrm>
              <a:off x="2304675" y="1360475"/>
              <a:ext cx="207075" cy="254950"/>
            </a:xfrm>
            <a:custGeom>
              <a:rect b="b" l="l" r="r" t="t"/>
              <a:pathLst>
                <a:path extrusionOk="0" h="10198" w="8283">
                  <a:moveTo>
                    <a:pt x="265" y="1"/>
                  </a:moveTo>
                  <a:cubicBezTo>
                    <a:pt x="141" y="1"/>
                    <a:pt x="1" y="137"/>
                    <a:pt x="80" y="296"/>
                  </a:cubicBezTo>
                  <a:cubicBezTo>
                    <a:pt x="1814" y="4244"/>
                    <a:pt x="4462" y="7577"/>
                    <a:pt x="7932" y="10156"/>
                  </a:cubicBezTo>
                  <a:cubicBezTo>
                    <a:pt x="7965" y="10185"/>
                    <a:pt x="7999" y="10198"/>
                    <a:pt x="8031" y="10198"/>
                  </a:cubicBezTo>
                  <a:cubicBezTo>
                    <a:pt x="8176" y="10198"/>
                    <a:pt x="8282" y="9949"/>
                    <a:pt x="8114" y="9837"/>
                  </a:cubicBezTo>
                  <a:cubicBezTo>
                    <a:pt x="4713" y="7303"/>
                    <a:pt x="2088" y="3993"/>
                    <a:pt x="399" y="90"/>
                  </a:cubicBezTo>
                  <a:cubicBezTo>
                    <a:pt x="371" y="27"/>
                    <a:pt x="320" y="1"/>
                    <a:pt x="2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
            <p:cNvSpPr/>
            <p:nvPr/>
          </p:nvSpPr>
          <p:spPr>
            <a:xfrm>
              <a:off x="2356225" y="1530525"/>
              <a:ext cx="213825" cy="178050"/>
            </a:xfrm>
            <a:custGeom>
              <a:rect b="b" l="l" r="r" t="t"/>
              <a:pathLst>
                <a:path extrusionOk="0" h="7122" w="8553">
                  <a:moveTo>
                    <a:pt x="271" y="0"/>
                  </a:moveTo>
                  <a:cubicBezTo>
                    <a:pt x="134" y="0"/>
                    <a:pt x="0" y="131"/>
                    <a:pt x="95" y="273"/>
                  </a:cubicBezTo>
                  <a:cubicBezTo>
                    <a:pt x="2172" y="3240"/>
                    <a:pt x="4888" y="5568"/>
                    <a:pt x="8175" y="7098"/>
                  </a:cubicBezTo>
                  <a:cubicBezTo>
                    <a:pt x="8205" y="7114"/>
                    <a:pt x="8236" y="7122"/>
                    <a:pt x="8265" y="7122"/>
                  </a:cubicBezTo>
                  <a:cubicBezTo>
                    <a:pt x="8432" y="7122"/>
                    <a:pt x="8552" y="6875"/>
                    <a:pt x="8358" y="6778"/>
                  </a:cubicBezTo>
                  <a:cubicBezTo>
                    <a:pt x="5139" y="5271"/>
                    <a:pt x="2446" y="3012"/>
                    <a:pt x="437" y="90"/>
                  </a:cubicBezTo>
                  <a:cubicBezTo>
                    <a:pt x="395" y="26"/>
                    <a:pt x="333"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a:off x="2285850" y="1497175"/>
              <a:ext cx="158625" cy="183100"/>
            </a:xfrm>
            <a:custGeom>
              <a:rect b="b" l="l" r="r" t="t"/>
              <a:pathLst>
                <a:path extrusionOk="0" h="7324" w="6345">
                  <a:moveTo>
                    <a:pt x="262" y="0"/>
                  </a:moveTo>
                  <a:cubicBezTo>
                    <a:pt x="139" y="0"/>
                    <a:pt x="1" y="142"/>
                    <a:pt x="80" y="283"/>
                  </a:cubicBezTo>
                  <a:cubicBezTo>
                    <a:pt x="1426" y="3113"/>
                    <a:pt x="3435" y="5487"/>
                    <a:pt x="5991" y="7290"/>
                  </a:cubicBezTo>
                  <a:cubicBezTo>
                    <a:pt x="6026" y="7314"/>
                    <a:pt x="6061" y="7324"/>
                    <a:pt x="6092" y="7324"/>
                  </a:cubicBezTo>
                  <a:cubicBezTo>
                    <a:pt x="6248" y="7324"/>
                    <a:pt x="6344" y="7084"/>
                    <a:pt x="6174" y="6971"/>
                  </a:cubicBezTo>
                  <a:cubicBezTo>
                    <a:pt x="3663" y="5190"/>
                    <a:pt x="1723" y="2862"/>
                    <a:pt x="399" y="100"/>
                  </a:cubicBezTo>
                  <a:cubicBezTo>
                    <a:pt x="371" y="29"/>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a:off x="2294250" y="1571025"/>
              <a:ext cx="106175" cy="126175"/>
            </a:xfrm>
            <a:custGeom>
              <a:rect b="b" l="l" r="r" t="t"/>
              <a:pathLst>
                <a:path extrusionOk="0" h="5047" w="4247">
                  <a:moveTo>
                    <a:pt x="258" y="1"/>
                  </a:moveTo>
                  <a:cubicBezTo>
                    <a:pt x="133" y="1"/>
                    <a:pt x="0" y="132"/>
                    <a:pt x="63" y="273"/>
                  </a:cubicBezTo>
                  <a:cubicBezTo>
                    <a:pt x="1022" y="2099"/>
                    <a:pt x="2277" y="3674"/>
                    <a:pt x="3829" y="4998"/>
                  </a:cubicBezTo>
                  <a:cubicBezTo>
                    <a:pt x="3868" y="5032"/>
                    <a:pt x="3911" y="5047"/>
                    <a:pt x="3953" y="5047"/>
                  </a:cubicBezTo>
                  <a:cubicBezTo>
                    <a:pt x="4108" y="5047"/>
                    <a:pt x="4247" y="4850"/>
                    <a:pt x="4103" y="4724"/>
                  </a:cubicBezTo>
                  <a:cubicBezTo>
                    <a:pt x="2574" y="3423"/>
                    <a:pt x="1318" y="1871"/>
                    <a:pt x="405" y="91"/>
                  </a:cubicBezTo>
                  <a:cubicBezTo>
                    <a:pt x="370" y="27"/>
                    <a:pt x="315" y="1"/>
                    <a:pt x="2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a:off x="2297825" y="1624950"/>
              <a:ext cx="39400" cy="40825"/>
            </a:xfrm>
            <a:custGeom>
              <a:rect b="b" l="l" r="r" t="t"/>
              <a:pathLst>
                <a:path extrusionOk="0" h="1633" w="1576">
                  <a:moveTo>
                    <a:pt x="238" y="1"/>
                  </a:moveTo>
                  <a:cubicBezTo>
                    <a:pt x="119" y="1"/>
                    <a:pt x="1" y="98"/>
                    <a:pt x="57" y="239"/>
                  </a:cubicBezTo>
                  <a:cubicBezTo>
                    <a:pt x="285" y="810"/>
                    <a:pt x="673" y="1289"/>
                    <a:pt x="1198" y="1609"/>
                  </a:cubicBezTo>
                  <a:cubicBezTo>
                    <a:pt x="1229" y="1625"/>
                    <a:pt x="1259" y="1633"/>
                    <a:pt x="1288" y="1633"/>
                  </a:cubicBezTo>
                  <a:cubicBezTo>
                    <a:pt x="1455" y="1633"/>
                    <a:pt x="1575" y="1386"/>
                    <a:pt x="1381" y="1289"/>
                  </a:cubicBezTo>
                  <a:cubicBezTo>
                    <a:pt x="947" y="1015"/>
                    <a:pt x="605" y="604"/>
                    <a:pt x="422" y="125"/>
                  </a:cubicBezTo>
                  <a:cubicBezTo>
                    <a:pt x="387" y="38"/>
                    <a:pt x="313"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a:off x="2736650" y="1485750"/>
              <a:ext cx="23675" cy="80925"/>
            </a:xfrm>
            <a:custGeom>
              <a:rect b="b" l="l" r="r" t="t"/>
              <a:pathLst>
                <a:path extrusionOk="0" h="3237" w="947">
                  <a:moveTo>
                    <a:pt x="252" y="1"/>
                  </a:moveTo>
                  <a:cubicBezTo>
                    <a:pt x="128" y="1"/>
                    <a:pt x="1" y="142"/>
                    <a:pt x="79" y="283"/>
                  </a:cubicBezTo>
                  <a:cubicBezTo>
                    <a:pt x="536" y="1128"/>
                    <a:pt x="559" y="2109"/>
                    <a:pt x="102" y="2954"/>
                  </a:cubicBezTo>
                  <a:cubicBezTo>
                    <a:pt x="24" y="3095"/>
                    <a:pt x="151" y="3237"/>
                    <a:pt x="275" y="3237"/>
                  </a:cubicBezTo>
                  <a:cubicBezTo>
                    <a:pt x="331" y="3237"/>
                    <a:pt x="386" y="3208"/>
                    <a:pt x="422" y="3137"/>
                  </a:cubicBezTo>
                  <a:cubicBezTo>
                    <a:pt x="947" y="2178"/>
                    <a:pt x="924" y="1059"/>
                    <a:pt x="399" y="101"/>
                  </a:cubicBezTo>
                  <a:cubicBezTo>
                    <a:pt x="363" y="30"/>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a:off x="2716675" y="1517675"/>
              <a:ext cx="23675" cy="98875"/>
            </a:xfrm>
            <a:custGeom>
              <a:rect b="b" l="l" r="r" t="t"/>
              <a:pathLst>
                <a:path extrusionOk="0" h="3955" w="947">
                  <a:moveTo>
                    <a:pt x="238" y="0"/>
                  </a:moveTo>
                  <a:cubicBezTo>
                    <a:pt x="118" y="0"/>
                    <a:pt x="0" y="98"/>
                    <a:pt x="57" y="239"/>
                  </a:cubicBezTo>
                  <a:cubicBezTo>
                    <a:pt x="536" y="1380"/>
                    <a:pt x="559" y="2567"/>
                    <a:pt x="148" y="3731"/>
                  </a:cubicBezTo>
                  <a:cubicBezTo>
                    <a:pt x="107" y="3867"/>
                    <a:pt x="221" y="3955"/>
                    <a:pt x="333" y="3955"/>
                  </a:cubicBezTo>
                  <a:cubicBezTo>
                    <a:pt x="410" y="3955"/>
                    <a:pt x="486" y="3915"/>
                    <a:pt x="513" y="3823"/>
                  </a:cubicBezTo>
                  <a:cubicBezTo>
                    <a:pt x="947" y="2613"/>
                    <a:pt x="924" y="1335"/>
                    <a:pt x="422" y="125"/>
                  </a:cubicBezTo>
                  <a:cubicBezTo>
                    <a:pt x="387" y="38"/>
                    <a:pt x="312" y="0"/>
                    <a:pt x="23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a:off x="2686850" y="1531975"/>
              <a:ext cx="24975" cy="81425"/>
            </a:xfrm>
            <a:custGeom>
              <a:rect b="b" l="l" r="r" t="t"/>
              <a:pathLst>
                <a:path extrusionOk="0" h="3257" w="999">
                  <a:moveTo>
                    <a:pt x="250" y="0"/>
                  </a:moveTo>
                  <a:cubicBezTo>
                    <a:pt x="132" y="0"/>
                    <a:pt x="0" y="142"/>
                    <a:pt x="63" y="283"/>
                  </a:cubicBezTo>
                  <a:cubicBezTo>
                    <a:pt x="451" y="1173"/>
                    <a:pt x="611" y="2109"/>
                    <a:pt x="542" y="3068"/>
                  </a:cubicBezTo>
                  <a:cubicBezTo>
                    <a:pt x="531" y="3193"/>
                    <a:pt x="622" y="3256"/>
                    <a:pt x="716" y="3256"/>
                  </a:cubicBezTo>
                  <a:cubicBezTo>
                    <a:pt x="810" y="3256"/>
                    <a:pt x="907" y="3193"/>
                    <a:pt x="907" y="3068"/>
                  </a:cubicBezTo>
                  <a:cubicBezTo>
                    <a:pt x="999" y="2041"/>
                    <a:pt x="816" y="1036"/>
                    <a:pt x="382" y="101"/>
                  </a:cubicBezTo>
                  <a:cubicBezTo>
                    <a:pt x="354" y="29"/>
                    <a:pt x="303" y="0"/>
                    <a:pt x="2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a:off x="2643450" y="1520075"/>
              <a:ext cx="30600" cy="71950"/>
            </a:xfrm>
            <a:custGeom>
              <a:rect b="b" l="l" r="r" t="t"/>
              <a:pathLst>
                <a:path extrusionOk="0" h="2878" w="1224">
                  <a:moveTo>
                    <a:pt x="230" y="1"/>
                  </a:moveTo>
                  <a:cubicBezTo>
                    <a:pt x="116" y="1"/>
                    <a:pt x="0" y="97"/>
                    <a:pt x="41" y="234"/>
                  </a:cubicBezTo>
                  <a:cubicBezTo>
                    <a:pt x="292" y="1079"/>
                    <a:pt x="543" y="1901"/>
                    <a:pt x="817" y="2745"/>
                  </a:cubicBezTo>
                  <a:cubicBezTo>
                    <a:pt x="845" y="2837"/>
                    <a:pt x="921" y="2877"/>
                    <a:pt x="997" y="2877"/>
                  </a:cubicBezTo>
                  <a:cubicBezTo>
                    <a:pt x="1110" y="2877"/>
                    <a:pt x="1223" y="2790"/>
                    <a:pt x="1183" y="2654"/>
                  </a:cubicBezTo>
                  <a:lnTo>
                    <a:pt x="407" y="143"/>
                  </a:lnTo>
                  <a:cubicBezTo>
                    <a:pt x="379" y="43"/>
                    <a:pt x="305" y="1"/>
                    <a:pt x="23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2651050" y="1621100"/>
              <a:ext cx="21400" cy="45100"/>
            </a:xfrm>
            <a:custGeom>
              <a:rect b="b" l="l" r="r" t="t"/>
              <a:pathLst>
                <a:path extrusionOk="0" h="1804" w="856">
                  <a:moveTo>
                    <a:pt x="256" y="0"/>
                  </a:moveTo>
                  <a:cubicBezTo>
                    <a:pt x="127" y="0"/>
                    <a:pt x="0" y="188"/>
                    <a:pt x="103" y="325"/>
                  </a:cubicBezTo>
                  <a:cubicBezTo>
                    <a:pt x="399" y="690"/>
                    <a:pt x="468" y="1146"/>
                    <a:pt x="331" y="1580"/>
                  </a:cubicBezTo>
                  <a:cubicBezTo>
                    <a:pt x="290" y="1716"/>
                    <a:pt x="403" y="1804"/>
                    <a:pt x="516" y="1804"/>
                  </a:cubicBezTo>
                  <a:cubicBezTo>
                    <a:pt x="592" y="1804"/>
                    <a:pt x="668" y="1763"/>
                    <a:pt x="696" y="1671"/>
                  </a:cubicBezTo>
                  <a:cubicBezTo>
                    <a:pt x="856" y="1101"/>
                    <a:pt x="742" y="530"/>
                    <a:pt x="376" y="74"/>
                  </a:cubicBezTo>
                  <a:cubicBezTo>
                    <a:pt x="342" y="22"/>
                    <a:pt x="299"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577525" y="1507025"/>
              <a:ext cx="67250" cy="138900"/>
            </a:xfrm>
            <a:custGeom>
              <a:rect b="b" l="l" r="r" t="t"/>
              <a:pathLst>
                <a:path extrusionOk="0" h="5556" w="2690">
                  <a:moveTo>
                    <a:pt x="284" y="0"/>
                  </a:moveTo>
                  <a:cubicBezTo>
                    <a:pt x="140" y="0"/>
                    <a:pt x="1" y="197"/>
                    <a:pt x="145" y="323"/>
                  </a:cubicBezTo>
                  <a:cubicBezTo>
                    <a:pt x="1514" y="1692"/>
                    <a:pt x="2267" y="3427"/>
                    <a:pt x="2313" y="5367"/>
                  </a:cubicBezTo>
                  <a:cubicBezTo>
                    <a:pt x="2313" y="5493"/>
                    <a:pt x="2410" y="5555"/>
                    <a:pt x="2504" y="5555"/>
                  </a:cubicBezTo>
                  <a:cubicBezTo>
                    <a:pt x="2598" y="5555"/>
                    <a:pt x="2690" y="5493"/>
                    <a:pt x="2678" y="5367"/>
                  </a:cubicBezTo>
                  <a:cubicBezTo>
                    <a:pt x="2633" y="3336"/>
                    <a:pt x="1834" y="1487"/>
                    <a:pt x="396" y="49"/>
                  </a:cubicBezTo>
                  <a:cubicBezTo>
                    <a:pt x="362" y="15"/>
                    <a:pt x="323" y="0"/>
                    <a:pt x="2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510300" y="1488450"/>
              <a:ext cx="105875" cy="137125"/>
            </a:xfrm>
            <a:custGeom>
              <a:rect b="b" l="l" r="r" t="t"/>
              <a:pathLst>
                <a:path extrusionOk="0" h="5485" w="4235">
                  <a:moveTo>
                    <a:pt x="268" y="1"/>
                  </a:moveTo>
                  <a:cubicBezTo>
                    <a:pt x="128" y="1"/>
                    <a:pt x="1" y="190"/>
                    <a:pt x="140" y="312"/>
                  </a:cubicBezTo>
                  <a:cubicBezTo>
                    <a:pt x="1692" y="1750"/>
                    <a:pt x="2948" y="3462"/>
                    <a:pt x="3838" y="5380"/>
                  </a:cubicBezTo>
                  <a:cubicBezTo>
                    <a:pt x="3868" y="5454"/>
                    <a:pt x="3924" y="5484"/>
                    <a:pt x="3982" y="5484"/>
                  </a:cubicBezTo>
                  <a:cubicBezTo>
                    <a:pt x="4103" y="5484"/>
                    <a:pt x="4235" y="5351"/>
                    <a:pt x="4158" y="5197"/>
                  </a:cubicBezTo>
                  <a:cubicBezTo>
                    <a:pt x="3245" y="3234"/>
                    <a:pt x="1989" y="1522"/>
                    <a:pt x="391" y="61"/>
                  </a:cubicBezTo>
                  <a:cubicBezTo>
                    <a:pt x="354" y="18"/>
                    <a:pt x="310"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2202350" y="1410200"/>
              <a:ext cx="29575" cy="168950"/>
            </a:xfrm>
            <a:custGeom>
              <a:rect b="b" l="l" r="r" t="t"/>
              <a:pathLst>
                <a:path extrusionOk="0" h="6758" w="1183">
                  <a:moveTo>
                    <a:pt x="227" y="0"/>
                  </a:moveTo>
                  <a:cubicBezTo>
                    <a:pt x="114" y="0"/>
                    <a:pt x="1" y="88"/>
                    <a:pt x="41" y="224"/>
                  </a:cubicBezTo>
                  <a:cubicBezTo>
                    <a:pt x="612" y="2324"/>
                    <a:pt x="795" y="4424"/>
                    <a:pt x="589" y="6569"/>
                  </a:cubicBezTo>
                  <a:cubicBezTo>
                    <a:pt x="578" y="6695"/>
                    <a:pt x="669" y="6758"/>
                    <a:pt x="766" y="6758"/>
                  </a:cubicBezTo>
                  <a:cubicBezTo>
                    <a:pt x="863" y="6758"/>
                    <a:pt x="966" y="6695"/>
                    <a:pt x="977" y="6569"/>
                  </a:cubicBezTo>
                  <a:cubicBezTo>
                    <a:pt x="1183" y="4378"/>
                    <a:pt x="1000" y="2255"/>
                    <a:pt x="407" y="133"/>
                  </a:cubicBezTo>
                  <a:cubicBezTo>
                    <a:pt x="379" y="41"/>
                    <a:pt x="303" y="0"/>
                    <a:pt x="22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2247600" y="1348875"/>
              <a:ext cx="15725" cy="203600"/>
            </a:xfrm>
            <a:custGeom>
              <a:rect b="b" l="l" r="r" t="t"/>
              <a:pathLst>
                <a:path extrusionOk="0" h="8144" w="629">
                  <a:moveTo>
                    <a:pt x="189" y="1"/>
                  </a:moveTo>
                  <a:cubicBezTo>
                    <a:pt x="92" y="1"/>
                    <a:pt x="0" y="63"/>
                    <a:pt x="12" y="189"/>
                  </a:cubicBezTo>
                  <a:cubicBezTo>
                    <a:pt x="240" y="2791"/>
                    <a:pt x="240" y="5370"/>
                    <a:pt x="12" y="7972"/>
                  </a:cubicBezTo>
                  <a:cubicBezTo>
                    <a:pt x="0" y="8087"/>
                    <a:pt x="92" y="8144"/>
                    <a:pt x="189" y="8144"/>
                  </a:cubicBezTo>
                  <a:cubicBezTo>
                    <a:pt x="286" y="8144"/>
                    <a:pt x="388" y="8087"/>
                    <a:pt x="400" y="7972"/>
                  </a:cubicBezTo>
                  <a:cubicBezTo>
                    <a:pt x="628" y="5370"/>
                    <a:pt x="628" y="2791"/>
                    <a:pt x="400" y="189"/>
                  </a:cubicBezTo>
                  <a:cubicBezTo>
                    <a:pt x="388" y="63"/>
                    <a:pt x="286" y="1"/>
                    <a:pt x="1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2213525" y="1588550"/>
              <a:ext cx="35650" cy="135850"/>
            </a:xfrm>
            <a:custGeom>
              <a:rect b="b" l="l" r="r" t="t"/>
              <a:pathLst>
                <a:path extrusionOk="0" h="5434" w="1426">
                  <a:moveTo>
                    <a:pt x="1193" y="1"/>
                  </a:moveTo>
                  <a:cubicBezTo>
                    <a:pt x="1119" y="1"/>
                    <a:pt x="1051" y="43"/>
                    <a:pt x="1032" y="143"/>
                  </a:cubicBezTo>
                  <a:cubicBezTo>
                    <a:pt x="690" y="1832"/>
                    <a:pt x="370" y="3521"/>
                    <a:pt x="28" y="5210"/>
                  </a:cubicBezTo>
                  <a:cubicBezTo>
                    <a:pt x="1" y="5346"/>
                    <a:pt x="120" y="5434"/>
                    <a:pt x="230" y="5434"/>
                  </a:cubicBezTo>
                  <a:cubicBezTo>
                    <a:pt x="304" y="5434"/>
                    <a:pt x="375" y="5394"/>
                    <a:pt x="393" y="5301"/>
                  </a:cubicBezTo>
                  <a:cubicBezTo>
                    <a:pt x="736" y="3612"/>
                    <a:pt x="1055" y="1923"/>
                    <a:pt x="1398" y="234"/>
                  </a:cubicBezTo>
                  <a:cubicBezTo>
                    <a:pt x="1425" y="97"/>
                    <a:pt x="1304" y="1"/>
                    <a:pt x="11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a:off x="2115400" y="1776875"/>
              <a:ext cx="62450" cy="44875"/>
            </a:xfrm>
            <a:custGeom>
              <a:rect b="b" l="l" r="r" t="t"/>
              <a:pathLst>
                <a:path extrusionOk="0" h="1795" w="2498">
                  <a:moveTo>
                    <a:pt x="2238" y="1"/>
                  </a:moveTo>
                  <a:cubicBezTo>
                    <a:pt x="2192" y="1"/>
                    <a:pt x="2144" y="22"/>
                    <a:pt x="2104" y="74"/>
                  </a:cubicBezTo>
                  <a:cubicBezTo>
                    <a:pt x="1602" y="690"/>
                    <a:pt x="963" y="1147"/>
                    <a:pt x="210" y="1421"/>
                  </a:cubicBezTo>
                  <a:cubicBezTo>
                    <a:pt x="1" y="1483"/>
                    <a:pt x="60" y="1794"/>
                    <a:pt x="246" y="1794"/>
                  </a:cubicBezTo>
                  <a:cubicBezTo>
                    <a:pt x="263" y="1794"/>
                    <a:pt x="282" y="1792"/>
                    <a:pt x="301" y="1786"/>
                  </a:cubicBezTo>
                  <a:cubicBezTo>
                    <a:pt x="1123" y="1489"/>
                    <a:pt x="1830" y="987"/>
                    <a:pt x="2378" y="325"/>
                  </a:cubicBezTo>
                  <a:cubicBezTo>
                    <a:pt x="2498" y="188"/>
                    <a:pt x="2375" y="1"/>
                    <a:pt x="2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a:off x="3231575" y="1281150"/>
              <a:ext cx="32725" cy="17200"/>
            </a:xfrm>
            <a:custGeom>
              <a:rect b="b" l="l" r="r" t="t"/>
              <a:pathLst>
                <a:path extrusionOk="0" h="688" w="1309">
                  <a:moveTo>
                    <a:pt x="253" y="0"/>
                  </a:moveTo>
                  <a:cubicBezTo>
                    <a:pt x="123" y="0"/>
                    <a:pt x="0" y="131"/>
                    <a:pt x="95" y="273"/>
                  </a:cubicBezTo>
                  <a:cubicBezTo>
                    <a:pt x="251" y="533"/>
                    <a:pt x="524" y="687"/>
                    <a:pt x="817" y="687"/>
                  </a:cubicBezTo>
                  <a:cubicBezTo>
                    <a:pt x="910" y="687"/>
                    <a:pt x="1005" y="671"/>
                    <a:pt x="1099" y="638"/>
                  </a:cubicBezTo>
                  <a:cubicBezTo>
                    <a:pt x="1308" y="576"/>
                    <a:pt x="1249" y="265"/>
                    <a:pt x="1063" y="265"/>
                  </a:cubicBezTo>
                  <a:cubicBezTo>
                    <a:pt x="1046" y="265"/>
                    <a:pt x="1027" y="267"/>
                    <a:pt x="1008" y="273"/>
                  </a:cubicBezTo>
                  <a:cubicBezTo>
                    <a:pt x="950" y="291"/>
                    <a:pt x="891" y="299"/>
                    <a:pt x="834" y="299"/>
                  </a:cubicBezTo>
                  <a:cubicBezTo>
                    <a:pt x="669" y="299"/>
                    <a:pt x="516" y="226"/>
                    <a:pt x="414" y="91"/>
                  </a:cubicBezTo>
                  <a:cubicBezTo>
                    <a:pt x="372" y="27"/>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a:off x="3128100" y="1202975"/>
              <a:ext cx="125675" cy="113550"/>
            </a:xfrm>
            <a:custGeom>
              <a:rect b="b" l="l" r="r" t="t"/>
              <a:pathLst>
                <a:path extrusionOk="0" h="4542" w="5027">
                  <a:moveTo>
                    <a:pt x="253" y="0"/>
                  </a:moveTo>
                  <a:cubicBezTo>
                    <a:pt x="129" y="0"/>
                    <a:pt x="1" y="131"/>
                    <a:pt x="80" y="273"/>
                  </a:cubicBezTo>
                  <a:cubicBezTo>
                    <a:pt x="1198" y="2099"/>
                    <a:pt x="2750" y="3537"/>
                    <a:pt x="4645" y="4519"/>
                  </a:cubicBezTo>
                  <a:cubicBezTo>
                    <a:pt x="4677" y="4535"/>
                    <a:pt x="4708" y="4542"/>
                    <a:pt x="4737" y="4542"/>
                  </a:cubicBezTo>
                  <a:cubicBezTo>
                    <a:pt x="4917" y="4542"/>
                    <a:pt x="5027" y="4278"/>
                    <a:pt x="4850" y="4199"/>
                  </a:cubicBezTo>
                  <a:cubicBezTo>
                    <a:pt x="3001" y="3240"/>
                    <a:pt x="1495" y="1848"/>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092850" y="1197125"/>
              <a:ext cx="106450" cy="104075"/>
            </a:xfrm>
            <a:custGeom>
              <a:rect b="b" l="l" r="r" t="t"/>
              <a:pathLst>
                <a:path extrusionOk="0" h="4163" w="4258">
                  <a:moveTo>
                    <a:pt x="251" y="0"/>
                  </a:moveTo>
                  <a:cubicBezTo>
                    <a:pt x="124" y="0"/>
                    <a:pt x="1" y="188"/>
                    <a:pt x="120" y="324"/>
                  </a:cubicBezTo>
                  <a:cubicBezTo>
                    <a:pt x="1239" y="1717"/>
                    <a:pt x="2471" y="2972"/>
                    <a:pt x="3841" y="4113"/>
                  </a:cubicBezTo>
                  <a:cubicBezTo>
                    <a:pt x="3880" y="4148"/>
                    <a:pt x="3923" y="4162"/>
                    <a:pt x="3965" y="4162"/>
                  </a:cubicBezTo>
                  <a:cubicBezTo>
                    <a:pt x="4120" y="4162"/>
                    <a:pt x="4258" y="3970"/>
                    <a:pt x="4115" y="3862"/>
                  </a:cubicBezTo>
                  <a:cubicBezTo>
                    <a:pt x="2745" y="2721"/>
                    <a:pt x="1490" y="1443"/>
                    <a:pt x="371" y="73"/>
                  </a:cubicBezTo>
                  <a:cubicBezTo>
                    <a:pt x="337" y="22"/>
                    <a:pt x="293"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090425" y="1226375"/>
              <a:ext cx="49325" cy="42625"/>
            </a:xfrm>
            <a:custGeom>
              <a:rect b="b" l="l" r="r" t="t"/>
              <a:pathLst>
                <a:path extrusionOk="0" h="1705" w="1973">
                  <a:moveTo>
                    <a:pt x="256" y="1"/>
                  </a:moveTo>
                  <a:cubicBezTo>
                    <a:pt x="131" y="1"/>
                    <a:pt x="1" y="137"/>
                    <a:pt x="80" y="296"/>
                  </a:cubicBezTo>
                  <a:cubicBezTo>
                    <a:pt x="445" y="889"/>
                    <a:pt x="948" y="1391"/>
                    <a:pt x="1587" y="1688"/>
                  </a:cubicBezTo>
                  <a:cubicBezTo>
                    <a:pt x="1615" y="1699"/>
                    <a:pt x="1642" y="1704"/>
                    <a:pt x="1668" y="1704"/>
                  </a:cubicBezTo>
                  <a:cubicBezTo>
                    <a:pt x="1854" y="1704"/>
                    <a:pt x="1972" y="1449"/>
                    <a:pt x="1792" y="1369"/>
                  </a:cubicBezTo>
                  <a:cubicBezTo>
                    <a:pt x="1199" y="1095"/>
                    <a:pt x="742" y="661"/>
                    <a:pt x="400" y="90"/>
                  </a:cubicBezTo>
                  <a:cubicBezTo>
                    <a:pt x="365" y="27"/>
                    <a:pt x="311" y="1"/>
                    <a:pt x="25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3057725" y="1242375"/>
              <a:ext cx="35725" cy="31175"/>
            </a:xfrm>
            <a:custGeom>
              <a:rect b="b" l="l" r="r" t="t"/>
              <a:pathLst>
                <a:path extrusionOk="0" h="1247" w="1429">
                  <a:moveTo>
                    <a:pt x="254" y="0"/>
                  </a:moveTo>
                  <a:cubicBezTo>
                    <a:pt x="135" y="0"/>
                    <a:pt x="1" y="136"/>
                    <a:pt x="64" y="295"/>
                  </a:cubicBezTo>
                  <a:cubicBezTo>
                    <a:pt x="270" y="706"/>
                    <a:pt x="612" y="1048"/>
                    <a:pt x="1046" y="1231"/>
                  </a:cubicBezTo>
                  <a:cubicBezTo>
                    <a:pt x="1071" y="1242"/>
                    <a:pt x="1096" y="1247"/>
                    <a:pt x="1121" y="1247"/>
                  </a:cubicBezTo>
                  <a:cubicBezTo>
                    <a:pt x="1295" y="1247"/>
                    <a:pt x="1429" y="991"/>
                    <a:pt x="1228" y="911"/>
                  </a:cubicBezTo>
                  <a:cubicBezTo>
                    <a:pt x="863" y="751"/>
                    <a:pt x="566" y="477"/>
                    <a:pt x="384" y="89"/>
                  </a:cubicBezTo>
                  <a:cubicBezTo>
                    <a:pt x="356" y="27"/>
                    <a:pt x="307"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a:off x="2142675" y="1553175"/>
              <a:ext cx="37900" cy="183775"/>
            </a:xfrm>
            <a:custGeom>
              <a:rect b="b" l="l" r="r" t="t"/>
              <a:pathLst>
                <a:path extrusionOk="0" h="7351" w="1516">
                  <a:moveTo>
                    <a:pt x="876" y="1"/>
                  </a:moveTo>
                  <a:cubicBezTo>
                    <a:pt x="765" y="1"/>
                    <a:pt x="643" y="97"/>
                    <a:pt x="671" y="234"/>
                  </a:cubicBezTo>
                  <a:cubicBezTo>
                    <a:pt x="1127" y="2585"/>
                    <a:pt x="922" y="4890"/>
                    <a:pt x="55" y="7127"/>
                  </a:cubicBezTo>
                  <a:cubicBezTo>
                    <a:pt x="0" y="7263"/>
                    <a:pt x="108" y="7351"/>
                    <a:pt x="223" y="7351"/>
                  </a:cubicBezTo>
                  <a:cubicBezTo>
                    <a:pt x="301" y="7351"/>
                    <a:pt x="383" y="7311"/>
                    <a:pt x="420" y="7219"/>
                  </a:cubicBezTo>
                  <a:cubicBezTo>
                    <a:pt x="1310" y="4936"/>
                    <a:pt x="1515" y="2539"/>
                    <a:pt x="1036" y="143"/>
                  </a:cubicBezTo>
                  <a:cubicBezTo>
                    <a:pt x="1018" y="43"/>
                    <a:pt x="949" y="1"/>
                    <a:pt x="87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a:off x="2042225" y="1695400"/>
              <a:ext cx="18775" cy="29000"/>
            </a:xfrm>
            <a:custGeom>
              <a:rect b="b" l="l" r="r" t="t"/>
              <a:pathLst>
                <a:path extrusionOk="0" h="1160" w="751">
                  <a:moveTo>
                    <a:pt x="516" y="0"/>
                  </a:moveTo>
                  <a:cubicBezTo>
                    <a:pt x="441" y="0"/>
                    <a:pt x="364" y="35"/>
                    <a:pt x="329" y="114"/>
                  </a:cubicBezTo>
                  <a:cubicBezTo>
                    <a:pt x="238" y="388"/>
                    <a:pt x="147" y="662"/>
                    <a:pt x="55" y="936"/>
                  </a:cubicBezTo>
                  <a:cubicBezTo>
                    <a:pt x="1" y="1072"/>
                    <a:pt x="109" y="1160"/>
                    <a:pt x="224" y="1160"/>
                  </a:cubicBezTo>
                  <a:cubicBezTo>
                    <a:pt x="302" y="1160"/>
                    <a:pt x="384" y="1120"/>
                    <a:pt x="420" y="1027"/>
                  </a:cubicBezTo>
                  <a:cubicBezTo>
                    <a:pt x="512" y="754"/>
                    <a:pt x="603" y="503"/>
                    <a:pt x="694" y="229"/>
                  </a:cubicBezTo>
                  <a:cubicBezTo>
                    <a:pt x="750" y="89"/>
                    <a:pt x="635" y="0"/>
                    <a:pt x="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2739500" y="933200"/>
              <a:ext cx="33400" cy="165600"/>
            </a:xfrm>
            <a:custGeom>
              <a:rect b="b" l="l" r="r" t="t"/>
              <a:pathLst>
                <a:path extrusionOk="0" h="6624" w="1336">
                  <a:moveTo>
                    <a:pt x="856" y="0"/>
                  </a:moveTo>
                  <a:cubicBezTo>
                    <a:pt x="745" y="0"/>
                    <a:pt x="623" y="93"/>
                    <a:pt x="650" y="245"/>
                  </a:cubicBezTo>
                  <a:cubicBezTo>
                    <a:pt x="970" y="2345"/>
                    <a:pt x="764" y="4399"/>
                    <a:pt x="57" y="6385"/>
                  </a:cubicBezTo>
                  <a:cubicBezTo>
                    <a:pt x="0" y="6526"/>
                    <a:pt x="118" y="6623"/>
                    <a:pt x="238" y="6623"/>
                  </a:cubicBezTo>
                  <a:cubicBezTo>
                    <a:pt x="312" y="6623"/>
                    <a:pt x="387" y="6586"/>
                    <a:pt x="422" y="6499"/>
                  </a:cubicBezTo>
                  <a:cubicBezTo>
                    <a:pt x="1152" y="4422"/>
                    <a:pt x="1335" y="2322"/>
                    <a:pt x="1015" y="131"/>
                  </a:cubicBezTo>
                  <a:cubicBezTo>
                    <a:pt x="997" y="40"/>
                    <a:pt x="929" y="0"/>
                    <a:pt x="8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2701825" y="980100"/>
              <a:ext cx="35675" cy="146650"/>
            </a:xfrm>
            <a:custGeom>
              <a:rect b="b" l="l" r="r" t="t"/>
              <a:pathLst>
                <a:path extrusionOk="0" h="5866" w="1427">
                  <a:moveTo>
                    <a:pt x="1233" y="1"/>
                  </a:moveTo>
                  <a:cubicBezTo>
                    <a:pt x="1136" y="1"/>
                    <a:pt x="1039" y="58"/>
                    <a:pt x="1039" y="172"/>
                  </a:cubicBezTo>
                  <a:cubicBezTo>
                    <a:pt x="1016" y="2067"/>
                    <a:pt x="696" y="3870"/>
                    <a:pt x="57" y="5627"/>
                  </a:cubicBezTo>
                  <a:cubicBezTo>
                    <a:pt x="1" y="5768"/>
                    <a:pt x="119" y="5866"/>
                    <a:pt x="239" y="5866"/>
                  </a:cubicBezTo>
                  <a:cubicBezTo>
                    <a:pt x="313" y="5866"/>
                    <a:pt x="388" y="5829"/>
                    <a:pt x="423" y="5741"/>
                  </a:cubicBezTo>
                  <a:cubicBezTo>
                    <a:pt x="1062" y="3938"/>
                    <a:pt x="1404" y="2089"/>
                    <a:pt x="1427" y="172"/>
                  </a:cubicBezTo>
                  <a:cubicBezTo>
                    <a:pt x="1427" y="58"/>
                    <a:pt x="1330" y="1"/>
                    <a:pt x="123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2710450" y="1121900"/>
              <a:ext cx="25025" cy="41575"/>
            </a:xfrm>
            <a:custGeom>
              <a:rect b="b" l="l" r="r" t="t"/>
              <a:pathLst>
                <a:path extrusionOk="0" h="1663" w="1001">
                  <a:moveTo>
                    <a:pt x="766" y="1"/>
                  </a:moveTo>
                  <a:cubicBezTo>
                    <a:pt x="691" y="1"/>
                    <a:pt x="615" y="36"/>
                    <a:pt x="580" y="115"/>
                  </a:cubicBezTo>
                  <a:lnTo>
                    <a:pt x="55" y="1439"/>
                  </a:lnTo>
                  <a:cubicBezTo>
                    <a:pt x="0" y="1575"/>
                    <a:pt x="108" y="1662"/>
                    <a:pt x="223" y="1662"/>
                  </a:cubicBezTo>
                  <a:cubicBezTo>
                    <a:pt x="302" y="1662"/>
                    <a:pt x="383" y="1622"/>
                    <a:pt x="420" y="1530"/>
                  </a:cubicBezTo>
                  <a:lnTo>
                    <a:pt x="945" y="229"/>
                  </a:lnTo>
                  <a:cubicBezTo>
                    <a:pt x="1001" y="89"/>
                    <a:pt x="885" y="1"/>
                    <a:pt x="7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2454925" y="1249525"/>
              <a:ext cx="82525" cy="26000"/>
            </a:xfrm>
            <a:custGeom>
              <a:rect b="b" l="l" r="r" t="t"/>
              <a:pathLst>
                <a:path extrusionOk="0" h="1040" w="3301">
                  <a:moveTo>
                    <a:pt x="263" y="0"/>
                  </a:moveTo>
                  <a:cubicBezTo>
                    <a:pt x="60" y="0"/>
                    <a:pt x="1" y="311"/>
                    <a:pt x="210" y="374"/>
                  </a:cubicBezTo>
                  <a:cubicBezTo>
                    <a:pt x="1146" y="602"/>
                    <a:pt x="2059" y="808"/>
                    <a:pt x="2972" y="1036"/>
                  </a:cubicBezTo>
                  <a:cubicBezTo>
                    <a:pt x="2986" y="1039"/>
                    <a:pt x="3000" y="1040"/>
                    <a:pt x="3014" y="1040"/>
                  </a:cubicBezTo>
                  <a:cubicBezTo>
                    <a:pt x="3232" y="1040"/>
                    <a:pt x="3301" y="714"/>
                    <a:pt x="3086" y="671"/>
                  </a:cubicBezTo>
                  <a:cubicBezTo>
                    <a:pt x="2150" y="443"/>
                    <a:pt x="1237" y="237"/>
                    <a:pt x="324" y="9"/>
                  </a:cubicBezTo>
                  <a:cubicBezTo>
                    <a:pt x="303" y="3"/>
                    <a:pt x="282"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2317550" y="1160350"/>
              <a:ext cx="161975" cy="65800"/>
            </a:xfrm>
            <a:custGeom>
              <a:rect b="b" l="l" r="r" t="t"/>
              <a:pathLst>
                <a:path extrusionOk="0" h="2632" w="6479">
                  <a:moveTo>
                    <a:pt x="247" y="1"/>
                  </a:moveTo>
                  <a:cubicBezTo>
                    <a:pt x="69" y="1"/>
                    <a:pt x="1" y="297"/>
                    <a:pt x="204" y="357"/>
                  </a:cubicBezTo>
                  <a:lnTo>
                    <a:pt x="6161" y="2617"/>
                  </a:lnTo>
                  <a:cubicBezTo>
                    <a:pt x="6186" y="2627"/>
                    <a:pt x="6210" y="2632"/>
                    <a:pt x="6232" y="2632"/>
                  </a:cubicBezTo>
                  <a:cubicBezTo>
                    <a:pt x="6410" y="2632"/>
                    <a:pt x="6479" y="2333"/>
                    <a:pt x="6275" y="2252"/>
                  </a:cubicBezTo>
                  <a:cubicBezTo>
                    <a:pt x="4290" y="1499"/>
                    <a:pt x="2304" y="745"/>
                    <a:pt x="318" y="15"/>
                  </a:cubicBezTo>
                  <a:cubicBezTo>
                    <a:pt x="293" y="5"/>
                    <a:pt x="269"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2322000" y="1190725"/>
              <a:ext cx="105750" cy="43850"/>
            </a:xfrm>
            <a:custGeom>
              <a:rect b="b" l="l" r="r" t="t"/>
              <a:pathLst>
                <a:path extrusionOk="0" h="1754" w="4230">
                  <a:moveTo>
                    <a:pt x="242" y="1"/>
                  </a:moveTo>
                  <a:cubicBezTo>
                    <a:pt x="58" y="1"/>
                    <a:pt x="1" y="292"/>
                    <a:pt x="208" y="375"/>
                  </a:cubicBezTo>
                  <a:lnTo>
                    <a:pt x="3929" y="1745"/>
                  </a:lnTo>
                  <a:cubicBezTo>
                    <a:pt x="3948" y="1750"/>
                    <a:pt x="3967" y="1753"/>
                    <a:pt x="3984" y="1753"/>
                  </a:cubicBezTo>
                  <a:cubicBezTo>
                    <a:pt x="4170" y="1753"/>
                    <a:pt x="4229" y="1442"/>
                    <a:pt x="4020" y="1379"/>
                  </a:cubicBezTo>
                  <a:lnTo>
                    <a:pt x="300" y="10"/>
                  </a:lnTo>
                  <a:cubicBezTo>
                    <a:pt x="279" y="4"/>
                    <a:pt x="260"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2348625" y="1094400"/>
              <a:ext cx="93800" cy="65550"/>
            </a:xfrm>
            <a:custGeom>
              <a:rect b="b" l="l" r="r" t="t"/>
              <a:pathLst>
                <a:path extrusionOk="0" h="2622" w="3752">
                  <a:moveTo>
                    <a:pt x="271" y="0"/>
                  </a:moveTo>
                  <a:cubicBezTo>
                    <a:pt x="124" y="0"/>
                    <a:pt x="1" y="183"/>
                    <a:pt x="125" y="325"/>
                  </a:cubicBezTo>
                  <a:cubicBezTo>
                    <a:pt x="1061" y="1306"/>
                    <a:pt x="2179" y="2082"/>
                    <a:pt x="3457" y="2607"/>
                  </a:cubicBezTo>
                  <a:cubicBezTo>
                    <a:pt x="3482" y="2617"/>
                    <a:pt x="3506" y="2622"/>
                    <a:pt x="3527" y="2622"/>
                  </a:cubicBezTo>
                  <a:cubicBezTo>
                    <a:pt x="3702" y="2622"/>
                    <a:pt x="3752" y="2324"/>
                    <a:pt x="3549" y="2242"/>
                  </a:cubicBezTo>
                  <a:cubicBezTo>
                    <a:pt x="2339" y="1740"/>
                    <a:pt x="1289" y="1010"/>
                    <a:pt x="399" y="51"/>
                  </a:cubicBezTo>
                  <a:cubicBezTo>
                    <a:pt x="358" y="15"/>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2380150" y="1035050"/>
              <a:ext cx="172175" cy="132800"/>
            </a:xfrm>
            <a:custGeom>
              <a:rect b="b" l="l" r="r" t="t"/>
              <a:pathLst>
                <a:path extrusionOk="0" h="5312" w="6887">
                  <a:moveTo>
                    <a:pt x="266" y="0"/>
                  </a:moveTo>
                  <a:cubicBezTo>
                    <a:pt x="120" y="0"/>
                    <a:pt x="0" y="183"/>
                    <a:pt x="142" y="325"/>
                  </a:cubicBezTo>
                  <a:cubicBezTo>
                    <a:pt x="2105" y="2197"/>
                    <a:pt x="4228" y="3840"/>
                    <a:pt x="6533" y="5278"/>
                  </a:cubicBezTo>
                  <a:cubicBezTo>
                    <a:pt x="6568" y="5301"/>
                    <a:pt x="6603" y="5312"/>
                    <a:pt x="6634" y="5312"/>
                  </a:cubicBezTo>
                  <a:cubicBezTo>
                    <a:pt x="6790" y="5312"/>
                    <a:pt x="6886" y="5072"/>
                    <a:pt x="6716" y="4959"/>
                  </a:cubicBezTo>
                  <a:cubicBezTo>
                    <a:pt x="4456" y="3543"/>
                    <a:pt x="2333" y="1900"/>
                    <a:pt x="393" y="51"/>
                  </a:cubicBezTo>
                  <a:cubicBezTo>
                    <a:pt x="352" y="15"/>
                    <a:pt x="308" y="0"/>
                    <a:pt x="2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2319575" y="1014275"/>
              <a:ext cx="115775" cy="93100"/>
            </a:xfrm>
            <a:custGeom>
              <a:rect b="b" l="l" r="r" t="t"/>
              <a:pathLst>
                <a:path extrusionOk="0" h="3724" w="4631">
                  <a:moveTo>
                    <a:pt x="264" y="0"/>
                  </a:moveTo>
                  <a:cubicBezTo>
                    <a:pt x="120" y="0"/>
                    <a:pt x="0" y="194"/>
                    <a:pt x="123" y="334"/>
                  </a:cubicBezTo>
                  <a:cubicBezTo>
                    <a:pt x="1401" y="1567"/>
                    <a:pt x="2793" y="2685"/>
                    <a:pt x="4254" y="3690"/>
                  </a:cubicBezTo>
                  <a:cubicBezTo>
                    <a:pt x="4289" y="3713"/>
                    <a:pt x="4324" y="3723"/>
                    <a:pt x="4357" y="3723"/>
                  </a:cubicBezTo>
                  <a:cubicBezTo>
                    <a:pt x="4518" y="3723"/>
                    <a:pt x="4630" y="3484"/>
                    <a:pt x="4460" y="3370"/>
                  </a:cubicBezTo>
                  <a:cubicBezTo>
                    <a:pt x="2999" y="2389"/>
                    <a:pt x="1652" y="1270"/>
                    <a:pt x="397" y="60"/>
                  </a:cubicBezTo>
                  <a:cubicBezTo>
                    <a:pt x="354" y="18"/>
                    <a:pt x="308"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2536950" y="1070425"/>
              <a:ext cx="82600" cy="87325"/>
            </a:xfrm>
            <a:custGeom>
              <a:rect b="b" l="l" r="r" t="t"/>
              <a:pathLst>
                <a:path extrusionOk="0" h="3493" w="3304">
                  <a:moveTo>
                    <a:pt x="260" y="0"/>
                  </a:moveTo>
                  <a:cubicBezTo>
                    <a:pt x="124" y="0"/>
                    <a:pt x="0" y="183"/>
                    <a:pt x="124" y="325"/>
                  </a:cubicBezTo>
                  <a:cubicBezTo>
                    <a:pt x="1060" y="1375"/>
                    <a:pt x="1973" y="2402"/>
                    <a:pt x="2909" y="3429"/>
                  </a:cubicBezTo>
                  <a:cubicBezTo>
                    <a:pt x="2948" y="3474"/>
                    <a:pt x="2994" y="3493"/>
                    <a:pt x="3039" y="3493"/>
                  </a:cubicBezTo>
                  <a:cubicBezTo>
                    <a:pt x="3177" y="3493"/>
                    <a:pt x="3303" y="3316"/>
                    <a:pt x="3183" y="3178"/>
                  </a:cubicBezTo>
                  <a:cubicBezTo>
                    <a:pt x="2247" y="2128"/>
                    <a:pt x="1311" y="1101"/>
                    <a:pt x="375" y="51"/>
                  </a:cubicBezTo>
                  <a:cubicBezTo>
                    <a:pt x="340" y="16"/>
                    <a:pt x="29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2596575" y="1025875"/>
              <a:ext cx="60050" cy="69400"/>
            </a:xfrm>
            <a:custGeom>
              <a:rect b="b" l="l" r="r" t="t"/>
              <a:pathLst>
                <a:path extrusionOk="0" h="2776" w="2402">
                  <a:moveTo>
                    <a:pt x="277" y="0"/>
                  </a:moveTo>
                  <a:cubicBezTo>
                    <a:pt x="138" y="0"/>
                    <a:pt x="0" y="129"/>
                    <a:pt x="113" y="258"/>
                  </a:cubicBezTo>
                  <a:cubicBezTo>
                    <a:pt x="729" y="1080"/>
                    <a:pt x="1346" y="1879"/>
                    <a:pt x="1962" y="2701"/>
                  </a:cubicBezTo>
                  <a:cubicBezTo>
                    <a:pt x="2008" y="2754"/>
                    <a:pt x="2068" y="2776"/>
                    <a:pt x="2126" y="2776"/>
                  </a:cubicBezTo>
                  <a:cubicBezTo>
                    <a:pt x="2268" y="2776"/>
                    <a:pt x="2402" y="2641"/>
                    <a:pt x="2304" y="2495"/>
                  </a:cubicBezTo>
                  <a:cubicBezTo>
                    <a:pt x="1665" y="1696"/>
                    <a:pt x="1049" y="875"/>
                    <a:pt x="433" y="76"/>
                  </a:cubicBezTo>
                  <a:cubicBezTo>
                    <a:pt x="393" y="22"/>
                    <a:pt x="335" y="0"/>
                    <a:pt x="2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3"/>
          <p:cNvSpPr txBox="1"/>
          <p:nvPr>
            <p:ph type="title"/>
          </p:nvPr>
        </p:nvSpPr>
        <p:spPr>
          <a:xfrm>
            <a:off x="1371600" y="982125"/>
            <a:ext cx="5744400" cy="2827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MAIN_POINT_2">
    <p:spTree>
      <p:nvGrpSpPr>
        <p:cNvPr id="487" name="Shape 487"/>
        <p:cNvGrpSpPr/>
        <p:nvPr/>
      </p:nvGrpSpPr>
      <p:grpSpPr>
        <a:xfrm>
          <a:off x="0" y="0"/>
          <a:ext cx="0" cy="0"/>
          <a:chOff x="0" y="0"/>
          <a:chExt cx="0" cy="0"/>
        </a:xfrm>
      </p:grpSpPr>
      <p:sp>
        <p:nvSpPr>
          <p:cNvPr id="488" name="Google Shape;488;p14"/>
          <p:cNvSpPr/>
          <p:nvPr/>
        </p:nvSpPr>
        <p:spPr>
          <a:xfrm flipH="1" rot="2700000">
            <a:off x="-1884080" y="1427042"/>
            <a:ext cx="4766389" cy="2788867"/>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4"/>
          <p:cNvGrpSpPr/>
          <p:nvPr/>
        </p:nvGrpSpPr>
        <p:grpSpPr>
          <a:xfrm flipH="1" rot="10302178">
            <a:off x="5794406" y="2770415"/>
            <a:ext cx="4597820" cy="2650761"/>
            <a:chOff x="-657200" y="-554025"/>
            <a:chExt cx="4597975" cy="2650850"/>
          </a:xfrm>
        </p:grpSpPr>
        <p:sp>
          <p:nvSpPr>
            <p:cNvPr id="490" name="Google Shape;490;p14"/>
            <p:cNvSpPr/>
            <p:nvPr/>
          </p:nvSpPr>
          <p:spPr>
            <a:xfrm>
              <a:off x="2696625" y="-89725"/>
              <a:ext cx="1244150" cy="799100"/>
            </a:xfrm>
            <a:custGeom>
              <a:rect b="b" l="l" r="r" t="t"/>
              <a:pathLst>
                <a:path extrusionOk="0" h="31964" w="49766">
                  <a:moveTo>
                    <a:pt x="515" y="0"/>
                  </a:moveTo>
                  <a:cubicBezTo>
                    <a:pt x="262" y="0"/>
                    <a:pt x="1" y="273"/>
                    <a:pt x="174" y="556"/>
                  </a:cubicBezTo>
                  <a:cubicBezTo>
                    <a:pt x="950" y="1948"/>
                    <a:pt x="3415" y="2907"/>
                    <a:pt x="4671" y="3614"/>
                  </a:cubicBezTo>
                  <a:cubicBezTo>
                    <a:pt x="6451" y="4641"/>
                    <a:pt x="8209" y="5669"/>
                    <a:pt x="9966" y="6719"/>
                  </a:cubicBezTo>
                  <a:cubicBezTo>
                    <a:pt x="15604" y="10028"/>
                    <a:pt x="21219" y="13361"/>
                    <a:pt x="26788" y="16762"/>
                  </a:cubicBezTo>
                  <a:cubicBezTo>
                    <a:pt x="32015" y="19912"/>
                    <a:pt x="36900" y="23107"/>
                    <a:pt x="41511" y="27124"/>
                  </a:cubicBezTo>
                  <a:cubicBezTo>
                    <a:pt x="42652" y="28129"/>
                    <a:pt x="43816" y="29156"/>
                    <a:pt x="45003" y="30137"/>
                  </a:cubicBezTo>
                  <a:cubicBezTo>
                    <a:pt x="45711" y="30708"/>
                    <a:pt x="46646" y="31667"/>
                    <a:pt x="47559" y="31918"/>
                  </a:cubicBezTo>
                  <a:cubicBezTo>
                    <a:pt x="47681" y="31949"/>
                    <a:pt x="47795" y="31964"/>
                    <a:pt x="47903" y="31964"/>
                  </a:cubicBezTo>
                  <a:cubicBezTo>
                    <a:pt x="49766" y="31964"/>
                    <a:pt x="49700" y="27536"/>
                    <a:pt x="49614" y="26371"/>
                  </a:cubicBezTo>
                  <a:cubicBezTo>
                    <a:pt x="48929" y="16008"/>
                    <a:pt x="40826" y="8339"/>
                    <a:pt x="31993" y="3865"/>
                  </a:cubicBezTo>
                  <a:cubicBezTo>
                    <a:pt x="31930" y="3833"/>
                    <a:pt x="31869" y="3818"/>
                    <a:pt x="31812" y="3818"/>
                  </a:cubicBezTo>
                  <a:cubicBezTo>
                    <a:pt x="31470" y="3818"/>
                    <a:pt x="31256" y="4329"/>
                    <a:pt x="31627" y="4505"/>
                  </a:cubicBezTo>
                  <a:cubicBezTo>
                    <a:pt x="35622" y="6536"/>
                    <a:pt x="39251" y="9161"/>
                    <a:pt x="42355" y="12425"/>
                  </a:cubicBezTo>
                  <a:cubicBezTo>
                    <a:pt x="45574" y="15826"/>
                    <a:pt x="47651" y="19318"/>
                    <a:pt x="48518" y="23952"/>
                  </a:cubicBezTo>
                  <a:cubicBezTo>
                    <a:pt x="48746" y="25070"/>
                    <a:pt x="48906" y="26189"/>
                    <a:pt x="48906" y="27330"/>
                  </a:cubicBezTo>
                  <a:cubicBezTo>
                    <a:pt x="48906" y="27832"/>
                    <a:pt x="48769" y="31027"/>
                    <a:pt x="47902" y="31233"/>
                  </a:cubicBezTo>
                  <a:cubicBezTo>
                    <a:pt x="47873" y="31240"/>
                    <a:pt x="47842" y="31244"/>
                    <a:pt x="47810" y="31244"/>
                  </a:cubicBezTo>
                  <a:cubicBezTo>
                    <a:pt x="47119" y="31244"/>
                    <a:pt x="45624" y="29687"/>
                    <a:pt x="45231" y="29338"/>
                  </a:cubicBezTo>
                  <a:cubicBezTo>
                    <a:pt x="42812" y="27330"/>
                    <a:pt x="40506" y="25184"/>
                    <a:pt x="38041" y="23221"/>
                  </a:cubicBezTo>
                  <a:cubicBezTo>
                    <a:pt x="34458" y="20322"/>
                    <a:pt x="30372" y="18040"/>
                    <a:pt x="26446" y="15643"/>
                  </a:cubicBezTo>
                  <a:cubicBezTo>
                    <a:pt x="21470" y="12653"/>
                    <a:pt x="16494" y="9686"/>
                    <a:pt x="11518" y="6741"/>
                  </a:cubicBezTo>
                  <a:cubicBezTo>
                    <a:pt x="9578" y="5600"/>
                    <a:pt x="7638" y="4459"/>
                    <a:pt x="5698" y="3340"/>
                  </a:cubicBezTo>
                  <a:cubicBezTo>
                    <a:pt x="4351" y="2564"/>
                    <a:pt x="1544" y="1469"/>
                    <a:pt x="813" y="191"/>
                  </a:cubicBezTo>
                  <a:cubicBezTo>
                    <a:pt x="742" y="56"/>
                    <a:pt x="629" y="0"/>
                    <a:pt x="51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
            <p:cNvSpPr/>
            <p:nvPr/>
          </p:nvSpPr>
          <p:spPr>
            <a:xfrm>
              <a:off x="3235125" y="512050"/>
              <a:ext cx="570025" cy="497475"/>
            </a:xfrm>
            <a:custGeom>
              <a:rect b="b" l="l" r="r" t="t"/>
              <a:pathLst>
                <a:path extrusionOk="0" h="19899" w="22801">
                  <a:moveTo>
                    <a:pt x="17522" y="0"/>
                  </a:moveTo>
                  <a:cubicBezTo>
                    <a:pt x="17223" y="0"/>
                    <a:pt x="16966" y="386"/>
                    <a:pt x="17232" y="634"/>
                  </a:cubicBezTo>
                  <a:cubicBezTo>
                    <a:pt x="20016" y="3396"/>
                    <a:pt x="21683" y="7048"/>
                    <a:pt x="21911" y="10951"/>
                  </a:cubicBezTo>
                  <a:cubicBezTo>
                    <a:pt x="22025" y="12891"/>
                    <a:pt x="21797" y="14854"/>
                    <a:pt x="21180" y="16703"/>
                  </a:cubicBezTo>
                  <a:cubicBezTo>
                    <a:pt x="21043" y="17137"/>
                    <a:pt x="20906" y="17776"/>
                    <a:pt x="20633" y="18118"/>
                  </a:cubicBezTo>
                  <a:cubicBezTo>
                    <a:pt x="20573" y="18493"/>
                    <a:pt x="20404" y="18681"/>
                    <a:pt x="20126" y="18681"/>
                  </a:cubicBezTo>
                  <a:cubicBezTo>
                    <a:pt x="19982" y="18681"/>
                    <a:pt x="19808" y="18630"/>
                    <a:pt x="19605" y="18529"/>
                  </a:cubicBezTo>
                  <a:cubicBezTo>
                    <a:pt x="19463" y="18566"/>
                    <a:pt x="19336" y="18585"/>
                    <a:pt x="19225" y="18585"/>
                  </a:cubicBezTo>
                  <a:cubicBezTo>
                    <a:pt x="18856" y="18585"/>
                    <a:pt x="18659" y="18379"/>
                    <a:pt x="18624" y="17958"/>
                  </a:cubicBezTo>
                  <a:cubicBezTo>
                    <a:pt x="18145" y="17296"/>
                    <a:pt x="17985" y="16132"/>
                    <a:pt x="17620" y="15379"/>
                  </a:cubicBezTo>
                  <a:cubicBezTo>
                    <a:pt x="14401" y="8303"/>
                    <a:pt x="7599" y="3966"/>
                    <a:pt x="592" y="1227"/>
                  </a:cubicBezTo>
                  <a:cubicBezTo>
                    <a:pt x="542" y="1207"/>
                    <a:pt x="495" y="1198"/>
                    <a:pt x="452" y="1198"/>
                  </a:cubicBezTo>
                  <a:cubicBezTo>
                    <a:pt x="103" y="1198"/>
                    <a:pt x="0" y="1795"/>
                    <a:pt x="387" y="1958"/>
                  </a:cubicBezTo>
                  <a:cubicBezTo>
                    <a:pt x="5477" y="3944"/>
                    <a:pt x="10361" y="6705"/>
                    <a:pt x="13922" y="10928"/>
                  </a:cubicBezTo>
                  <a:cubicBezTo>
                    <a:pt x="15679" y="13051"/>
                    <a:pt x="16866" y="15356"/>
                    <a:pt x="17802" y="17935"/>
                  </a:cubicBezTo>
                  <a:cubicBezTo>
                    <a:pt x="18123" y="18758"/>
                    <a:pt x="18691" y="19898"/>
                    <a:pt x="19677" y="19898"/>
                  </a:cubicBezTo>
                  <a:cubicBezTo>
                    <a:pt x="19812" y="19898"/>
                    <a:pt x="19956" y="19877"/>
                    <a:pt x="20108" y="19830"/>
                  </a:cubicBezTo>
                  <a:cubicBezTo>
                    <a:pt x="21317" y="19488"/>
                    <a:pt x="21774" y="17410"/>
                    <a:pt x="22071" y="16383"/>
                  </a:cubicBezTo>
                  <a:cubicBezTo>
                    <a:pt x="22618" y="14443"/>
                    <a:pt x="22801" y="12412"/>
                    <a:pt x="22618" y="10403"/>
                  </a:cubicBezTo>
                  <a:cubicBezTo>
                    <a:pt x="22276" y="6500"/>
                    <a:pt x="20564" y="2871"/>
                    <a:pt x="17779" y="109"/>
                  </a:cubicBezTo>
                  <a:cubicBezTo>
                    <a:pt x="17698" y="32"/>
                    <a:pt x="17608" y="0"/>
                    <a:pt x="1752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4"/>
            <p:cNvSpPr/>
            <p:nvPr/>
          </p:nvSpPr>
          <p:spPr>
            <a:xfrm>
              <a:off x="1785000" y="-196325"/>
              <a:ext cx="1161350" cy="1255425"/>
            </a:xfrm>
            <a:custGeom>
              <a:rect b="b" l="l" r="r" t="t"/>
              <a:pathLst>
                <a:path extrusionOk="0" h="50217" w="46454">
                  <a:moveTo>
                    <a:pt x="23108" y="1"/>
                  </a:moveTo>
                  <a:cubicBezTo>
                    <a:pt x="22779" y="1"/>
                    <a:pt x="22551" y="494"/>
                    <a:pt x="22921" y="688"/>
                  </a:cubicBezTo>
                  <a:cubicBezTo>
                    <a:pt x="28513" y="3747"/>
                    <a:pt x="33375" y="8038"/>
                    <a:pt x="37096" y="13242"/>
                  </a:cubicBezTo>
                  <a:cubicBezTo>
                    <a:pt x="40748" y="18332"/>
                    <a:pt x="43943" y="24860"/>
                    <a:pt x="44354" y="31206"/>
                  </a:cubicBezTo>
                  <a:cubicBezTo>
                    <a:pt x="44605" y="34926"/>
                    <a:pt x="43007" y="38282"/>
                    <a:pt x="41090" y="41363"/>
                  </a:cubicBezTo>
                  <a:cubicBezTo>
                    <a:pt x="39218" y="44376"/>
                    <a:pt x="37141" y="48188"/>
                    <a:pt x="33466" y="49146"/>
                  </a:cubicBezTo>
                  <a:cubicBezTo>
                    <a:pt x="32488" y="49402"/>
                    <a:pt x="31465" y="49510"/>
                    <a:pt x="30423" y="49510"/>
                  </a:cubicBezTo>
                  <a:cubicBezTo>
                    <a:pt x="27551" y="49510"/>
                    <a:pt x="24542" y="48689"/>
                    <a:pt x="21962" y="47868"/>
                  </a:cubicBezTo>
                  <a:cubicBezTo>
                    <a:pt x="18402" y="46750"/>
                    <a:pt x="14887" y="45129"/>
                    <a:pt x="12033" y="42664"/>
                  </a:cubicBezTo>
                  <a:cubicBezTo>
                    <a:pt x="6099" y="37483"/>
                    <a:pt x="3291" y="29540"/>
                    <a:pt x="826" y="22281"/>
                  </a:cubicBezTo>
                  <a:cubicBezTo>
                    <a:pt x="762" y="22097"/>
                    <a:pt x="604" y="22017"/>
                    <a:pt x="450" y="22017"/>
                  </a:cubicBezTo>
                  <a:cubicBezTo>
                    <a:pt x="222" y="22017"/>
                    <a:pt x="0" y="22191"/>
                    <a:pt x="96" y="22464"/>
                  </a:cubicBezTo>
                  <a:cubicBezTo>
                    <a:pt x="2492" y="29494"/>
                    <a:pt x="5163" y="37095"/>
                    <a:pt x="10618" y="42367"/>
                  </a:cubicBezTo>
                  <a:cubicBezTo>
                    <a:pt x="13220" y="44901"/>
                    <a:pt x="16416" y="46636"/>
                    <a:pt x="19794" y="47914"/>
                  </a:cubicBezTo>
                  <a:cubicBezTo>
                    <a:pt x="23135" y="49183"/>
                    <a:pt x="26907" y="50216"/>
                    <a:pt x="30530" y="50216"/>
                  </a:cubicBezTo>
                  <a:cubicBezTo>
                    <a:pt x="30817" y="50216"/>
                    <a:pt x="31104" y="50210"/>
                    <a:pt x="31389" y="50196"/>
                  </a:cubicBezTo>
                  <a:cubicBezTo>
                    <a:pt x="34790" y="50037"/>
                    <a:pt x="37141" y="48348"/>
                    <a:pt x="39127" y="45654"/>
                  </a:cubicBezTo>
                  <a:cubicBezTo>
                    <a:pt x="41318" y="42664"/>
                    <a:pt x="43601" y="39332"/>
                    <a:pt x="44628" y="35702"/>
                  </a:cubicBezTo>
                  <a:cubicBezTo>
                    <a:pt x="46454" y="29243"/>
                    <a:pt x="43053" y="21505"/>
                    <a:pt x="39789" y="15981"/>
                  </a:cubicBezTo>
                  <a:cubicBezTo>
                    <a:pt x="35840" y="9294"/>
                    <a:pt x="30111" y="3770"/>
                    <a:pt x="23286" y="49"/>
                  </a:cubicBezTo>
                  <a:cubicBezTo>
                    <a:pt x="23226" y="16"/>
                    <a:pt x="23165" y="1"/>
                    <a:pt x="2310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4"/>
            <p:cNvSpPr/>
            <p:nvPr/>
          </p:nvSpPr>
          <p:spPr>
            <a:xfrm>
              <a:off x="857250" y="-175125"/>
              <a:ext cx="1022025" cy="1312025"/>
            </a:xfrm>
            <a:custGeom>
              <a:rect b="b" l="l" r="r" t="t"/>
              <a:pathLst>
                <a:path extrusionOk="0" h="52481" w="40881">
                  <a:moveTo>
                    <a:pt x="10861" y="1"/>
                  </a:moveTo>
                  <a:cubicBezTo>
                    <a:pt x="10775" y="1"/>
                    <a:pt x="10688" y="41"/>
                    <a:pt x="10614" y="137"/>
                  </a:cubicBezTo>
                  <a:cubicBezTo>
                    <a:pt x="8149" y="3264"/>
                    <a:pt x="6688" y="6939"/>
                    <a:pt x="4999" y="10500"/>
                  </a:cubicBezTo>
                  <a:cubicBezTo>
                    <a:pt x="3287" y="14197"/>
                    <a:pt x="1165" y="17941"/>
                    <a:pt x="571" y="22004"/>
                  </a:cubicBezTo>
                  <a:cubicBezTo>
                    <a:pt x="0" y="25838"/>
                    <a:pt x="617" y="29901"/>
                    <a:pt x="1233" y="33690"/>
                  </a:cubicBezTo>
                  <a:cubicBezTo>
                    <a:pt x="1872" y="37753"/>
                    <a:pt x="3036" y="41679"/>
                    <a:pt x="4999" y="45285"/>
                  </a:cubicBezTo>
                  <a:cubicBezTo>
                    <a:pt x="6757" y="48527"/>
                    <a:pt x="8994" y="50764"/>
                    <a:pt x="12623" y="51768"/>
                  </a:cubicBezTo>
                  <a:cubicBezTo>
                    <a:pt x="14224" y="52211"/>
                    <a:pt x="15918" y="52481"/>
                    <a:pt x="17602" y="52481"/>
                  </a:cubicBezTo>
                  <a:cubicBezTo>
                    <a:pt x="19470" y="52481"/>
                    <a:pt x="21326" y="52149"/>
                    <a:pt x="23031" y="51357"/>
                  </a:cubicBezTo>
                  <a:cubicBezTo>
                    <a:pt x="26523" y="49736"/>
                    <a:pt x="27825" y="46746"/>
                    <a:pt x="29308" y="43414"/>
                  </a:cubicBezTo>
                  <a:cubicBezTo>
                    <a:pt x="30974" y="39602"/>
                    <a:pt x="32686" y="35813"/>
                    <a:pt x="34261" y="31956"/>
                  </a:cubicBezTo>
                  <a:cubicBezTo>
                    <a:pt x="37754" y="23396"/>
                    <a:pt x="40881" y="13855"/>
                    <a:pt x="38187" y="4611"/>
                  </a:cubicBezTo>
                  <a:cubicBezTo>
                    <a:pt x="38132" y="4428"/>
                    <a:pt x="37983" y="4348"/>
                    <a:pt x="37831" y="4348"/>
                  </a:cubicBezTo>
                  <a:cubicBezTo>
                    <a:pt x="37605" y="4348"/>
                    <a:pt x="37375" y="4529"/>
                    <a:pt x="37457" y="4816"/>
                  </a:cubicBezTo>
                  <a:cubicBezTo>
                    <a:pt x="39648" y="12257"/>
                    <a:pt x="37890" y="19995"/>
                    <a:pt x="35311" y="27117"/>
                  </a:cubicBezTo>
                  <a:cubicBezTo>
                    <a:pt x="34010" y="30769"/>
                    <a:pt x="32458" y="34329"/>
                    <a:pt x="30906" y="37890"/>
                  </a:cubicBezTo>
                  <a:cubicBezTo>
                    <a:pt x="29514" y="41063"/>
                    <a:pt x="28395" y="44760"/>
                    <a:pt x="26432" y="47636"/>
                  </a:cubicBezTo>
                  <a:cubicBezTo>
                    <a:pt x="24427" y="50542"/>
                    <a:pt x="20900" y="51723"/>
                    <a:pt x="17495" y="51723"/>
                  </a:cubicBezTo>
                  <a:cubicBezTo>
                    <a:pt x="17101" y="51723"/>
                    <a:pt x="16709" y="51707"/>
                    <a:pt x="16321" y="51677"/>
                  </a:cubicBezTo>
                  <a:cubicBezTo>
                    <a:pt x="12075" y="51334"/>
                    <a:pt x="8560" y="49736"/>
                    <a:pt x="6300" y="46039"/>
                  </a:cubicBezTo>
                  <a:cubicBezTo>
                    <a:pt x="4292" y="42729"/>
                    <a:pt x="3013" y="39054"/>
                    <a:pt x="2260" y="35265"/>
                  </a:cubicBezTo>
                  <a:cubicBezTo>
                    <a:pt x="1530" y="31567"/>
                    <a:pt x="959" y="27596"/>
                    <a:pt x="1142" y="23807"/>
                  </a:cubicBezTo>
                  <a:cubicBezTo>
                    <a:pt x="1370" y="19379"/>
                    <a:pt x="3516" y="15476"/>
                    <a:pt x="5342" y="11527"/>
                  </a:cubicBezTo>
                  <a:cubicBezTo>
                    <a:pt x="7099" y="7829"/>
                    <a:pt x="8606" y="3903"/>
                    <a:pt x="11139" y="662"/>
                  </a:cubicBezTo>
                  <a:cubicBezTo>
                    <a:pt x="11362" y="370"/>
                    <a:pt x="11121" y="1"/>
                    <a:pt x="108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4"/>
            <p:cNvSpPr/>
            <p:nvPr/>
          </p:nvSpPr>
          <p:spPr>
            <a:xfrm>
              <a:off x="1457925" y="1004400"/>
              <a:ext cx="881275" cy="485825"/>
            </a:xfrm>
            <a:custGeom>
              <a:rect b="b" l="l" r="r" t="t"/>
              <a:pathLst>
                <a:path extrusionOk="0" h="19433" w="35251">
                  <a:moveTo>
                    <a:pt x="34230" y="0"/>
                  </a:moveTo>
                  <a:cubicBezTo>
                    <a:pt x="34012" y="0"/>
                    <a:pt x="33772" y="189"/>
                    <a:pt x="33813" y="478"/>
                  </a:cubicBezTo>
                  <a:cubicBezTo>
                    <a:pt x="34589" y="4701"/>
                    <a:pt x="33128" y="9517"/>
                    <a:pt x="31051" y="13169"/>
                  </a:cubicBezTo>
                  <a:cubicBezTo>
                    <a:pt x="29334" y="16143"/>
                    <a:pt x="26905" y="18617"/>
                    <a:pt x="23484" y="18617"/>
                  </a:cubicBezTo>
                  <a:cubicBezTo>
                    <a:pt x="23176" y="18617"/>
                    <a:pt x="22861" y="18597"/>
                    <a:pt x="22537" y="18556"/>
                  </a:cubicBezTo>
                  <a:cubicBezTo>
                    <a:pt x="13635" y="17415"/>
                    <a:pt x="5624" y="9859"/>
                    <a:pt x="853" y="2761"/>
                  </a:cubicBezTo>
                  <a:cubicBezTo>
                    <a:pt x="770" y="2636"/>
                    <a:pt x="651" y="2585"/>
                    <a:pt x="534" y="2585"/>
                  </a:cubicBezTo>
                  <a:cubicBezTo>
                    <a:pt x="264" y="2585"/>
                    <a:pt x="0" y="2856"/>
                    <a:pt x="191" y="3126"/>
                  </a:cubicBezTo>
                  <a:cubicBezTo>
                    <a:pt x="4688" y="9837"/>
                    <a:pt x="11239" y="15817"/>
                    <a:pt x="18999" y="18465"/>
                  </a:cubicBezTo>
                  <a:cubicBezTo>
                    <a:pt x="20451" y="18959"/>
                    <a:pt x="22143" y="19432"/>
                    <a:pt x="23778" y="19432"/>
                  </a:cubicBezTo>
                  <a:cubicBezTo>
                    <a:pt x="24560" y="19432"/>
                    <a:pt x="25329" y="19324"/>
                    <a:pt x="26052" y="19058"/>
                  </a:cubicBezTo>
                  <a:cubicBezTo>
                    <a:pt x="29202" y="17894"/>
                    <a:pt x="31370" y="14539"/>
                    <a:pt x="32672" y="11617"/>
                  </a:cubicBezTo>
                  <a:cubicBezTo>
                    <a:pt x="34224" y="8148"/>
                    <a:pt x="35251" y="4062"/>
                    <a:pt x="34543" y="273"/>
                  </a:cubicBezTo>
                  <a:cubicBezTo>
                    <a:pt x="34507" y="82"/>
                    <a:pt x="34373" y="0"/>
                    <a:pt x="34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4"/>
            <p:cNvSpPr/>
            <p:nvPr/>
          </p:nvSpPr>
          <p:spPr>
            <a:xfrm>
              <a:off x="1482175" y="1105475"/>
              <a:ext cx="649700" cy="475350"/>
            </a:xfrm>
            <a:custGeom>
              <a:rect b="b" l="l" r="r" t="t"/>
              <a:pathLst>
                <a:path extrusionOk="0" h="19014" w="25988">
                  <a:moveTo>
                    <a:pt x="459" y="1"/>
                  </a:moveTo>
                  <a:cubicBezTo>
                    <a:pt x="224" y="1"/>
                    <a:pt x="1" y="176"/>
                    <a:pt x="111" y="453"/>
                  </a:cubicBezTo>
                  <a:cubicBezTo>
                    <a:pt x="1321" y="3694"/>
                    <a:pt x="3056" y="6593"/>
                    <a:pt x="5019" y="9423"/>
                  </a:cubicBezTo>
                  <a:cubicBezTo>
                    <a:pt x="6776" y="11956"/>
                    <a:pt x="8648" y="14467"/>
                    <a:pt x="11136" y="16339"/>
                  </a:cubicBezTo>
                  <a:cubicBezTo>
                    <a:pt x="13069" y="17779"/>
                    <a:pt x="15547" y="19014"/>
                    <a:pt x="18026" y="19014"/>
                  </a:cubicBezTo>
                  <a:cubicBezTo>
                    <a:pt x="18415" y="19014"/>
                    <a:pt x="18805" y="18983"/>
                    <a:pt x="19193" y="18918"/>
                  </a:cubicBezTo>
                  <a:cubicBezTo>
                    <a:pt x="21773" y="18462"/>
                    <a:pt x="24055" y="16567"/>
                    <a:pt x="25744" y="14673"/>
                  </a:cubicBezTo>
                  <a:cubicBezTo>
                    <a:pt x="25987" y="14395"/>
                    <a:pt x="25741" y="14024"/>
                    <a:pt x="25469" y="14024"/>
                  </a:cubicBezTo>
                  <a:cubicBezTo>
                    <a:pt x="25383" y="14024"/>
                    <a:pt x="25295" y="14061"/>
                    <a:pt x="25219" y="14148"/>
                  </a:cubicBezTo>
                  <a:cubicBezTo>
                    <a:pt x="23416" y="16156"/>
                    <a:pt x="20882" y="18256"/>
                    <a:pt x="18029" y="18256"/>
                  </a:cubicBezTo>
                  <a:cubicBezTo>
                    <a:pt x="15085" y="18256"/>
                    <a:pt x="12277" y="16499"/>
                    <a:pt x="10200" y="14559"/>
                  </a:cubicBezTo>
                  <a:cubicBezTo>
                    <a:pt x="6160" y="10815"/>
                    <a:pt x="2759" y="5383"/>
                    <a:pt x="842" y="247"/>
                  </a:cubicBezTo>
                  <a:cubicBezTo>
                    <a:pt x="770" y="76"/>
                    <a:pt x="612" y="1"/>
                    <a:pt x="4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4"/>
            <p:cNvSpPr/>
            <p:nvPr/>
          </p:nvSpPr>
          <p:spPr>
            <a:xfrm>
              <a:off x="986775" y="996650"/>
              <a:ext cx="547475" cy="763400"/>
            </a:xfrm>
            <a:custGeom>
              <a:rect b="b" l="l" r="r" t="t"/>
              <a:pathLst>
                <a:path extrusionOk="0" h="30536" w="21899">
                  <a:moveTo>
                    <a:pt x="1436" y="0"/>
                  </a:moveTo>
                  <a:cubicBezTo>
                    <a:pt x="1286" y="0"/>
                    <a:pt x="1142" y="81"/>
                    <a:pt x="1096" y="263"/>
                  </a:cubicBezTo>
                  <a:cubicBezTo>
                    <a:pt x="389" y="3482"/>
                    <a:pt x="1" y="7020"/>
                    <a:pt x="526" y="10284"/>
                  </a:cubicBezTo>
                  <a:cubicBezTo>
                    <a:pt x="1325" y="15237"/>
                    <a:pt x="3927" y="20213"/>
                    <a:pt x="6894" y="24207"/>
                  </a:cubicBezTo>
                  <a:cubicBezTo>
                    <a:pt x="8925" y="26946"/>
                    <a:pt x="11459" y="29913"/>
                    <a:pt x="14997" y="30415"/>
                  </a:cubicBezTo>
                  <a:cubicBezTo>
                    <a:pt x="15487" y="30489"/>
                    <a:pt x="16063" y="30535"/>
                    <a:pt x="16667" y="30535"/>
                  </a:cubicBezTo>
                  <a:cubicBezTo>
                    <a:pt x="19067" y="30535"/>
                    <a:pt x="21899" y="29797"/>
                    <a:pt x="21479" y="27060"/>
                  </a:cubicBezTo>
                  <a:cubicBezTo>
                    <a:pt x="21297" y="25805"/>
                    <a:pt x="20681" y="24641"/>
                    <a:pt x="20566" y="23385"/>
                  </a:cubicBezTo>
                  <a:cubicBezTo>
                    <a:pt x="20407" y="21559"/>
                    <a:pt x="20544" y="19665"/>
                    <a:pt x="20566" y="17862"/>
                  </a:cubicBezTo>
                  <a:cubicBezTo>
                    <a:pt x="20589" y="14050"/>
                    <a:pt x="20772" y="10261"/>
                    <a:pt x="21228" y="6472"/>
                  </a:cubicBezTo>
                  <a:cubicBezTo>
                    <a:pt x="21251" y="6232"/>
                    <a:pt x="21074" y="6112"/>
                    <a:pt x="20886" y="6112"/>
                  </a:cubicBezTo>
                  <a:cubicBezTo>
                    <a:pt x="20698" y="6112"/>
                    <a:pt x="20498" y="6232"/>
                    <a:pt x="20475" y="6472"/>
                  </a:cubicBezTo>
                  <a:cubicBezTo>
                    <a:pt x="20041" y="9896"/>
                    <a:pt x="19882" y="13319"/>
                    <a:pt x="19813" y="16743"/>
                  </a:cubicBezTo>
                  <a:cubicBezTo>
                    <a:pt x="19790" y="19482"/>
                    <a:pt x="19402" y="22541"/>
                    <a:pt x="20178" y="25189"/>
                  </a:cubicBezTo>
                  <a:cubicBezTo>
                    <a:pt x="20544" y="26421"/>
                    <a:pt x="21365" y="28064"/>
                    <a:pt x="20064" y="29000"/>
                  </a:cubicBezTo>
                  <a:cubicBezTo>
                    <a:pt x="19151" y="29685"/>
                    <a:pt x="17508" y="29776"/>
                    <a:pt x="16435" y="29776"/>
                  </a:cubicBezTo>
                  <a:cubicBezTo>
                    <a:pt x="13879" y="29776"/>
                    <a:pt x="11938" y="28635"/>
                    <a:pt x="10204" y="26900"/>
                  </a:cubicBezTo>
                  <a:cubicBezTo>
                    <a:pt x="6369" y="23111"/>
                    <a:pt x="3539" y="18067"/>
                    <a:pt x="1964" y="12931"/>
                  </a:cubicBezTo>
                  <a:cubicBezTo>
                    <a:pt x="708" y="8868"/>
                    <a:pt x="914" y="4600"/>
                    <a:pt x="1827" y="469"/>
                  </a:cubicBezTo>
                  <a:cubicBezTo>
                    <a:pt x="1895" y="181"/>
                    <a:pt x="1660" y="0"/>
                    <a:pt x="143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4"/>
            <p:cNvSpPr/>
            <p:nvPr/>
          </p:nvSpPr>
          <p:spPr>
            <a:xfrm>
              <a:off x="643250" y="329275"/>
              <a:ext cx="395475" cy="1767550"/>
            </a:xfrm>
            <a:custGeom>
              <a:rect b="b" l="l" r="r" t="t"/>
              <a:pathLst>
                <a:path extrusionOk="0" h="70702" w="15819">
                  <a:moveTo>
                    <a:pt x="9689" y="1"/>
                  </a:moveTo>
                  <a:cubicBezTo>
                    <a:pt x="9576" y="1"/>
                    <a:pt x="9462" y="48"/>
                    <a:pt x="9382" y="161"/>
                  </a:cubicBezTo>
                  <a:cubicBezTo>
                    <a:pt x="5274" y="6165"/>
                    <a:pt x="3402" y="13628"/>
                    <a:pt x="2238" y="20727"/>
                  </a:cubicBezTo>
                  <a:cubicBezTo>
                    <a:pt x="686" y="30336"/>
                    <a:pt x="1" y="40768"/>
                    <a:pt x="1622" y="50423"/>
                  </a:cubicBezTo>
                  <a:cubicBezTo>
                    <a:pt x="2672" y="56517"/>
                    <a:pt x="4977" y="62680"/>
                    <a:pt x="9291" y="67245"/>
                  </a:cubicBezTo>
                  <a:cubicBezTo>
                    <a:pt x="10204" y="68226"/>
                    <a:pt x="11231" y="69139"/>
                    <a:pt x="12349" y="69893"/>
                  </a:cubicBezTo>
                  <a:cubicBezTo>
                    <a:pt x="12876" y="70229"/>
                    <a:pt x="13499" y="70702"/>
                    <a:pt x="14165" y="70702"/>
                  </a:cubicBezTo>
                  <a:cubicBezTo>
                    <a:pt x="14222" y="70702"/>
                    <a:pt x="14278" y="70699"/>
                    <a:pt x="14335" y="70692"/>
                  </a:cubicBezTo>
                  <a:cubicBezTo>
                    <a:pt x="15819" y="70463"/>
                    <a:pt x="14906" y="68888"/>
                    <a:pt x="14609" y="67975"/>
                  </a:cubicBezTo>
                  <a:cubicBezTo>
                    <a:pt x="12692" y="62086"/>
                    <a:pt x="12349" y="55809"/>
                    <a:pt x="12943" y="49669"/>
                  </a:cubicBezTo>
                  <a:cubicBezTo>
                    <a:pt x="13377" y="45378"/>
                    <a:pt x="14427" y="41224"/>
                    <a:pt x="15111" y="36956"/>
                  </a:cubicBezTo>
                  <a:cubicBezTo>
                    <a:pt x="15153" y="36667"/>
                    <a:pt x="14904" y="36478"/>
                    <a:pt x="14684" y="36478"/>
                  </a:cubicBezTo>
                  <a:cubicBezTo>
                    <a:pt x="14540" y="36478"/>
                    <a:pt x="14408" y="36560"/>
                    <a:pt x="14381" y="36750"/>
                  </a:cubicBezTo>
                  <a:cubicBezTo>
                    <a:pt x="13194" y="44169"/>
                    <a:pt x="11459" y="51244"/>
                    <a:pt x="12076" y="58845"/>
                  </a:cubicBezTo>
                  <a:cubicBezTo>
                    <a:pt x="12235" y="61059"/>
                    <a:pt x="12578" y="63273"/>
                    <a:pt x="13103" y="65419"/>
                  </a:cubicBezTo>
                  <a:cubicBezTo>
                    <a:pt x="13285" y="66126"/>
                    <a:pt x="13468" y="66811"/>
                    <a:pt x="13673" y="67496"/>
                  </a:cubicBezTo>
                  <a:cubicBezTo>
                    <a:pt x="13810" y="67952"/>
                    <a:pt x="14267" y="68751"/>
                    <a:pt x="14244" y="69231"/>
                  </a:cubicBezTo>
                  <a:cubicBezTo>
                    <a:pt x="14224" y="69681"/>
                    <a:pt x="14089" y="69842"/>
                    <a:pt x="13882" y="69842"/>
                  </a:cubicBezTo>
                  <a:cubicBezTo>
                    <a:pt x="13628" y="69842"/>
                    <a:pt x="13265" y="69597"/>
                    <a:pt x="12874" y="69345"/>
                  </a:cubicBezTo>
                  <a:cubicBezTo>
                    <a:pt x="11870" y="68706"/>
                    <a:pt x="10980" y="67884"/>
                    <a:pt x="10158" y="67039"/>
                  </a:cubicBezTo>
                  <a:cubicBezTo>
                    <a:pt x="6095" y="62954"/>
                    <a:pt x="3813" y="57407"/>
                    <a:pt x="2672" y="51838"/>
                  </a:cubicBezTo>
                  <a:cubicBezTo>
                    <a:pt x="709" y="42457"/>
                    <a:pt x="1348" y="32094"/>
                    <a:pt x="2694" y="22644"/>
                  </a:cubicBezTo>
                  <a:cubicBezTo>
                    <a:pt x="3790" y="15044"/>
                    <a:pt x="5639" y="6963"/>
                    <a:pt x="10044" y="549"/>
                  </a:cubicBezTo>
                  <a:cubicBezTo>
                    <a:pt x="10238" y="275"/>
                    <a:pt x="9964" y="1"/>
                    <a:pt x="96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4"/>
            <p:cNvSpPr/>
            <p:nvPr/>
          </p:nvSpPr>
          <p:spPr>
            <a:xfrm>
              <a:off x="1359025" y="1311225"/>
              <a:ext cx="404975" cy="594425"/>
            </a:xfrm>
            <a:custGeom>
              <a:rect b="b" l="l" r="r" t="t"/>
              <a:pathLst>
                <a:path extrusionOk="0" h="23777" w="16199">
                  <a:moveTo>
                    <a:pt x="9301" y="1"/>
                  </a:moveTo>
                  <a:cubicBezTo>
                    <a:pt x="9071" y="1"/>
                    <a:pt x="8834" y="185"/>
                    <a:pt x="8918" y="462"/>
                  </a:cubicBezTo>
                  <a:cubicBezTo>
                    <a:pt x="9808" y="3407"/>
                    <a:pt x="10698" y="6329"/>
                    <a:pt x="11588" y="9250"/>
                  </a:cubicBezTo>
                  <a:cubicBezTo>
                    <a:pt x="12456" y="12103"/>
                    <a:pt x="13551" y="14979"/>
                    <a:pt x="14190" y="17901"/>
                  </a:cubicBezTo>
                  <a:cubicBezTo>
                    <a:pt x="14624" y="19818"/>
                    <a:pt x="14555" y="22375"/>
                    <a:pt x="12204" y="22945"/>
                  </a:cubicBezTo>
                  <a:cubicBezTo>
                    <a:pt x="11876" y="23029"/>
                    <a:pt x="11539" y="23065"/>
                    <a:pt x="11199" y="23065"/>
                  </a:cubicBezTo>
                  <a:cubicBezTo>
                    <a:pt x="10146" y="23065"/>
                    <a:pt x="9062" y="22720"/>
                    <a:pt x="8096" y="22375"/>
                  </a:cubicBezTo>
                  <a:cubicBezTo>
                    <a:pt x="5266" y="21393"/>
                    <a:pt x="2800" y="19659"/>
                    <a:pt x="792" y="17444"/>
                  </a:cubicBezTo>
                  <a:cubicBezTo>
                    <a:pt x="710" y="17357"/>
                    <a:pt x="618" y="17321"/>
                    <a:pt x="529" y="17321"/>
                  </a:cubicBezTo>
                  <a:cubicBezTo>
                    <a:pt x="247" y="17321"/>
                    <a:pt x="1" y="17691"/>
                    <a:pt x="244" y="17969"/>
                  </a:cubicBezTo>
                  <a:cubicBezTo>
                    <a:pt x="2412" y="20366"/>
                    <a:pt x="5106" y="22192"/>
                    <a:pt x="8187" y="23196"/>
                  </a:cubicBezTo>
                  <a:cubicBezTo>
                    <a:pt x="9132" y="23515"/>
                    <a:pt x="10228" y="23776"/>
                    <a:pt x="11275" y="23776"/>
                  </a:cubicBezTo>
                  <a:cubicBezTo>
                    <a:pt x="12633" y="23776"/>
                    <a:pt x="13909" y="23337"/>
                    <a:pt x="14670" y="22010"/>
                  </a:cubicBezTo>
                  <a:cubicBezTo>
                    <a:pt x="16199" y="19293"/>
                    <a:pt x="14282" y="15550"/>
                    <a:pt x="13483" y="12925"/>
                  </a:cubicBezTo>
                  <a:cubicBezTo>
                    <a:pt x="12204" y="8702"/>
                    <a:pt x="10926" y="4480"/>
                    <a:pt x="9648" y="257"/>
                  </a:cubicBezTo>
                  <a:cubicBezTo>
                    <a:pt x="9594" y="78"/>
                    <a:pt x="9449" y="1"/>
                    <a:pt x="930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
            <p:cNvSpPr/>
            <p:nvPr/>
          </p:nvSpPr>
          <p:spPr>
            <a:xfrm>
              <a:off x="1206700" y="1663725"/>
              <a:ext cx="590975" cy="375600"/>
            </a:xfrm>
            <a:custGeom>
              <a:rect b="b" l="l" r="r" t="t"/>
              <a:pathLst>
                <a:path extrusionOk="0" h="15024" w="23639">
                  <a:moveTo>
                    <a:pt x="458" y="0"/>
                  </a:moveTo>
                  <a:cubicBezTo>
                    <a:pt x="231" y="0"/>
                    <a:pt x="1" y="181"/>
                    <a:pt x="83" y="468"/>
                  </a:cubicBezTo>
                  <a:cubicBezTo>
                    <a:pt x="2046" y="6335"/>
                    <a:pt x="6565" y="11105"/>
                    <a:pt x="12317" y="13433"/>
                  </a:cubicBezTo>
                  <a:cubicBezTo>
                    <a:pt x="13909" y="14087"/>
                    <a:pt x="16535" y="15023"/>
                    <a:pt x="18722" y="15023"/>
                  </a:cubicBezTo>
                  <a:cubicBezTo>
                    <a:pt x="19513" y="15023"/>
                    <a:pt x="20247" y="14901"/>
                    <a:pt x="20854" y="14597"/>
                  </a:cubicBezTo>
                  <a:cubicBezTo>
                    <a:pt x="23639" y="13182"/>
                    <a:pt x="22155" y="9667"/>
                    <a:pt x="20922" y="7795"/>
                  </a:cubicBezTo>
                  <a:cubicBezTo>
                    <a:pt x="20845" y="7668"/>
                    <a:pt x="20727" y="7615"/>
                    <a:pt x="20611" y="7615"/>
                  </a:cubicBezTo>
                  <a:cubicBezTo>
                    <a:pt x="20351" y="7615"/>
                    <a:pt x="20094" y="7877"/>
                    <a:pt x="20283" y="8161"/>
                  </a:cubicBezTo>
                  <a:cubicBezTo>
                    <a:pt x="21128" y="9484"/>
                    <a:pt x="22360" y="11447"/>
                    <a:pt x="21379" y="13022"/>
                  </a:cubicBezTo>
                  <a:cubicBezTo>
                    <a:pt x="20838" y="13912"/>
                    <a:pt x="19841" y="14169"/>
                    <a:pt x="18794" y="14169"/>
                  </a:cubicBezTo>
                  <a:cubicBezTo>
                    <a:pt x="17855" y="14169"/>
                    <a:pt x="16876" y="13962"/>
                    <a:pt x="16152" y="13821"/>
                  </a:cubicBezTo>
                  <a:cubicBezTo>
                    <a:pt x="13869" y="13365"/>
                    <a:pt x="11678" y="12497"/>
                    <a:pt x="9669" y="11288"/>
                  </a:cubicBezTo>
                  <a:cubicBezTo>
                    <a:pt x="5515" y="8777"/>
                    <a:pt x="2343" y="4874"/>
                    <a:pt x="813" y="263"/>
                  </a:cubicBezTo>
                  <a:cubicBezTo>
                    <a:pt x="758" y="80"/>
                    <a:pt x="609" y="0"/>
                    <a:pt x="4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a:off x="2283375" y="880675"/>
              <a:ext cx="515750" cy="429350"/>
            </a:xfrm>
            <a:custGeom>
              <a:rect b="b" l="l" r="r" t="t"/>
              <a:pathLst>
                <a:path extrusionOk="0" h="17174" w="20630">
                  <a:moveTo>
                    <a:pt x="20253" y="1"/>
                  </a:moveTo>
                  <a:cubicBezTo>
                    <a:pt x="20065" y="1"/>
                    <a:pt x="19877" y="120"/>
                    <a:pt x="19877" y="360"/>
                  </a:cubicBezTo>
                  <a:cubicBezTo>
                    <a:pt x="19854" y="4857"/>
                    <a:pt x="19922" y="11088"/>
                    <a:pt x="16476" y="14512"/>
                  </a:cubicBezTo>
                  <a:cubicBezTo>
                    <a:pt x="15052" y="15928"/>
                    <a:pt x="13321" y="16448"/>
                    <a:pt x="11476" y="16448"/>
                  </a:cubicBezTo>
                  <a:cubicBezTo>
                    <a:pt x="7791" y="16448"/>
                    <a:pt x="3654" y="14374"/>
                    <a:pt x="612" y="13234"/>
                  </a:cubicBezTo>
                  <a:cubicBezTo>
                    <a:pt x="562" y="13214"/>
                    <a:pt x="515" y="13204"/>
                    <a:pt x="472" y="13204"/>
                  </a:cubicBezTo>
                  <a:cubicBezTo>
                    <a:pt x="119" y="13204"/>
                    <a:pt x="0" y="13801"/>
                    <a:pt x="407" y="13964"/>
                  </a:cubicBezTo>
                  <a:cubicBezTo>
                    <a:pt x="3606" y="15158"/>
                    <a:pt x="7709" y="17173"/>
                    <a:pt x="11469" y="17173"/>
                  </a:cubicBezTo>
                  <a:cubicBezTo>
                    <a:pt x="13315" y="17173"/>
                    <a:pt x="15079" y="16687"/>
                    <a:pt x="16613" y="15379"/>
                  </a:cubicBezTo>
                  <a:cubicBezTo>
                    <a:pt x="20607" y="11978"/>
                    <a:pt x="20607" y="5108"/>
                    <a:pt x="20630" y="360"/>
                  </a:cubicBezTo>
                  <a:cubicBezTo>
                    <a:pt x="20630" y="120"/>
                    <a:pt x="20442" y="1"/>
                    <a:pt x="20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a:off x="2810250" y="31525"/>
              <a:ext cx="483050" cy="1039200"/>
            </a:xfrm>
            <a:custGeom>
              <a:rect b="b" l="l" r="r" t="t"/>
              <a:pathLst>
                <a:path extrusionOk="0" h="41568" w="19322">
                  <a:moveTo>
                    <a:pt x="3288" y="0"/>
                  </a:moveTo>
                  <a:cubicBezTo>
                    <a:pt x="2982" y="0"/>
                    <a:pt x="2712" y="383"/>
                    <a:pt x="3002" y="636"/>
                  </a:cubicBezTo>
                  <a:cubicBezTo>
                    <a:pt x="6699" y="3672"/>
                    <a:pt x="9461" y="7506"/>
                    <a:pt x="11858" y="11592"/>
                  </a:cubicBezTo>
                  <a:cubicBezTo>
                    <a:pt x="14346" y="15815"/>
                    <a:pt x="16925" y="20266"/>
                    <a:pt x="18043" y="25059"/>
                  </a:cubicBezTo>
                  <a:cubicBezTo>
                    <a:pt x="19185" y="30012"/>
                    <a:pt x="18454" y="35581"/>
                    <a:pt x="14506" y="39097"/>
                  </a:cubicBezTo>
                  <a:cubicBezTo>
                    <a:pt x="13520" y="39990"/>
                    <a:pt x="12472" y="40717"/>
                    <a:pt x="11327" y="40717"/>
                  </a:cubicBezTo>
                  <a:cubicBezTo>
                    <a:pt x="10775" y="40717"/>
                    <a:pt x="10200" y="40548"/>
                    <a:pt x="9598" y="40147"/>
                  </a:cubicBezTo>
                  <a:cubicBezTo>
                    <a:pt x="8525" y="39416"/>
                    <a:pt x="7612" y="38435"/>
                    <a:pt x="6654" y="37590"/>
                  </a:cubicBezTo>
                  <a:cubicBezTo>
                    <a:pt x="4713" y="35855"/>
                    <a:pt x="2751" y="34098"/>
                    <a:pt x="810" y="32363"/>
                  </a:cubicBezTo>
                  <a:cubicBezTo>
                    <a:pt x="730" y="32293"/>
                    <a:pt x="643" y="32264"/>
                    <a:pt x="558" y="32264"/>
                  </a:cubicBezTo>
                  <a:cubicBezTo>
                    <a:pt x="258" y="32264"/>
                    <a:pt x="0" y="32639"/>
                    <a:pt x="285" y="32888"/>
                  </a:cubicBezTo>
                  <a:cubicBezTo>
                    <a:pt x="2751" y="35102"/>
                    <a:pt x="5238" y="37339"/>
                    <a:pt x="7726" y="39553"/>
                  </a:cubicBezTo>
                  <a:cubicBezTo>
                    <a:pt x="8846" y="40546"/>
                    <a:pt x="9950" y="41567"/>
                    <a:pt x="11357" y="41567"/>
                  </a:cubicBezTo>
                  <a:cubicBezTo>
                    <a:pt x="11729" y="41567"/>
                    <a:pt x="12122" y="41496"/>
                    <a:pt x="12543" y="41333"/>
                  </a:cubicBezTo>
                  <a:cubicBezTo>
                    <a:pt x="17108" y="39576"/>
                    <a:pt x="19299" y="33892"/>
                    <a:pt x="19299" y="29396"/>
                  </a:cubicBezTo>
                  <a:cubicBezTo>
                    <a:pt x="19322" y="23735"/>
                    <a:pt x="16628" y="18554"/>
                    <a:pt x="13935" y="13715"/>
                  </a:cubicBezTo>
                  <a:cubicBezTo>
                    <a:pt x="11150" y="8693"/>
                    <a:pt x="8023" y="3786"/>
                    <a:pt x="3527" y="88"/>
                  </a:cubicBezTo>
                  <a:cubicBezTo>
                    <a:pt x="3451" y="27"/>
                    <a:pt x="3368" y="0"/>
                    <a:pt x="3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a:off x="3018200" y="585350"/>
              <a:ext cx="484525" cy="756275"/>
            </a:xfrm>
            <a:custGeom>
              <a:rect b="b" l="l" r="r" t="t"/>
              <a:pathLst>
                <a:path extrusionOk="0" h="30251" w="19381">
                  <a:moveTo>
                    <a:pt x="12875" y="0"/>
                  </a:moveTo>
                  <a:cubicBezTo>
                    <a:pt x="12620" y="0"/>
                    <a:pt x="12352" y="278"/>
                    <a:pt x="12510" y="578"/>
                  </a:cubicBezTo>
                  <a:cubicBezTo>
                    <a:pt x="15546" y="6581"/>
                    <a:pt x="17669" y="13360"/>
                    <a:pt x="17167" y="20162"/>
                  </a:cubicBezTo>
                  <a:cubicBezTo>
                    <a:pt x="16915" y="23814"/>
                    <a:pt x="15363" y="27763"/>
                    <a:pt x="11574" y="28995"/>
                  </a:cubicBezTo>
                  <a:cubicBezTo>
                    <a:pt x="10481" y="29352"/>
                    <a:pt x="9307" y="29500"/>
                    <a:pt x="8107" y="29500"/>
                  </a:cubicBezTo>
                  <a:cubicBezTo>
                    <a:pt x="5548" y="29500"/>
                    <a:pt x="2871" y="28828"/>
                    <a:pt x="618" y="28082"/>
                  </a:cubicBezTo>
                  <a:cubicBezTo>
                    <a:pt x="574" y="28067"/>
                    <a:pt x="531" y="28060"/>
                    <a:pt x="492" y="28060"/>
                  </a:cubicBezTo>
                  <a:cubicBezTo>
                    <a:pt x="128" y="28060"/>
                    <a:pt x="1" y="28669"/>
                    <a:pt x="413" y="28813"/>
                  </a:cubicBezTo>
                  <a:cubicBezTo>
                    <a:pt x="2756" y="29584"/>
                    <a:pt x="5484" y="30250"/>
                    <a:pt x="8113" y="30250"/>
                  </a:cubicBezTo>
                  <a:cubicBezTo>
                    <a:pt x="9376" y="30250"/>
                    <a:pt x="10616" y="30096"/>
                    <a:pt x="11780" y="29726"/>
                  </a:cubicBezTo>
                  <a:cubicBezTo>
                    <a:pt x="14816" y="28744"/>
                    <a:pt x="16756" y="25982"/>
                    <a:pt x="17509" y="22969"/>
                  </a:cubicBezTo>
                  <a:cubicBezTo>
                    <a:pt x="19381" y="15460"/>
                    <a:pt x="16527" y="6855"/>
                    <a:pt x="13172" y="190"/>
                  </a:cubicBezTo>
                  <a:cubicBezTo>
                    <a:pt x="13102" y="56"/>
                    <a:pt x="12990" y="0"/>
                    <a:pt x="1287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a:off x="3024950" y="874825"/>
              <a:ext cx="267775" cy="333875"/>
            </a:xfrm>
            <a:custGeom>
              <a:rect b="b" l="l" r="r" t="t"/>
              <a:pathLst>
                <a:path extrusionOk="0" h="13355" w="10711">
                  <a:moveTo>
                    <a:pt x="9926" y="0"/>
                  </a:moveTo>
                  <a:cubicBezTo>
                    <a:pt x="9709" y="0"/>
                    <a:pt x="9469" y="184"/>
                    <a:pt x="9524" y="457"/>
                  </a:cubicBezTo>
                  <a:cubicBezTo>
                    <a:pt x="10095" y="3698"/>
                    <a:pt x="10140" y="7898"/>
                    <a:pt x="8383" y="10820"/>
                  </a:cubicBezTo>
                  <a:cubicBezTo>
                    <a:pt x="7597" y="12135"/>
                    <a:pt x="6798" y="12652"/>
                    <a:pt x="6024" y="12652"/>
                  </a:cubicBezTo>
                  <a:cubicBezTo>
                    <a:pt x="3761" y="12652"/>
                    <a:pt x="1706" y="8234"/>
                    <a:pt x="805" y="6415"/>
                  </a:cubicBezTo>
                  <a:cubicBezTo>
                    <a:pt x="734" y="6281"/>
                    <a:pt x="624" y="6225"/>
                    <a:pt x="512" y="6225"/>
                  </a:cubicBezTo>
                  <a:cubicBezTo>
                    <a:pt x="262" y="6225"/>
                    <a:pt x="1" y="6503"/>
                    <a:pt x="143" y="6803"/>
                  </a:cubicBezTo>
                  <a:cubicBezTo>
                    <a:pt x="1182" y="8882"/>
                    <a:pt x="3035" y="13355"/>
                    <a:pt x="5832" y="13355"/>
                  </a:cubicBezTo>
                  <a:cubicBezTo>
                    <a:pt x="6413" y="13355"/>
                    <a:pt x="7034" y="13162"/>
                    <a:pt x="7698" y="12714"/>
                  </a:cubicBezTo>
                  <a:cubicBezTo>
                    <a:pt x="9296" y="11619"/>
                    <a:pt x="9866" y="9450"/>
                    <a:pt x="10209" y="7693"/>
                  </a:cubicBezTo>
                  <a:cubicBezTo>
                    <a:pt x="10711" y="5228"/>
                    <a:pt x="10688" y="2740"/>
                    <a:pt x="10232" y="275"/>
                  </a:cubicBezTo>
                  <a:cubicBezTo>
                    <a:pt x="10204" y="82"/>
                    <a:pt x="10070" y="0"/>
                    <a:pt x="99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a:off x="2765750" y="962725"/>
              <a:ext cx="221125" cy="216950"/>
            </a:xfrm>
            <a:custGeom>
              <a:rect b="b" l="l" r="r" t="t"/>
              <a:pathLst>
                <a:path extrusionOk="0" h="8678" w="8845">
                  <a:moveTo>
                    <a:pt x="8000" y="1"/>
                  </a:moveTo>
                  <a:cubicBezTo>
                    <a:pt x="7777" y="1"/>
                    <a:pt x="7534" y="190"/>
                    <a:pt x="7589" y="479"/>
                  </a:cubicBezTo>
                  <a:cubicBezTo>
                    <a:pt x="8000" y="2670"/>
                    <a:pt x="7909" y="5250"/>
                    <a:pt x="6174" y="6916"/>
                  </a:cubicBezTo>
                  <a:cubicBezTo>
                    <a:pt x="5472" y="7590"/>
                    <a:pt x="4786" y="7871"/>
                    <a:pt x="4145" y="7871"/>
                  </a:cubicBezTo>
                  <a:cubicBezTo>
                    <a:pt x="2683" y="7871"/>
                    <a:pt x="1454" y="6410"/>
                    <a:pt x="787" y="4839"/>
                  </a:cubicBezTo>
                  <a:cubicBezTo>
                    <a:pt x="722" y="4693"/>
                    <a:pt x="613" y="4634"/>
                    <a:pt x="500" y="4634"/>
                  </a:cubicBezTo>
                  <a:cubicBezTo>
                    <a:pt x="258" y="4634"/>
                    <a:pt x="1" y="4908"/>
                    <a:pt x="125" y="5204"/>
                  </a:cubicBezTo>
                  <a:cubicBezTo>
                    <a:pt x="870" y="6954"/>
                    <a:pt x="2352" y="8678"/>
                    <a:pt x="4141" y="8678"/>
                  </a:cubicBezTo>
                  <a:cubicBezTo>
                    <a:pt x="4708" y="8678"/>
                    <a:pt x="5307" y="8504"/>
                    <a:pt x="5923" y="8103"/>
                  </a:cubicBezTo>
                  <a:cubicBezTo>
                    <a:pt x="8525" y="6391"/>
                    <a:pt x="8845" y="3081"/>
                    <a:pt x="8320" y="274"/>
                  </a:cubicBezTo>
                  <a:cubicBezTo>
                    <a:pt x="8283" y="83"/>
                    <a:pt x="8146" y="1"/>
                    <a:pt x="800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a:off x="2891600" y="1115775"/>
              <a:ext cx="197125" cy="178950"/>
            </a:xfrm>
            <a:custGeom>
              <a:rect b="b" l="l" r="r" t="t"/>
              <a:pathLst>
                <a:path extrusionOk="0" h="7158" w="7885">
                  <a:moveTo>
                    <a:pt x="7514" y="1"/>
                  </a:moveTo>
                  <a:cubicBezTo>
                    <a:pt x="7326" y="1"/>
                    <a:pt x="7132" y="120"/>
                    <a:pt x="7120" y="360"/>
                  </a:cubicBezTo>
                  <a:cubicBezTo>
                    <a:pt x="7075" y="2049"/>
                    <a:pt x="6823" y="4240"/>
                    <a:pt x="5614" y="5564"/>
                  </a:cubicBezTo>
                  <a:cubicBezTo>
                    <a:pt x="5075" y="6153"/>
                    <a:pt x="4476" y="6377"/>
                    <a:pt x="3862" y="6377"/>
                  </a:cubicBezTo>
                  <a:cubicBezTo>
                    <a:pt x="2784" y="6377"/>
                    <a:pt x="1659" y="5687"/>
                    <a:pt x="729" y="5062"/>
                  </a:cubicBezTo>
                  <a:cubicBezTo>
                    <a:pt x="659" y="5015"/>
                    <a:pt x="590" y="4995"/>
                    <a:pt x="525" y="4995"/>
                  </a:cubicBezTo>
                  <a:cubicBezTo>
                    <a:pt x="209" y="4995"/>
                    <a:pt x="0" y="5474"/>
                    <a:pt x="341" y="5701"/>
                  </a:cubicBezTo>
                  <a:cubicBezTo>
                    <a:pt x="1418" y="6434"/>
                    <a:pt x="2643" y="7158"/>
                    <a:pt x="3860" y="7158"/>
                  </a:cubicBezTo>
                  <a:cubicBezTo>
                    <a:pt x="4499" y="7158"/>
                    <a:pt x="5137" y="6958"/>
                    <a:pt x="5751" y="6454"/>
                  </a:cubicBezTo>
                  <a:cubicBezTo>
                    <a:pt x="7463" y="5062"/>
                    <a:pt x="7805" y="2414"/>
                    <a:pt x="7873" y="360"/>
                  </a:cubicBezTo>
                  <a:cubicBezTo>
                    <a:pt x="7885" y="120"/>
                    <a:pt x="7702" y="1"/>
                    <a:pt x="75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a:off x="2255075" y="1167700"/>
              <a:ext cx="659900" cy="367325"/>
            </a:xfrm>
            <a:custGeom>
              <a:rect b="b" l="l" r="r" t="t"/>
              <a:pathLst>
                <a:path extrusionOk="0" h="14693" w="26396">
                  <a:moveTo>
                    <a:pt x="25665" y="1"/>
                  </a:moveTo>
                  <a:cubicBezTo>
                    <a:pt x="25477" y="1"/>
                    <a:pt x="25300" y="121"/>
                    <a:pt x="25323" y="360"/>
                  </a:cubicBezTo>
                  <a:cubicBezTo>
                    <a:pt x="25642" y="3487"/>
                    <a:pt x="25072" y="7208"/>
                    <a:pt x="22858" y="9582"/>
                  </a:cubicBezTo>
                  <a:cubicBezTo>
                    <a:pt x="20837" y="11712"/>
                    <a:pt x="18330" y="13906"/>
                    <a:pt x="15256" y="13906"/>
                  </a:cubicBezTo>
                  <a:cubicBezTo>
                    <a:pt x="15136" y="13906"/>
                    <a:pt x="15014" y="13902"/>
                    <a:pt x="14892" y="13896"/>
                  </a:cubicBezTo>
                  <a:cubicBezTo>
                    <a:pt x="9299" y="13553"/>
                    <a:pt x="4050" y="10198"/>
                    <a:pt x="854" y="5701"/>
                  </a:cubicBezTo>
                  <a:cubicBezTo>
                    <a:pt x="764" y="5584"/>
                    <a:pt x="644" y="5536"/>
                    <a:pt x="526" y="5536"/>
                  </a:cubicBezTo>
                  <a:cubicBezTo>
                    <a:pt x="255" y="5536"/>
                    <a:pt x="1" y="5796"/>
                    <a:pt x="192" y="6067"/>
                  </a:cubicBezTo>
                  <a:cubicBezTo>
                    <a:pt x="3385" y="10558"/>
                    <a:pt x="9238" y="14692"/>
                    <a:pt x="15030" y="14692"/>
                  </a:cubicBezTo>
                  <a:cubicBezTo>
                    <a:pt x="15449" y="14692"/>
                    <a:pt x="15867" y="14671"/>
                    <a:pt x="16284" y="14626"/>
                  </a:cubicBezTo>
                  <a:cubicBezTo>
                    <a:pt x="19183" y="14306"/>
                    <a:pt x="21967" y="11818"/>
                    <a:pt x="23793" y="9673"/>
                  </a:cubicBezTo>
                  <a:cubicBezTo>
                    <a:pt x="25848" y="7253"/>
                    <a:pt x="26396" y="3464"/>
                    <a:pt x="26076" y="360"/>
                  </a:cubicBezTo>
                  <a:cubicBezTo>
                    <a:pt x="26053" y="121"/>
                    <a:pt x="25853" y="1"/>
                    <a:pt x="256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a:off x="2249350" y="1457150"/>
              <a:ext cx="547150" cy="285700"/>
            </a:xfrm>
            <a:custGeom>
              <a:rect b="b" l="l" r="r" t="t"/>
              <a:pathLst>
                <a:path extrusionOk="0" h="11428" w="21886">
                  <a:moveTo>
                    <a:pt x="21424" y="0"/>
                  </a:moveTo>
                  <a:cubicBezTo>
                    <a:pt x="21276" y="0"/>
                    <a:pt x="21137" y="81"/>
                    <a:pt x="21101" y="263"/>
                  </a:cubicBezTo>
                  <a:cubicBezTo>
                    <a:pt x="20302" y="4760"/>
                    <a:pt x="17882" y="8229"/>
                    <a:pt x="13523" y="9804"/>
                  </a:cubicBezTo>
                  <a:cubicBezTo>
                    <a:pt x="11889" y="10395"/>
                    <a:pt x="10222" y="10672"/>
                    <a:pt x="8564" y="10672"/>
                  </a:cubicBezTo>
                  <a:cubicBezTo>
                    <a:pt x="5869" y="10672"/>
                    <a:pt x="3200" y="9940"/>
                    <a:pt x="741" y="8640"/>
                  </a:cubicBezTo>
                  <a:cubicBezTo>
                    <a:pt x="678" y="8607"/>
                    <a:pt x="618" y="8593"/>
                    <a:pt x="560" y="8593"/>
                  </a:cubicBezTo>
                  <a:cubicBezTo>
                    <a:pt x="218" y="8593"/>
                    <a:pt x="1" y="9107"/>
                    <a:pt x="353" y="9302"/>
                  </a:cubicBezTo>
                  <a:cubicBezTo>
                    <a:pt x="2949" y="10655"/>
                    <a:pt x="5775" y="11427"/>
                    <a:pt x="8614" y="11427"/>
                  </a:cubicBezTo>
                  <a:cubicBezTo>
                    <a:pt x="10517" y="11427"/>
                    <a:pt x="12426" y="11080"/>
                    <a:pt x="14276" y="10329"/>
                  </a:cubicBezTo>
                  <a:cubicBezTo>
                    <a:pt x="18636" y="8549"/>
                    <a:pt x="21032" y="5011"/>
                    <a:pt x="21831" y="469"/>
                  </a:cubicBezTo>
                  <a:cubicBezTo>
                    <a:pt x="21886" y="181"/>
                    <a:pt x="21645" y="0"/>
                    <a:pt x="214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a:off x="1634900" y="1357725"/>
              <a:ext cx="675500" cy="494075"/>
            </a:xfrm>
            <a:custGeom>
              <a:rect b="b" l="l" r="r" t="t"/>
              <a:pathLst>
                <a:path extrusionOk="0" h="19763" w="27020">
                  <a:moveTo>
                    <a:pt x="26648" y="1"/>
                  </a:moveTo>
                  <a:cubicBezTo>
                    <a:pt x="26460" y="1"/>
                    <a:pt x="26266" y="120"/>
                    <a:pt x="26254" y="360"/>
                  </a:cubicBezTo>
                  <a:cubicBezTo>
                    <a:pt x="26118" y="4309"/>
                    <a:pt x="25638" y="8235"/>
                    <a:pt x="24725" y="12069"/>
                  </a:cubicBezTo>
                  <a:cubicBezTo>
                    <a:pt x="24291" y="13918"/>
                    <a:pt x="23903" y="16224"/>
                    <a:pt x="22511" y="17616"/>
                  </a:cubicBezTo>
                  <a:cubicBezTo>
                    <a:pt x="21496" y="18644"/>
                    <a:pt x="20162" y="18999"/>
                    <a:pt x="18791" y="18999"/>
                  </a:cubicBezTo>
                  <a:cubicBezTo>
                    <a:pt x="17727" y="18999"/>
                    <a:pt x="16641" y="18785"/>
                    <a:pt x="15664" y="18506"/>
                  </a:cubicBezTo>
                  <a:cubicBezTo>
                    <a:pt x="9158" y="16657"/>
                    <a:pt x="3772" y="11887"/>
                    <a:pt x="804" y="5861"/>
                  </a:cubicBezTo>
                  <a:cubicBezTo>
                    <a:pt x="734" y="5727"/>
                    <a:pt x="624" y="5671"/>
                    <a:pt x="512" y="5671"/>
                  </a:cubicBezTo>
                  <a:cubicBezTo>
                    <a:pt x="262" y="5671"/>
                    <a:pt x="0" y="5949"/>
                    <a:pt x="142" y="6249"/>
                  </a:cubicBezTo>
                  <a:cubicBezTo>
                    <a:pt x="3383" y="12823"/>
                    <a:pt x="10208" y="18963"/>
                    <a:pt x="17786" y="19716"/>
                  </a:cubicBezTo>
                  <a:cubicBezTo>
                    <a:pt x="18091" y="19747"/>
                    <a:pt x="18386" y="19763"/>
                    <a:pt x="18671" y="19763"/>
                  </a:cubicBezTo>
                  <a:cubicBezTo>
                    <a:pt x="21913" y="19763"/>
                    <a:pt x="23916" y="17771"/>
                    <a:pt x="24839" y="14603"/>
                  </a:cubicBezTo>
                  <a:cubicBezTo>
                    <a:pt x="26186" y="9992"/>
                    <a:pt x="26848" y="5153"/>
                    <a:pt x="27008" y="360"/>
                  </a:cubicBezTo>
                  <a:cubicBezTo>
                    <a:pt x="27019" y="120"/>
                    <a:pt x="26836" y="1"/>
                    <a:pt x="2664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a:off x="1715475" y="1767150"/>
              <a:ext cx="390350" cy="84275"/>
            </a:xfrm>
            <a:custGeom>
              <a:rect b="b" l="l" r="r" t="t"/>
              <a:pathLst>
                <a:path extrusionOk="0" h="3371" w="15614">
                  <a:moveTo>
                    <a:pt x="486" y="0"/>
                  </a:moveTo>
                  <a:cubicBezTo>
                    <a:pt x="192" y="0"/>
                    <a:pt x="1" y="492"/>
                    <a:pt x="320" y="737"/>
                  </a:cubicBezTo>
                  <a:cubicBezTo>
                    <a:pt x="2215" y="2152"/>
                    <a:pt x="4657" y="2540"/>
                    <a:pt x="6940" y="2905"/>
                  </a:cubicBezTo>
                  <a:cubicBezTo>
                    <a:pt x="8941" y="3225"/>
                    <a:pt x="10954" y="3371"/>
                    <a:pt x="12971" y="3371"/>
                  </a:cubicBezTo>
                  <a:cubicBezTo>
                    <a:pt x="13692" y="3371"/>
                    <a:pt x="14413" y="3352"/>
                    <a:pt x="15134" y="3316"/>
                  </a:cubicBezTo>
                  <a:cubicBezTo>
                    <a:pt x="15606" y="3294"/>
                    <a:pt x="15613" y="2562"/>
                    <a:pt x="15155" y="2562"/>
                  </a:cubicBezTo>
                  <a:cubicBezTo>
                    <a:pt x="15148" y="2562"/>
                    <a:pt x="15141" y="2562"/>
                    <a:pt x="15134" y="2563"/>
                  </a:cubicBezTo>
                  <a:cubicBezTo>
                    <a:pt x="14385" y="2601"/>
                    <a:pt x="13637" y="2622"/>
                    <a:pt x="12888" y="2622"/>
                  </a:cubicBezTo>
                  <a:cubicBezTo>
                    <a:pt x="10968" y="2622"/>
                    <a:pt x="9050" y="2487"/>
                    <a:pt x="7145" y="2175"/>
                  </a:cubicBezTo>
                  <a:cubicBezTo>
                    <a:pt x="4931" y="1832"/>
                    <a:pt x="2534" y="1444"/>
                    <a:pt x="685" y="75"/>
                  </a:cubicBezTo>
                  <a:cubicBezTo>
                    <a:pt x="617" y="23"/>
                    <a:pt x="549" y="0"/>
                    <a:pt x="48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a:off x="105725" y="-181700"/>
              <a:ext cx="1028575" cy="1812750"/>
            </a:xfrm>
            <a:custGeom>
              <a:rect b="b" l="l" r="r" t="t"/>
              <a:pathLst>
                <a:path extrusionOk="0" h="72510" w="41143">
                  <a:moveTo>
                    <a:pt x="40592" y="0"/>
                  </a:moveTo>
                  <a:cubicBezTo>
                    <a:pt x="40560" y="0"/>
                    <a:pt x="40527" y="4"/>
                    <a:pt x="40493" y="12"/>
                  </a:cubicBezTo>
                  <a:cubicBezTo>
                    <a:pt x="28578" y="2865"/>
                    <a:pt x="18786" y="9895"/>
                    <a:pt x="11984" y="20098"/>
                  </a:cubicBezTo>
                  <a:cubicBezTo>
                    <a:pt x="4862" y="30781"/>
                    <a:pt x="1302" y="44042"/>
                    <a:pt x="480" y="56756"/>
                  </a:cubicBezTo>
                  <a:cubicBezTo>
                    <a:pt x="183" y="61298"/>
                    <a:pt x="1" y="71592"/>
                    <a:pt x="6232" y="72505"/>
                  </a:cubicBezTo>
                  <a:cubicBezTo>
                    <a:pt x="6254" y="72508"/>
                    <a:pt x="6275" y="72510"/>
                    <a:pt x="6296" y="72510"/>
                  </a:cubicBezTo>
                  <a:cubicBezTo>
                    <a:pt x="6729" y="72510"/>
                    <a:pt x="6895" y="71863"/>
                    <a:pt x="6437" y="71798"/>
                  </a:cubicBezTo>
                  <a:cubicBezTo>
                    <a:pt x="3287" y="71318"/>
                    <a:pt x="2169" y="67780"/>
                    <a:pt x="1621" y="65064"/>
                  </a:cubicBezTo>
                  <a:cubicBezTo>
                    <a:pt x="982" y="61869"/>
                    <a:pt x="1050" y="58582"/>
                    <a:pt x="1347" y="55363"/>
                  </a:cubicBezTo>
                  <a:cubicBezTo>
                    <a:pt x="1895" y="49246"/>
                    <a:pt x="3059" y="43152"/>
                    <a:pt x="4862" y="37309"/>
                  </a:cubicBezTo>
                  <a:cubicBezTo>
                    <a:pt x="8104" y="26626"/>
                    <a:pt x="13833" y="16583"/>
                    <a:pt x="22552" y="9462"/>
                  </a:cubicBezTo>
                  <a:cubicBezTo>
                    <a:pt x="27870" y="5102"/>
                    <a:pt x="34056" y="2317"/>
                    <a:pt x="40698" y="742"/>
                  </a:cubicBezTo>
                  <a:cubicBezTo>
                    <a:pt x="41143" y="637"/>
                    <a:pt x="40998" y="0"/>
                    <a:pt x="405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256100" y="185025"/>
              <a:ext cx="701375" cy="1443475"/>
            </a:xfrm>
            <a:custGeom>
              <a:rect b="b" l="l" r="r" t="t"/>
              <a:pathLst>
                <a:path extrusionOk="0" h="57739" w="28055">
                  <a:moveTo>
                    <a:pt x="27547" y="0"/>
                  </a:moveTo>
                  <a:cubicBezTo>
                    <a:pt x="27433" y="0"/>
                    <a:pt x="27319" y="53"/>
                    <a:pt x="27242" y="179"/>
                  </a:cubicBezTo>
                  <a:cubicBezTo>
                    <a:pt x="21513" y="9538"/>
                    <a:pt x="16172" y="19147"/>
                    <a:pt x="11287" y="28985"/>
                  </a:cubicBezTo>
                  <a:cubicBezTo>
                    <a:pt x="9005" y="33550"/>
                    <a:pt x="6699" y="38161"/>
                    <a:pt x="4805" y="42908"/>
                  </a:cubicBezTo>
                  <a:cubicBezTo>
                    <a:pt x="3869" y="45259"/>
                    <a:pt x="3047" y="47656"/>
                    <a:pt x="2499" y="50121"/>
                  </a:cubicBezTo>
                  <a:cubicBezTo>
                    <a:pt x="2089" y="51970"/>
                    <a:pt x="2294" y="56147"/>
                    <a:pt x="377" y="57037"/>
                  </a:cubicBezTo>
                  <a:cubicBezTo>
                    <a:pt x="0" y="57216"/>
                    <a:pt x="243" y="57738"/>
                    <a:pt x="598" y="57738"/>
                  </a:cubicBezTo>
                  <a:cubicBezTo>
                    <a:pt x="651" y="57738"/>
                    <a:pt x="708" y="57726"/>
                    <a:pt x="765" y="57699"/>
                  </a:cubicBezTo>
                  <a:cubicBezTo>
                    <a:pt x="2089" y="57060"/>
                    <a:pt x="2362" y="55736"/>
                    <a:pt x="2568" y="54367"/>
                  </a:cubicBezTo>
                  <a:cubicBezTo>
                    <a:pt x="2956" y="51628"/>
                    <a:pt x="3458" y="48980"/>
                    <a:pt x="4348" y="46355"/>
                  </a:cubicBezTo>
                  <a:cubicBezTo>
                    <a:pt x="6129" y="40923"/>
                    <a:pt x="8776" y="35764"/>
                    <a:pt x="11287" y="30651"/>
                  </a:cubicBezTo>
                  <a:cubicBezTo>
                    <a:pt x="16354" y="20380"/>
                    <a:pt x="21901" y="10337"/>
                    <a:pt x="27881" y="568"/>
                  </a:cubicBezTo>
                  <a:cubicBezTo>
                    <a:pt x="28055" y="267"/>
                    <a:pt x="27802" y="0"/>
                    <a:pt x="2754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310575" y="1370850"/>
              <a:ext cx="414875" cy="630575"/>
            </a:xfrm>
            <a:custGeom>
              <a:rect b="b" l="l" r="r" t="t"/>
              <a:pathLst>
                <a:path extrusionOk="0" h="25223" w="16595">
                  <a:moveTo>
                    <a:pt x="1387" y="0"/>
                  </a:moveTo>
                  <a:cubicBezTo>
                    <a:pt x="1199" y="0"/>
                    <a:pt x="994" y="120"/>
                    <a:pt x="959" y="360"/>
                  </a:cubicBezTo>
                  <a:cubicBezTo>
                    <a:pt x="1" y="7755"/>
                    <a:pt x="2443" y="15356"/>
                    <a:pt x="7442" y="20880"/>
                  </a:cubicBezTo>
                  <a:cubicBezTo>
                    <a:pt x="8273" y="21808"/>
                    <a:pt x="11198" y="25222"/>
                    <a:pt x="13073" y="25222"/>
                  </a:cubicBezTo>
                  <a:cubicBezTo>
                    <a:pt x="13413" y="25222"/>
                    <a:pt x="13718" y="25110"/>
                    <a:pt x="13970" y="24851"/>
                  </a:cubicBezTo>
                  <a:cubicBezTo>
                    <a:pt x="15111" y="23665"/>
                    <a:pt x="15545" y="21177"/>
                    <a:pt x="15887" y="19647"/>
                  </a:cubicBezTo>
                  <a:cubicBezTo>
                    <a:pt x="16412" y="17433"/>
                    <a:pt x="16595" y="15174"/>
                    <a:pt x="16595" y="12914"/>
                  </a:cubicBezTo>
                  <a:cubicBezTo>
                    <a:pt x="16583" y="12663"/>
                    <a:pt x="16389" y="12537"/>
                    <a:pt x="16201" y="12537"/>
                  </a:cubicBezTo>
                  <a:cubicBezTo>
                    <a:pt x="16013" y="12537"/>
                    <a:pt x="15830" y="12663"/>
                    <a:pt x="15842" y="12914"/>
                  </a:cubicBezTo>
                  <a:cubicBezTo>
                    <a:pt x="15842" y="14877"/>
                    <a:pt x="15705" y="16863"/>
                    <a:pt x="15317" y="18803"/>
                  </a:cubicBezTo>
                  <a:cubicBezTo>
                    <a:pt x="15070" y="19922"/>
                    <a:pt x="14342" y="24309"/>
                    <a:pt x="12679" y="24309"/>
                  </a:cubicBezTo>
                  <a:cubicBezTo>
                    <a:pt x="12645" y="24309"/>
                    <a:pt x="12612" y="24307"/>
                    <a:pt x="12578" y="24304"/>
                  </a:cubicBezTo>
                  <a:cubicBezTo>
                    <a:pt x="11916" y="24235"/>
                    <a:pt x="10866" y="23094"/>
                    <a:pt x="10386" y="22706"/>
                  </a:cubicBezTo>
                  <a:cubicBezTo>
                    <a:pt x="9953" y="22341"/>
                    <a:pt x="9542" y="21953"/>
                    <a:pt x="9131" y="21565"/>
                  </a:cubicBezTo>
                  <a:cubicBezTo>
                    <a:pt x="7944" y="20423"/>
                    <a:pt x="6871" y="19145"/>
                    <a:pt x="5935" y="17798"/>
                  </a:cubicBezTo>
                  <a:cubicBezTo>
                    <a:pt x="2443" y="12686"/>
                    <a:pt x="914" y="6477"/>
                    <a:pt x="1713" y="360"/>
                  </a:cubicBezTo>
                  <a:cubicBezTo>
                    <a:pt x="1747" y="120"/>
                    <a:pt x="1576" y="0"/>
                    <a:pt x="138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371900" y="-554025"/>
              <a:ext cx="1645150" cy="1034100"/>
            </a:xfrm>
            <a:custGeom>
              <a:rect b="b" l="l" r="r" t="t"/>
              <a:pathLst>
                <a:path extrusionOk="0" h="41364" w="65806">
                  <a:moveTo>
                    <a:pt x="65348" y="114"/>
                  </a:moveTo>
                  <a:cubicBezTo>
                    <a:pt x="65341" y="114"/>
                    <a:pt x="65334" y="114"/>
                    <a:pt x="65327" y="114"/>
                  </a:cubicBezTo>
                  <a:cubicBezTo>
                    <a:pt x="59780" y="411"/>
                    <a:pt x="54074" y="0"/>
                    <a:pt x="48687" y="1621"/>
                  </a:cubicBezTo>
                  <a:cubicBezTo>
                    <a:pt x="46815" y="2191"/>
                    <a:pt x="44967" y="3378"/>
                    <a:pt x="43072" y="3721"/>
                  </a:cubicBezTo>
                  <a:cubicBezTo>
                    <a:pt x="41931" y="3926"/>
                    <a:pt x="40744" y="3972"/>
                    <a:pt x="39603" y="4132"/>
                  </a:cubicBezTo>
                  <a:cubicBezTo>
                    <a:pt x="29240" y="5524"/>
                    <a:pt x="18877" y="9199"/>
                    <a:pt x="10957" y="16229"/>
                  </a:cubicBezTo>
                  <a:cubicBezTo>
                    <a:pt x="4292" y="22186"/>
                    <a:pt x="1" y="30769"/>
                    <a:pt x="3447" y="39556"/>
                  </a:cubicBezTo>
                  <a:cubicBezTo>
                    <a:pt x="3676" y="40127"/>
                    <a:pt x="3904" y="41268"/>
                    <a:pt x="4611" y="41360"/>
                  </a:cubicBezTo>
                  <a:cubicBezTo>
                    <a:pt x="4633" y="41362"/>
                    <a:pt x="4655" y="41363"/>
                    <a:pt x="4677" y="41363"/>
                  </a:cubicBezTo>
                  <a:cubicBezTo>
                    <a:pt x="5443" y="41363"/>
                    <a:pt x="6403" y="39863"/>
                    <a:pt x="6780" y="39419"/>
                  </a:cubicBezTo>
                  <a:cubicBezTo>
                    <a:pt x="9382" y="36224"/>
                    <a:pt x="11550" y="32686"/>
                    <a:pt x="14198" y="29536"/>
                  </a:cubicBezTo>
                  <a:cubicBezTo>
                    <a:pt x="15294" y="28235"/>
                    <a:pt x="16709" y="27664"/>
                    <a:pt x="18284" y="27094"/>
                  </a:cubicBezTo>
                  <a:cubicBezTo>
                    <a:pt x="20566" y="26272"/>
                    <a:pt x="22940" y="25633"/>
                    <a:pt x="25314" y="25062"/>
                  </a:cubicBezTo>
                  <a:cubicBezTo>
                    <a:pt x="29022" y="24135"/>
                    <a:pt x="33222" y="22867"/>
                    <a:pt x="37107" y="22867"/>
                  </a:cubicBezTo>
                  <a:cubicBezTo>
                    <a:pt x="37239" y="22867"/>
                    <a:pt x="37371" y="22868"/>
                    <a:pt x="37503" y="22871"/>
                  </a:cubicBezTo>
                  <a:cubicBezTo>
                    <a:pt x="37982" y="22871"/>
                    <a:pt x="37982" y="22118"/>
                    <a:pt x="37503" y="22118"/>
                  </a:cubicBezTo>
                  <a:cubicBezTo>
                    <a:pt x="37392" y="22115"/>
                    <a:pt x="37280" y="22114"/>
                    <a:pt x="37168" y="22114"/>
                  </a:cubicBezTo>
                  <a:cubicBezTo>
                    <a:pt x="34300" y="22114"/>
                    <a:pt x="31278" y="22940"/>
                    <a:pt x="28510" y="23533"/>
                  </a:cubicBezTo>
                  <a:cubicBezTo>
                    <a:pt x="24629" y="24378"/>
                    <a:pt x="20680" y="25291"/>
                    <a:pt x="17006" y="26774"/>
                  </a:cubicBezTo>
                  <a:cubicBezTo>
                    <a:pt x="14404" y="27824"/>
                    <a:pt x="13125" y="29627"/>
                    <a:pt x="11482" y="31841"/>
                  </a:cubicBezTo>
                  <a:cubicBezTo>
                    <a:pt x="10226" y="33530"/>
                    <a:pt x="9017" y="35242"/>
                    <a:pt x="7761" y="36931"/>
                  </a:cubicBezTo>
                  <a:cubicBezTo>
                    <a:pt x="7100" y="37799"/>
                    <a:pt x="5822" y="40149"/>
                    <a:pt x="4704" y="40538"/>
                  </a:cubicBezTo>
                  <a:lnTo>
                    <a:pt x="4704" y="40538"/>
                  </a:lnTo>
                  <a:cubicBezTo>
                    <a:pt x="4688" y="40512"/>
                    <a:pt x="4665" y="40482"/>
                    <a:pt x="4634" y="40447"/>
                  </a:cubicBezTo>
                  <a:cubicBezTo>
                    <a:pt x="4497" y="40264"/>
                    <a:pt x="4406" y="39899"/>
                    <a:pt x="4315" y="39693"/>
                  </a:cubicBezTo>
                  <a:cubicBezTo>
                    <a:pt x="4041" y="39077"/>
                    <a:pt x="3813" y="38438"/>
                    <a:pt x="3630" y="37799"/>
                  </a:cubicBezTo>
                  <a:cubicBezTo>
                    <a:pt x="3151" y="36178"/>
                    <a:pt x="2900" y="34512"/>
                    <a:pt x="2922" y="32823"/>
                  </a:cubicBezTo>
                  <a:cubicBezTo>
                    <a:pt x="2945" y="27619"/>
                    <a:pt x="5570" y="22894"/>
                    <a:pt x="9040" y="19173"/>
                  </a:cubicBezTo>
                  <a:cubicBezTo>
                    <a:pt x="16572" y="11070"/>
                    <a:pt x="27414" y="6802"/>
                    <a:pt x="38165" y="5090"/>
                  </a:cubicBezTo>
                  <a:cubicBezTo>
                    <a:pt x="39671" y="4839"/>
                    <a:pt x="41178" y="4679"/>
                    <a:pt x="42707" y="4520"/>
                  </a:cubicBezTo>
                  <a:cubicBezTo>
                    <a:pt x="44191" y="4337"/>
                    <a:pt x="45332" y="3629"/>
                    <a:pt x="46747" y="3082"/>
                  </a:cubicBezTo>
                  <a:cubicBezTo>
                    <a:pt x="52727" y="776"/>
                    <a:pt x="59027" y="1210"/>
                    <a:pt x="65327" y="868"/>
                  </a:cubicBezTo>
                  <a:cubicBezTo>
                    <a:pt x="65799" y="845"/>
                    <a:pt x="65806" y="114"/>
                    <a:pt x="65348" y="114"/>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657200" y="-29325"/>
              <a:ext cx="1426025" cy="1604450"/>
            </a:xfrm>
            <a:custGeom>
              <a:rect b="b" l="l" r="r" t="t"/>
              <a:pathLst>
                <a:path extrusionOk="0" h="64178" w="57041">
                  <a:moveTo>
                    <a:pt x="55193" y="0"/>
                  </a:moveTo>
                  <a:cubicBezTo>
                    <a:pt x="49935" y="0"/>
                    <a:pt x="44665" y="2437"/>
                    <a:pt x="40150" y="4873"/>
                  </a:cubicBezTo>
                  <a:cubicBezTo>
                    <a:pt x="35562" y="7361"/>
                    <a:pt x="31065" y="10306"/>
                    <a:pt x="27231" y="13866"/>
                  </a:cubicBezTo>
                  <a:cubicBezTo>
                    <a:pt x="21159" y="19550"/>
                    <a:pt x="15544" y="25941"/>
                    <a:pt x="10660" y="32652"/>
                  </a:cubicBezTo>
                  <a:cubicBezTo>
                    <a:pt x="7281" y="37262"/>
                    <a:pt x="4109" y="42261"/>
                    <a:pt x="2283" y="47716"/>
                  </a:cubicBezTo>
                  <a:cubicBezTo>
                    <a:pt x="1278" y="50729"/>
                    <a:pt x="548" y="53948"/>
                    <a:pt x="251" y="57120"/>
                  </a:cubicBezTo>
                  <a:cubicBezTo>
                    <a:pt x="91" y="58741"/>
                    <a:pt x="0" y="60567"/>
                    <a:pt x="594" y="62142"/>
                  </a:cubicBezTo>
                  <a:cubicBezTo>
                    <a:pt x="860" y="62901"/>
                    <a:pt x="1700" y="64178"/>
                    <a:pt x="2696" y="64178"/>
                  </a:cubicBezTo>
                  <a:cubicBezTo>
                    <a:pt x="2808" y="64178"/>
                    <a:pt x="2921" y="64162"/>
                    <a:pt x="3036" y="64128"/>
                  </a:cubicBezTo>
                  <a:cubicBezTo>
                    <a:pt x="3675" y="63945"/>
                    <a:pt x="4131" y="62918"/>
                    <a:pt x="4520" y="62416"/>
                  </a:cubicBezTo>
                  <a:cubicBezTo>
                    <a:pt x="6391" y="59859"/>
                    <a:pt x="8354" y="57394"/>
                    <a:pt x="10386" y="54997"/>
                  </a:cubicBezTo>
                  <a:cubicBezTo>
                    <a:pt x="17735" y="46347"/>
                    <a:pt x="26614" y="38928"/>
                    <a:pt x="35151" y="31487"/>
                  </a:cubicBezTo>
                  <a:cubicBezTo>
                    <a:pt x="35436" y="31238"/>
                    <a:pt x="35179" y="30863"/>
                    <a:pt x="34878" y="30863"/>
                  </a:cubicBezTo>
                  <a:cubicBezTo>
                    <a:pt x="34794" y="30863"/>
                    <a:pt x="34706" y="30892"/>
                    <a:pt x="34626" y="30962"/>
                  </a:cubicBezTo>
                  <a:cubicBezTo>
                    <a:pt x="28281" y="36486"/>
                    <a:pt x="21935" y="42078"/>
                    <a:pt x="15909" y="47944"/>
                  </a:cubicBezTo>
                  <a:cubicBezTo>
                    <a:pt x="11573" y="52190"/>
                    <a:pt x="7692" y="56892"/>
                    <a:pt x="4063" y="61754"/>
                  </a:cubicBezTo>
                  <a:cubicBezTo>
                    <a:pt x="3675" y="62279"/>
                    <a:pt x="3287" y="62804"/>
                    <a:pt x="2899" y="63352"/>
                  </a:cubicBezTo>
                  <a:cubicBezTo>
                    <a:pt x="2889" y="63365"/>
                    <a:pt x="2881" y="63378"/>
                    <a:pt x="2873" y="63390"/>
                  </a:cubicBezTo>
                  <a:lnTo>
                    <a:pt x="2873" y="63390"/>
                  </a:lnTo>
                  <a:cubicBezTo>
                    <a:pt x="2442" y="63319"/>
                    <a:pt x="2133" y="63179"/>
                    <a:pt x="1803" y="62827"/>
                  </a:cubicBezTo>
                  <a:cubicBezTo>
                    <a:pt x="936" y="61868"/>
                    <a:pt x="890" y="60224"/>
                    <a:pt x="890" y="59015"/>
                  </a:cubicBezTo>
                  <a:cubicBezTo>
                    <a:pt x="890" y="55979"/>
                    <a:pt x="1621" y="52943"/>
                    <a:pt x="2374" y="50044"/>
                  </a:cubicBezTo>
                  <a:cubicBezTo>
                    <a:pt x="3812" y="44703"/>
                    <a:pt x="6574" y="39842"/>
                    <a:pt x="9678" y="35322"/>
                  </a:cubicBezTo>
                  <a:cubicBezTo>
                    <a:pt x="14722" y="27972"/>
                    <a:pt x="20725" y="21193"/>
                    <a:pt x="27139" y="15008"/>
                  </a:cubicBezTo>
                  <a:cubicBezTo>
                    <a:pt x="30358" y="11903"/>
                    <a:pt x="34055" y="9301"/>
                    <a:pt x="37890" y="7019"/>
                  </a:cubicBezTo>
                  <a:cubicBezTo>
                    <a:pt x="42942" y="4005"/>
                    <a:pt x="49099" y="754"/>
                    <a:pt x="55187" y="754"/>
                  </a:cubicBezTo>
                  <a:cubicBezTo>
                    <a:pt x="55646" y="754"/>
                    <a:pt x="56104" y="772"/>
                    <a:pt x="56561" y="810"/>
                  </a:cubicBezTo>
                  <a:cubicBezTo>
                    <a:pt x="56568" y="811"/>
                    <a:pt x="56575" y="811"/>
                    <a:pt x="56582" y="811"/>
                  </a:cubicBezTo>
                  <a:cubicBezTo>
                    <a:pt x="57040" y="811"/>
                    <a:pt x="57033" y="80"/>
                    <a:pt x="56561" y="57"/>
                  </a:cubicBezTo>
                  <a:cubicBezTo>
                    <a:pt x="56106" y="19"/>
                    <a:pt x="55650" y="0"/>
                    <a:pt x="5519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2497700" y="-64575"/>
              <a:ext cx="363750" cy="631425"/>
            </a:xfrm>
            <a:custGeom>
              <a:rect b="b" l="l" r="r" t="t"/>
              <a:pathLst>
                <a:path extrusionOk="0" h="25257" w="14550">
                  <a:moveTo>
                    <a:pt x="285" y="1"/>
                  </a:moveTo>
                  <a:cubicBezTo>
                    <a:pt x="133" y="1"/>
                    <a:pt x="1" y="179"/>
                    <a:pt x="142" y="303"/>
                  </a:cubicBezTo>
                  <a:cubicBezTo>
                    <a:pt x="7309" y="6899"/>
                    <a:pt x="12217" y="15573"/>
                    <a:pt x="14157" y="25114"/>
                  </a:cubicBezTo>
                  <a:cubicBezTo>
                    <a:pt x="14175" y="25214"/>
                    <a:pt x="14244" y="25256"/>
                    <a:pt x="14317" y="25256"/>
                  </a:cubicBezTo>
                  <a:cubicBezTo>
                    <a:pt x="14428" y="25256"/>
                    <a:pt x="14550" y="25160"/>
                    <a:pt x="14522" y="25023"/>
                  </a:cubicBezTo>
                  <a:cubicBezTo>
                    <a:pt x="12559" y="15413"/>
                    <a:pt x="7629" y="6671"/>
                    <a:pt x="416" y="52"/>
                  </a:cubicBezTo>
                  <a:cubicBezTo>
                    <a:pt x="375" y="16"/>
                    <a:pt x="329" y="1"/>
                    <a:pt x="2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2702425" y="279700"/>
              <a:ext cx="131525" cy="563000"/>
            </a:xfrm>
            <a:custGeom>
              <a:rect b="b" l="l" r="r" t="t"/>
              <a:pathLst>
                <a:path extrusionOk="0" h="22520" w="5261">
                  <a:moveTo>
                    <a:pt x="262" y="0"/>
                  </a:moveTo>
                  <a:cubicBezTo>
                    <a:pt x="139" y="0"/>
                    <a:pt x="0" y="131"/>
                    <a:pt x="79" y="273"/>
                  </a:cubicBezTo>
                  <a:cubicBezTo>
                    <a:pt x="1859" y="3719"/>
                    <a:pt x="3138" y="7349"/>
                    <a:pt x="3868" y="11160"/>
                  </a:cubicBezTo>
                  <a:cubicBezTo>
                    <a:pt x="4530" y="14698"/>
                    <a:pt x="5260" y="19241"/>
                    <a:pt x="2635" y="22185"/>
                  </a:cubicBezTo>
                  <a:cubicBezTo>
                    <a:pt x="2513" y="22325"/>
                    <a:pt x="2646" y="22519"/>
                    <a:pt x="2786" y="22519"/>
                  </a:cubicBezTo>
                  <a:cubicBezTo>
                    <a:pt x="2829" y="22519"/>
                    <a:pt x="2872" y="22501"/>
                    <a:pt x="2909" y="22459"/>
                  </a:cubicBezTo>
                  <a:cubicBezTo>
                    <a:pt x="5215" y="19857"/>
                    <a:pt x="4986" y="16250"/>
                    <a:pt x="4553" y="13032"/>
                  </a:cubicBezTo>
                  <a:cubicBezTo>
                    <a:pt x="3914" y="8490"/>
                    <a:pt x="2498" y="4153"/>
                    <a:pt x="399" y="90"/>
                  </a:cubicBezTo>
                  <a:cubicBezTo>
                    <a:pt x="370"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a:off x="2792275" y="613900"/>
              <a:ext cx="86750" cy="257375"/>
            </a:xfrm>
            <a:custGeom>
              <a:rect b="b" l="l" r="r" t="t"/>
              <a:pathLst>
                <a:path extrusionOk="0" h="10295" w="3470">
                  <a:moveTo>
                    <a:pt x="2828" y="1"/>
                  </a:moveTo>
                  <a:cubicBezTo>
                    <a:pt x="2733" y="1"/>
                    <a:pt x="2648" y="64"/>
                    <a:pt x="2671" y="189"/>
                  </a:cubicBezTo>
                  <a:cubicBezTo>
                    <a:pt x="2967" y="2586"/>
                    <a:pt x="3150" y="4960"/>
                    <a:pt x="1598" y="7014"/>
                  </a:cubicBezTo>
                  <a:cubicBezTo>
                    <a:pt x="845" y="8018"/>
                    <a:pt x="0" y="8817"/>
                    <a:pt x="205" y="10164"/>
                  </a:cubicBezTo>
                  <a:cubicBezTo>
                    <a:pt x="215" y="10254"/>
                    <a:pt x="277" y="10294"/>
                    <a:pt x="349" y="10294"/>
                  </a:cubicBezTo>
                  <a:cubicBezTo>
                    <a:pt x="457" y="10294"/>
                    <a:pt x="584" y="10201"/>
                    <a:pt x="571" y="10050"/>
                  </a:cubicBezTo>
                  <a:cubicBezTo>
                    <a:pt x="297" y="8315"/>
                    <a:pt x="2465" y="6923"/>
                    <a:pt x="2967" y="5279"/>
                  </a:cubicBezTo>
                  <a:cubicBezTo>
                    <a:pt x="3470" y="3636"/>
                    <a:pt x="3241" y="1855"/>
                    <a:pt x="3036" y="189"/>
                  </a:cubicBezTo>
                  <a:cubicBezTo>
                    <a:pt x="3024" y="64"/>
                    <a:pt x="2922" y="1"/>
                    <a:pt x="28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a:off x="2508450" y="435000"/>
              <a:ext cx="86275" cy="224600"/>
            </a:xfrm>
            <a:custGeom>
              <a:rect b="b" l="l" r="r" t="t"/>
              <a:pathLst>
                <a:path extrusionOk="0" h="8984" w="3451">
                  <a:moveTo>
                    <a:pt x="223" y="0"/>
                  </a:moveTo>
                  <a:cubicBezTo>
                    <a:pt x="108" y="0"/>
                    <a:pt x="0" y="88"/>
                    <a:pt x="55" y="224"/>
                  </a:cubicBezTo>
                  <a:cubicBezTo>
                    <a:pt x="1196" y="3054"/>
                    <a:pt x="2200" y="5930"/>
                    <a:pt x="3045" y="8852"/>
                  </a:cubicBezTo>
                  <a:cubicBezTo>
                    <a:pt x="3072" y="8944"/>
                    <a:pt x="3148" y="8984"/>
                    <a:pt x="3225" y="8984"/>
                  </a:cubicBezTo>
                  <a:cubicBezTo>
                    <a:pt x="3337" y="8984"/>
                    <a:pt x="3451" y="8896"/>
                    <a:pt x="3410" y="8760"/>
                  </a:cubicBezTo>
                  <a:cubicBezTo>
                    <a:pt x="2565" y="5816"/>
                    <a:pt x="1561" y="2963"/>
                    <a:pt x="420" y="132"/>
                  </a:cubicBezTo>
                  <a:cubicBezTo>
                    <a:pt x="383" y="40"/>
                    <a:pt x="301" y="0"/>
                    <a:pt x="22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2615500" y="363100"/>
              <a:ext cx="64050" cy="174350"/>
            </a:xfrm>
            <a:custGeom>
              <a:rect b="b" l="l" r="r" t="t"/>
              <a:pathLst>
                <a:path extrusionOk="0" h="6974" w="2562">
                  <a:moveTo>
                    <a:pt x="226" y="0"/>
                  </a:moveTo>
                  <a:cubicBezTo>
                    <a:pt x="113" y="0"/>
                    <a:pt x="0" y="88"/>
                    <a:pt x="41" y="224"/>
                  </a:cubicBezTo>
                  <a:lnTo>
                    <a:pt x="2141" y="6843"/>
                  </a:lnTo>
                  <a:cubicBezTo>
                    <a:pt x="2177" y="6933"/>
                    <a:pt x="2256" y="6974"/>
                    <a:pt x="2333" y="6974"/>
                  </a:cubicBezTo>
                  <a:cubicBezTo>
                    <a:pt x="2450" y="6974"/>
                    <a:pt x="2561" y="6880"/>
                    <a:pt x="2506" y="6729"/>
                  </a:cubicBezTo>
                  <a:cubicBezTo>
                    <a:pt x="1821" y="4538"/>
                    <a:pt x="1114" y="2324"/>
                    <a:pt x="406" y="132"/>
                  </a:cubicBezTo>
                  <a:cubicBezTo>
                    <a:pt x="378" y="40"/>
                    <a:pt x="302" y="0"/>
                    <a:pt x="2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2868525" y="62450"/>
              <a:ext cx="353000" cy="677575"/>
            </a:xfrm>
            <a:custGeom>
              <a:rect b="b" l="l" r="r" t="t"/>
              <a:pathLst>
                <a:path extrusionOk="0" h="27103" w="14120">
                  <a:moveTo>
                    <a:pt x="254" y="1"/>
                  </a:moveTo>
                  <a:cubicBezTo>
                    <a:pt x="120" y="1"/>
                    <a:pt x="0" y="195"/>
                    <a:pt x="123" y="335"/>
                  </a:cubicBezTo>
                  <a:cubicBezTo>
                    <a:pt x="6879" y="7890"/>
                    <a:pt x="11558" y="17043"/>
                    <a:pt x="13727" y="26972"/>
                  </a:cubicBezTo>
                  <a:cubicBezTo>
                    <a:pt x="13754" y="27062"/>
                    <a:pt x="13824" y="27103"/>
                    <a:pt x="13896" y="27103"/>
                  </a:cubicBezTo>
                  <a:cubicBezTo>
                    <a:pt x="14006" y="27103"/>
                    <a:pt x="14119" y="27009"/>
                    <a:pt x="14092" y="26858"/>
                  </a:cubicBezTo>
                  <a:cubicBezTo>
                    <a:pt x="11923" y="16883"/>
                    <a:pt x="7199" y="7685"/>
                    <a:pt x="374" y="61"/>
                  </a:cubicBezTo>
                  <a:cubicBezTo>
                    <a:pt x="337" y="19"/>
                    <a:pt x="295"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3181175" y="539650"/>
              <a:ext cx="81325" cy="431775"/>
            </a:xfrm>
            <a:custGeom>
              <a:rect b="b" l="l" r="r" t="t"/>
              <a:pathLst>
                <a:path extrusionOk="0" h="17271" w="3253">
                  <a:moveTo>
                    <a:pt x="252" y="0"/>
                  </a:moveTo>
                  <a:cubicBezTo>
                    <a:pt x="128" y="0"/>
                    <a:pt x="1" y="142"/>
                    <a:pt x="79" y="283"/>
                  </a:cubicBezTo>
                  <a:cubicBezTo>
                    <a:pt x="2453" y="5579"/>
                    <a:pt x="2864" y="11445"/>
                    <a:pt x="1243" y="17037"/>
                  </a:cubicBezTo>
                  <a:cubicBezTo>
                    <a:pt x="1202" y="17174"/>
                    <a:pt x="1318" y="17270"/>
                    <a:pt x="1432" y="17270"/>
                  </a:cubicBezTo>
                  <a:cubicBezTo>
                    <a:pt x="1507" y="17270"/>
                    <a:pt x="1581" y="17228"/>
                    <a:pt x="1609" y="17128"/>
                  </a:cubicBezTo>
                  <a:cubicBezTo>
                    <a:pt x="3252" y="11445"/>
                    <a:pt x="2818" y="5487"/>
                    <a:pt x="399" y="101"/>
                  </a:cubicBezTo>
                  <a:cubicBezTo>
                    <a:pt x="363" y="29"/>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2809800" y="70725"/>
              <a:ext cx="324300" cy="657625"/>
            </a:xfrm>
            <a:custGeom>
              <a:rect b="b" l="l" r="r" t="t"/>
              <a:pathLst>
                <a:path extrusionOk="0" h="26305" w="12972">
                  <a:moveTo>
                    <a:pt x="284" y="1"/>
                  </a:moveTo>
                  <a:cubicBezTo>
                    <a:pt x="124" y="1"/>
                    <a:pt x="0" y="193"/>
                    <a:pt x="144" y="301"/>
                  </a:cubicBezTo>
                  <a:cubicBezTo>
                    <a:pt x="3727" y="3245"/>
                    <a:pt x="5804" y="7513"/>
                    <a:pt x="7927" y="11553"/>
                  </a:cubicBezTo>
                  <a:cubicBezTo>
                    <a:pt x="10301" y="16118"/>
                    <a:pt x="12424" y="20889"/>
                    <a:pt x="12583" y="26116"/>
                  </a:cubicBezTo>
                  <a:cubicBezTo>
                    <a:pt x="12595" y="26241"/>
                    <a:pt x="12692" y="26304"/>
                    <a:pt x="12786" y="26304"/>
                  </a:cubicBezTo>
                  <a:cubicBezTo>
                    <a:pt x="12880" y="26304"/>
                    <a:pt x="12971" y="26241"/>
                    <a:pt x="12971" y="26116"/>
                  </a:cubicBezTo>
                  <a:cubicBezTo>
                    <a:pt x="12812" y="21049"/>
                    <a:pt x="10849" y="16415"/>
                    <a:pt x="8566" y="11964"/>
                  </a:cubicBezTo>
                  <a:cubicBezTo>
                    <a:pt x="6352" y="7696"/>
                    <a:pt x="4184" y="3131"/>
                    <a:pt x="418" y="49"/>
                  </a:cubicBezTo>
                  <a:cubicBezTo>
                    <a:pt x="373" y="15"/>
                    <a:pt x="327" y="1"/>
                    <a:pt x="28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3217750" y="929725"/>
              <a:ext cx="52150" cy="200550"/>
            </a:xfrm>
            <a:custGeom>
              <a:rect b="b" l="l" r="r" t="t"/>
              <a:pathLst>
                <a:path extrusionOk="0" h="8022" w="2086">
                  <a:moveTo>
                    <a:pt x="1427" y="1"/>
                  </a:moveTo>
                  <a:cubicBezTo>
                    <a:pt x="1321" y="1"/>
                    <a:pt x="1205" y="88"/>
                    <a:pt x="1218" y="224"/>
                  </a:cubicBezTo>
                  <a:cubicBezTo>
                    <a:pt x="1698" y="2849"/>
                    <a:pt x="1310" y="5383"/>
                    <a:pt x="77" y="7734"/>
                  </a:cubicBezTo>
                  <a:cubicBezTo>
                    <a:pt x="0" y="7888"/>
                    <a:pt x="121" y="8021"/>
                    <a:pt x="243" y="8021"/>
                  </a:cubicBezTo>
                  <a:cubicBezTo>
                    <a:pt x="301" y="8021"/>
                    <a:pt x="360" y="7990"/>
                    <a:pt x="397" y="7916"/>
                  </a:cubicBezTo>
                  <a:cubicBezTo>
                    <a:pt x="1675" y="5474"/>
                    <a:pt x="2086" y="2849"/>
                    <a:pt x="1584" y="133"/>
                  </a:cubicBezTo>
                  <a:cubicBezTo>
                    <a:pt x="1565" y="41"/>
                    <a:pt x="1498" y="1"/>
                    <a:pt x="14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3203475" y="995525"/>
              <a:ext cx="44175" cy="189075"/>
            </a:xfrm>
            <a:custGeom>
              <a:rect b="b" l="l" r="r" t="t"/>
              <a:pathLst>
                <a:path extrusionOk="0" h="7563" w="1767">
                  <a:moveTo>
                    <a:pt x="1516" y="0"/>
                  </a:moveTo>
                  <a:cubicBezTo>
                    <a:pt x="1424" y="0"/>
                    <a:pt x="1333" y="57"/>
                    <a:pt x="1333" y="171"/>
                  </a:cubicBezTo>
                  <a:cubicBezTo>
                    <a:pt x="1401" y="2659"/>
                    <a:pt x="968" y="5033"/>
                    <a:pt x="55" y="7338"/>
                  </a:cubicBezTo>
                  <a:cubicBezTo>
                    <a:pt x="0" y="7475"/>
                    <a:pt x="108" y="7562"/>
                    <a:pt x="224" y="7562"/>
                  </a:cubicBezTo>
                  <a:cubicBezTo>
                    <a:pt x="302" y="7562"/>
                    <a:pt x="383" y="7522"/>
                    <a:pt x="420" y="7430"/>
                  </a:cubicBezTo>
                  <a:cubicBezTo>
                    <a:pt x="1333" y="5102"/>
                    <a:pt x="1767" y="2682"/>
                    <a:pt x="1698" y="171"/>
                  </a:cubicBezTo>
                  <a:cubicBezTo>
                    <a:pt x="1698" y="57"/>
                    <a:pt x="1607" y="0"/>
                    <a:pt x="1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199825" y="975700"/>
              <a:ext cx="27275" cy="143275"/>
            </a:xfrm>
            <a:custGeom>
              <a:rect b="b" l="l" r="r" t="t"/>
              <a:pathLst>
                <a:path extrusionOk="0" h="5731" w="1091">
                  <a:moveTo>
                    <a:pt x="611" y="1"/>
                  </a:moveTo>
                  <a:cubicBezTo>
                    <a:pt x="500" y="1"/>
                    <a:pt x="379" y="97"/>
                    <a:pt x="406" y="234"/>
                  </a:cubicBezTo>
                  <a:cubicBezTo>
                    <a:pt x="726" y="2014"/>
                    <a:pt x="589" y="3772"/>
                    <a:pt x="41" y="5507"/>
                  </a:cubicBezTo>
                  <a:cubicBezTo>
                    <a:pt x="0" y="5643"/>
                    <a:pt x="114" y="5730"/>
                    <a:pt x="226" y="5730"/>
                  </a:cubicBezTo>
                  <a:cubicBezTo>
                    <a:pt x="303" y="5730"/>
                    <a:pt x="379" y="5690"/>
                    <a:pt x="406" y="5598"/>
                  </a:cubicBezTo>
                  <a:cubicBezTo>
                    <a:pt x="977" y="3818"/>
                    <a:pt x="1091" y="1992"/>
                    <a:pt x="771" y="143"/>
                  </a:cubicBezTo>
                  <a:cubicBezTo>
                    <a:pt x="753" y="43"/>
                    <a:pt x="684" y="1"/>
                    <a:pt x="61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3171050" y="1048750"/>
              <a:ext cx="17375" cy="53625"/>
            </a:xfrm>
            <a:custGeom>
              <a:rect b="b" l="l" r="r" t="t"/>
              <a:pathLst>
                <a:path extrusionOk="0" h="2145" w="695">
                  <a:moveTo>
                    <a:pt x="233" y="0"/>
                  </a:moveTo>
                  <a:cubicBezTo>
                    <a:pt x="122" y="0"/>
                    <a:pt x="0" y="96"/>
                    <a:pt x="28" y="234"/>
                  </a:cubicBezTo>
                  <a:cubicBezTo>
                    <a:pt x="119" y="827"/>
                    <a:pt x="211" y="1421"/>
                    <a:pt x="302" y="2014"/>
                  </a:cubicBezTo>
                  <a:cubicBezTo>
                    <a:pt x="320" y="2104"/>
                    <a:pt x="388" y="2145"/>
                    <a:pt x="461" y="2145"/>
                  </a:cubicBezTo>
                  <a:cubicBezTo>
                    <a:pt x="572" y="2145"/>
                    <a:pt x="695" y="2051"/>
                    <a:pt x="667" y="1900"/>
                  </a:cubicBezTo>
                  <a:cubicBezTo>
                    <a:pt x="576" y="1306"/>
                    <a:pt x="484" y="736"/>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275850" y="575375"/>
              <a:ext cx="161950" cy="352400"/>
            </a:xfrm>
            <a:custGeom>
              <a:rect b="b" l="l" r="r" t="t"/>
              <a:pathLst>
                <a:path extrusionOk="0" h="14096" w="6478">
                  <a:moveTo>
                    <a:pt x="251" y="0"/>
                  </a:moveTo>
                  <a:cubicBezTo>
                    <a:pt x="119" y="0"/>
                    <a:pt x="1" y="177"/>
                    <a:pt x="104" y="315"/>
                  </a:cubicBezTo>
                  <a:cubicBezTo>
                    <a:pt x="3323" y="4264"/>
                    <a:pt x="5354" y="8920"/>
                    <a:pt x="6084" y="13964"/>
                  </a:cubicBezTo>
                  <a:cubicBezTo>
                    <a:pt x="6103" y="14055"/>
                    <a:pt x="6171" y="14095"/>
                    <a:pt x="6244" y="14095"/>
                  </a:cubicBezTo>
                  <a:cubicBezTo>
                    <a:pt x="6355" y="14095"/>
                    <a:pt x="6477" y="14002"/>
                    <a:pt x="6450" y="13850"/>
                  </a:cubicBezTo>
                  <a:cubicBezTo>
                    <a:pt x="5719" y="8760"/>
                    <a:pt x="3642" y="4058"/>
                    <a:pt x="378" y="64"/>
                  </a:cubicBezTo>
                  <a:cubicBezTo>
                    <a:pt x="339" y="19"/>
                    <a:pt x="294"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3295875" y="652900"/>
              <a:ext cx="172625" cy="510000"/>
            </a:xfrm>
            <a:custGeom>
              <a:rect b="b" l="l" r="r" t="t"/>
              <a:pathLst>
                <a:path extrusionOk="0" h="20400" w="6905">
                  <a:moveTo>
                    <a:pt x="272" y="1"/>
                  </a:moveTo>
                  <a:cubicBezTo>
                    <a:pt x="141" y="1"/>
                    <a:pt x="0" y="137"/>
                    <a:pt x="79" y="295"/>
                  </a:cubicBezTo>
                  <a:cubicBezTo>
                    <a:pt x="3389" y="6413"/>
                    <a:pt x="6516" y="13032"/>
                    <a:pt x="5215" y="20176"/>
                  </a:cubicBezTo>
                  <a:cubicBezTo>
                    <a:pt x="5188" y="20312"/>
                    <a:pt x="5307" y="20400"/>
                    <a:pt x="5417" y="20400"/>
                  </a:cubicBezTo>
                  <a:cubicBezTo>
                    <a:pt x="5491" y="20400"/>
                    <a:pt x="5562" y="20360"/>
                    <a:pt x="5580" y="20267"/>
                  </a:cubicBezTo>
                  <a:cubicBezTo>
                    <a:pt x="6904" y="13032"/>
                    <a:pt x="3754" y="6321"/>
                    <a:pt x="422" y="90"/>
                  </a:cubicBezTo>
                  <a:cubicBezTo>
                    <a:pt x="387" y="27"/>
                    <a:pt x="330" y="1"/>
                    <a:pt x="27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3339675" y="853775"/>
              <a:ext cx="156775" cy="446800"/>
            </a:xfrm>
            <a:custGeom>
              <a:rect b="b" l="l" r="r" t="t"/>
              <a:pathLst>
                <a:path extrusionOk="0" h="17872" w="6271">
                  <a:moveTo>
                    <a:pt x="603" y="0"/>
                  </a:moveTo>
                  <a:cubicBezTo>
                    <a:pt x="478" y="0"/>
                    <a:pt x="348" y="136"/>
                    <a:pt x="427" y="295"/>
                  </a:cubicBezTo>
                  <a:cubicBezTo>
                    <a:pt x="2733" y="4769"/>
                    <a:pt x="5814" y="14287"/>
                    <a:pt x="176" y="17505"/>
                  </a:cubicBezTo>
                  <a:cubicBezTo>
                    <a:pt x="1" y="17622"/>
                    <a:pt x="125" y="17872"/>
                    <a:pt x="292" y="17872"/>
                  </a:cubicBezTo>
                  <a:cubicBezTo>
                    <a:pt x="321" y="17872"/>
                    <a:pt x="351" y="17864"/>
                    <a:pt x="382" y="17847"/>
                  </a:cubicBezTo>
                  <a:cubicBezTo>
                    <a:pt x="6271" y="14469"/>
                    <a:pt x="3143" y="4723"/>
                    <a:pt x="747" y="89"/>
                  </a:cubicBezTo>
                  <a:cubicBezTo>
                    <a:pt x="712" y="27"/>
                    <a:pt x="658" y="0"/>
                    <a:pt x="6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1505975" y="1902725"/>
              <a:ext cx="182650" cy="113750"/>
            </a:xfrm>
            <a:custGeom>
              <a:rect b="b" l="l" r="r" t="t"/>
              <a:pathLst>
                <a:path extrusionOk="0" h="4550" w="7306">
                  <a:moveTo>
                    <a:pt x="278" y="1"/>
                  </a:moveTo>
                  <a:cubicBezTo>
                    <a:pt x="129" y="1"/>
                    <a:pt x="1" y="190"/>
                    <a:pt x="141" y="312"/>
                  </a:cubicBezTo>
                  <a:cubicBezTo>
                    <a:pt x="2058" y="2298"/>
                    <a:pt x="4363" y="3736"/>
                    <a:pt x="6988" y="4535"/>
                  </a:cubicBezTo>
                  <a:cubicBezTo>
                    <a:pt x="7013" y="4545"/>
                    <a:pt x="7037" y="4550"/>
                    <a:pt x="7059" y="4550"/>
                  </a:cubicBezTo>
                  <a:cubicBezTo>
                    <a:pt x="7238" y="4550"/>
                    <a:pt x="7306" y="4251"/>
                    <a:pt x="7103" y="4170"/>
                  </a:cubicBezTo>
                  <a:cubicBezTo>
                    <a:pt x="4523" y="3371"/>
                    <a:pt x="2286" y="2002"/>
                    <a:pt x="415" y="61"/>
                  </a:cubicBezTo>
                  <a:cubicBezTo>
                    <a:pt x="372" y="19"/>
                    <a:pt x="324" y="1"/>
                    <a:pt x="27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1297225" y="1718625"/>
              <a:ext cx="323300" cy="295425"/>
            </a:xfrm>
            <a:custGeom>
              <a:rect b="b" l="l" r="r" t="t"/>
              <a:pathLst>
                <a:path extrusionOk="0" h="11817" w="12932">
                  <a:moveTo>
                    <a:pt x="280" y="1"/>
                  </a:moveTo>
                  <a:cubicBezTo>
                    <a:pt x="140" y="1"/>
                    <a:pt x="0" y="135"/>
                    <a:pt x="114" y="281"/>
                  </a:cubicBezTo>
                  <a:cubicBezTo>
                    <a:pt x="3583" y="4823"/>
                    <a:pt x="7783" y="8681"/>
                    <a:pt x="12577" y="11785"/>
                  </a:cubicBezTo>
                  <a:cubicBezTo>
                    <a:pt x="12610" y="11807"/>
                    <a:pt x="12643" y="11817"/>
                    <a:pt x="12673" y="11817"/>
                  </a:cubicBezTo>
                  <a:cubicBezTo>
                    <a:pt x="12831" y="11817"/>
                    <a:pt x="12931" y="11561"/>
                    <a:pt x="12759" y="11465"/>
                  </a:cubicBezTo>
                  <a:cubicBezTo>
                    <a:pt x="8011" y="8384"/>
                    <a:pt x="3880" y="4572"/>
                    <a:pt x="433"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1311400" y="1759350"/>
              <a:ext cx="248025" cy="234200"/>
            </a:xfrm>
            <a:custGeom>
              <a:rect b="b" l="l" r="r" t="t"/>
              <a:pathLst>
                <a:path extrusionOk="0" h="9368" w="9921">
                  <a:moveTo>
                    <a:pt x="253" y="0"/>
                  </a:moveTo>
                  <a:cubicBezTo>
                    <a:pt x="123" y="0"/>
                    <a:pt x="0" y="131"/>
                    <a:pt x="95" y="273"/>
                  </a:cubicBezTo>
                  <a:cubicBezTo>
                    <a:pt x="2674" y="3879"/>
                    <a:pt x="5847" y="6938"/>
                    <a:pt x="9567" y="9334"/>
                  </a:cubicBezTo>
                  <a:cubicBezTo>
                    <a:pt x="9602" y="9358"/>
                    <a:pt x="9637" y="9368"/>
                    <a:pt x="9668" y="9368"/>
                  </a:cubicBezTo>
                  <a:cubicBezTo>
                    <a:pt x="9824" y="9368"/>
                    <a:pt x="9920" y="9128"/>
                    <a:pt x="9750" y="9015"/>
                  </a:cubicBezTo>
                  <a:cubicBezTo>
                    <a:pt x="6098" y="6641"/>
                    <a:pt x="2971" y="3651"/>
                    <a:pt x="414" y="90"/>
                  </a:cubicBezTo>
                  <a:cubicBezTo>
                    <a:pt x="372" y="26"/>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1242750" y="1683450"/>
              <a:ext cx="196300" cy="247150"/>
            </a:xfrm>
            <a:custGeom>
              <a:rect b="b" l="l" r="r" t="t"/>
              <a:pathLst>
                <a:path extrusionOk="0" h="9886" w="7852">
                  <a:moveTo>
                    <a:pt x="252" y="0"/>
                  </a:moveTo>
                  <a:cubicBezTo>
                    <a:pt x="128" y="0"/>
                    <a:pt x="0" y="131"/>
                    <a:pt x="79" y="273"/>
                  </a:cubicBezTo>
                  <a:cubicBezTo>
                    <a:pt x="1973" y="3879"/>
                    <a:pt x="4438" y="7075"/>
                    <a:pt x="7451" y="9837"/>
                  </a:cubicBezTo>
                  <a:cubicBezTo>
                    <a:pt x="7490" y="9871"/>
                    <a:pt x="7532" y="9885"/>
                    <a:pt x="7573" y="9885"/>
                  </a:cubicBezTo>
                  <a:cubicBezTo>
                    <a:pt x="7722" y="9885"/>
                    <a:pt x="7851" y="9689"/>
                    <a:pt x="7725" y="9563"/>
                  </a:cubicBezTo>
                  <a:cubicBezTo>
                    <a:pt x="4735" y="6824"/>
                    <a:pt x="2293" y="3674"/>
                    <a:pt x="398"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1515750" y="1199375"/>
              <a:ext cx="56075" cy="488500"/>
            </a:xfrm>
            <a:custGeom>
              <a:rect b="b" l="l" r="r" t="t"/>
              <a:pathLst>
                <a:path extrusionOk="0" h="19540" w="2243">
                  <a:moveTo>
                    <a:pt x="637" y="1"/>
                  </a:moveTo>
                  <a:cubicBezTo>
                    <a:pt x="543" y="1"/>
                    <a:pt x="446" y="63"/>
                    <a:pt x="435" y="189"/>
                  </a:cubicBezTo>
                  <a:cubicBezTo>
                    <a:pt x="1" y="6648"/>
                    <a:pt x="480" y="13085"/>
                    <a:pt x="1850" y="19408"/>
                  </a:cubicBezTo>
                  <a:cubicBezTo>
                    <a:pt x="1877" y="19500"/>
                    <a:pt x="1950" y="19540"/>
                    <a:pt x="2023" y="19540"/>
                  </a:cubicBezTo>
                  <a:cubicBezTo>
                    <a:pt x="2131" y="19540"/>
                    <a:pt x="2242" y="19452"/>
                    <a:pt x="2215" y="19316"/>
                  </a:cubicBezTo>
                  <a:cubicBezTo>
                    <a:pt x="845" y="13017"/>
                    <a:pt x="389" y="6603"/>
                    <a:pt x="823" y="189"/>
                  </a:cubicBezTo>
                  <a:cubicBezTo>
                    <a:pt x="823" y="63"/>
                    <a:pt x="731" y="1"/>
                    <a:pt x="63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1547150" y="1304225"/>
              <a:ext cx="66325" cy="446675"/>
            </a:xfrm>
            <a:custGeom>
              <a:rect b="b" l="l" r="r" t="t"/>
              <a:pathLst>
                <a:path extrusionOk="0" h="17867" w="2653">
                  <a:moveTo>
                    <a:pt x="217" y="1"/>
                  </a:moveTo>
                  <a:cubicBezTo>
                    <a:pt x="120" y="1"/>
                    <a:pt x="23" y="58"/>
                    <a:pt x="23" y="172"/>
                  </a:cubicBezTo>
                  <a:cubicBezTo>
                    <a:pt x="0" y="6129"/>
                    <a:pt x="753" y="11995"/>
                    <a:pt x="2260" y="17724"/>
                  </a:cubicBezTo>
                  <a:cubicBezTo>
                    <a:pt x="2278" y="17824"/>
                    <a:pt x="2347" y="17867"/>
                    <a:pt x="2420" y="17867"/>
                  </a:cubicBezTo>
                  <a:cubicBezTo>
                    <a:pt x="2531" y="17867"/>
                    <a:pt x="2653" y="17771"/>
                    <a:pt x="2625" y="17633"/>
                  </a:cubicBezTo>
                  <a:cubicBezTo>
                    <a:pt x="1119" y="11927"/>
                    <a:pt x="388" y="6084"/>
                    <a:pt x="411" y="172"/>
                  </a:cubicBezTo>
                  <a:cubicBezTo>
                    <a:pt x="411" y="58"/>
                    <a:pt x="314" y="1"/>
                    <a:pt x="21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1578400" y="1406250"/>
              <a:ext cx="93375" cy="310175"/>
            </a:xfrm>
            <a:custGeom>
              <a:rect b="b" l="l" r="r" t="t"/>
              <a:pathLst>
                <a:path extrusionOk="0" h="12407" w="3735">
                  <a:moveTo>
                    <a:pt x="234" y="0"/>
                  </a:moveTo>
                  <a:cubicBezTo>
                    <a:pt x="123" y="0"/>
                    <a:pt x="1" y="93"/>
                    <a:pt x="28" y="245"/>
                  </a:cubicBezTo>
                  <a:cubicBezTo>
                    <a:pt x="690" y="4376"/>
                    <a:pt x="1786" y="8371"/>
                    <a:pt x="3315" y="12274"/>
                  </a:cubicBezTo>
                  <a:cubicBezTo>
                    <a:pt x="3352" y="12366"/>
                    <a:pt x="3434" y="12406"/>
                    <a:pt x="3512" y="12406"/>
                  </a:cubicBezTo>
                  <a:cubicBezTo>
                    <a:pt x="3627" y="12406"/>
                    <a:pt x="3735" y="12319"/>
                    <a:pt x="3681" y="12183"/>
                  </a:cubicBezTo>
                  <a:cubicBezTo>
                    <a:pt x="2151" y="8280"/>
                    <a:pt x="1056" y="4262"/>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1568150" y="1296075"/>
              <a:ext cx="128175" cy="422050"/>
            </a:xfrm>
            <a:custGeom>
              <a:rect b="b" l="l" r="r" t="t"/>
              <a:pathLst>
                <a:path extrusionOk="0" h="16882" w="5127">
                  <a:moveTo>
                    <a:pt x="229" y="0"/>
                  </a:moveTo>
                  <a:cubicBezTo>
                    <a:pt x="119" y="0"/>
                    <a:pt x="0" y="88"/>
                    <a:pt x="28" y="224"/>
                  </a:cubicBezTo>
                  <a:cubicBezTo>
                    <a:pt x="1146" y="5862"/>
                    <a:pt x="2698" y="11385"/>
                    <a:pt x="4707" y="16749"/>
                  </a:cubicBezTo>
                  <a:cubicBezTo>
                    <a:pt x="4744" y="16842"/>
                    <a:pt x="4825" y="16882"/>
                    <a:pt x="4903" y="16882"/>
                  </a:cubicBezTo>
                  <a:cubicBezTo>
                    <a:pt x="5019" y="16882"/>
                    <a:pt x="5126" y="16794"/>
                    <a:pt x="5072" y="16658"/>
                  </a:cubicBezTo>
                  <a:cubicBezTo>
                    <a:pt x="3063" y="11271"/>
                    <a:pt x="1511" y="5770"/>
                    <a:pt x="393" y="133"/>
                  </a:cubicBezTo>
                  <a:cubicBezTo>
                    <a:pt x="374" y="40"/>
                    <a:pt x="304" y="0"/>
                    <a:pt x="22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1790725" y="1548775"/>
              <a:ext cx="79800" cy="66800"/>
            </a:xfrm>
            <a:custGeom>
              <a:rect b="b" l="l" r="r" t="t"/>
              <a:pathLst>
                <a:path extrusionOk="0" h="2672" w="3192">
                  <a:moveTo>
                    <a:pt x="254" y="1"/>
                  </a:moveTo>
                  <a:cubicBezTo>
                    <a:pt x="123" y="1"/>
                    <a:pt x="0" y="131"/>
                    <a:pt x="95" y="273"/>
                  </a:cubicBezTo>
                  <a:cubicBezTo>
                    <a:pt x="803" y="1300"/>
                    <a:pt x="1716" y="2099"/>
                    <a:pt x="2811" y="2647"/>
                  </a:cubicBezTo>
                  <a:cubicBezTo>
                    <a:pt x="2845" y="2664"/>
                    <a:pt x="2878" y="2671"/>
                    <a:pt x="2908" y="2671"/>
                  </a:cubicBezTo>
                  <a:cubicBezTo>
                    <a:pt x="3085" y="2671"/>
                    <a:pt x="3192" y="2425"/>
                    <a:pt x="3017" y="2327"/>
                  </a:cubicBezTo>
                  <a:cubicBezTo>
                    <a:pt x="1967" y="1802"/>
                    <a:pt x="1076" y="1049"/>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1678125" y="1446625"/>
              <a:ext cx="195250" cy="200325"/>
            </a:xfrm>
            <a:custGeom>
              <a:rect b="b" l="l" r="r" t="t"/>
              <a:pathLst>
                <a:path extrusionOk="0" h="8013" w="7810">
                  <a:moveTo>
                    <a:pt x="253" y="1"/>
                  </a:moveTo>
                  <a:cubicBezTo>
                    <a:pt x="129" y="1"/>
                    <a:pt x="1" y="132"/>
                    <a:pt x="80" y="273"/>
                  </a:cubicBezTo>
                  <a:cubicBezTo>
                    <a:pt x="1883" y="3446"/>
                    <a:pt x="4371" y="6048"/>
                    <a:pt x="7452" y="7988"/>
                  </a:cubicBezTo>
                  <a:cubicBezTo>
                    <a:pt x="7482" y="8005"/>
                    <a:pt x="7512" y="8013"/>
                    <a:pt x="7540" y="8013"/>
                  </a:cubicBezTo>
                  <a:cubicBezTo>
                    <a:pt x="7703" y="8013"/>
                    <a:pt x="7810" y="7766"/>
                    <a:pt x="7635" y="7669"/>
                  </a:cubicBezTo>
                  <a:cubicBezTo>
                    <a:pt x="4622" y="5752"/>
                    <a:pt x="2179" y="319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1599400" y="1361925"/>
              <a:ext cx="253750" cy="315950"/>
            </a:xfrm>
            <a:custGeom>
              <a:rect b="b" l="l" r="r" t="t"/>
              <a:pathLst>
                <a:path extrusionOk="0" h="12638" w="10150">
                  <a:moveTo>
                    <a:pt x="251" y="1"/>
                  </a:moveTo>
                  <a:cubicBezTo>
                    <a:pt x="127" y="1"/>
                    <a:pt x="0" y="142"/>
                    <a:pt x="79" y="283"/>
                  </a:cubicBezTo>
                  <a:cubicBezTo>
                    <a:pt x="2498" y="4985"/>
                    <a:pt x="5739" y="9117"/>
                    <a:pt x="9734" y="12586"/>
                  </a:cubicBezTo>
                  <a:cubicBezTo>
                    <a:pt x="9775" y="12622"/>
                    <a:pt x="9821" y="12637"/>
                    <a:pt x="9865" y="12637"/>
                  </a:cubicBezTo>
                  <a:cubicBezTo>
                    <a:pt x="10017" y="12637"/>
                    <a:pt x="10149" y="12459"/>
                    <a:pt x="10008" y="12335"/>
                  </a:cubicBezTo>
                  <a:cubicBezTo>
                    <a:pt x="6036" y="8866"/>
                    <a:pt x="2818" y="4757"/>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1611950" y="1410425"/>
              <a:ext cx="255525" cy="307325"/>
            </a:xfrm>
            <a:custGeom>
              <a:rect b="b" l="l" r="r" t="t"/>
              <a:pathLst>
                <a:path extrusionOk="0" h="12293" w="10221">
                  <a:moveTo>
                    <a:pt x="251" y="1"/>
                  </a:moveTo>
                  <a:cubicBezTo>
                    <a:pt x="127" y="1"/>
                    <a:pt x="0" y="142"/>
                    <a:pt x="79" y="283"/>
                  </a:cubicBezTo>
                  <a:cubicBezTo>
                    <a:pt x="2430" y="4963"/>
                    <a:pt x="5717" y="9003"/>
                    <a:pt x="9802" y="12244"/>
                  </a:cubicBezTo>
                  <a:cubicBezTo>
                    <a:pt x="9841" y="12278"/>
                    <a:pt x="9884" y="12292"/>
                    <a:pt x="9926" y="12292"/>
                  </a:cubicBezTo>
                  <a:cubicBezTo>
                    <a:pt x="10081" y="12292"/>
                    <a:pt x="10220" y="12096"/>
                    <a:pt x="10076" y="11970"/>
                  </a:cubicBezTo>
                  <a:cubicBezTo>
                    <a:pt x="5991" y="8752"/>
                    <a:pt x="2727" y="4734"/>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1653400" y="1519700"/>
              <a:ext cx="136450" cy="168375"/>
            </a:xfrm>
            <a:custGeom>
              <a:rect b="b" l="l" r="r" t="t"/>
              <a:pathLst>
                <a:path extrusionOk="0" h="6735" w="5458">
                  <a:moveTo>
                    <a:pt x="262" y="0"/>
                  </a:moveTo>
                  <a:cubicBezTo>
                    <a:pt x="135" y="0"/>
                    <a:pt x="1" y="137"/>
                    <a:pt x="64" y="295"/>
                  </a:cubicBezTo>
                  <a:cubicBezTo>
                    <a:pt x="1297" y="2760"/>
                    <a:pt x="2963" y="4906"/>
                    <a:pt x="5040" y="6686"/>
                  </a:cubicBezTo>
                  <a:cubicBezTo>
                    <a:pt x="5079" y="6720"/>
                    <a:pt x="5122" y="6734"/>
                    <a:pt x="5164" y="6734"/>
                  </a:cubicBezTo>
                  <a:cubicBezTo>
                    <a:pt x="5319" y="6734"/>
                    <a:pt x="5458" y="6538"/>
                    <a:pt x="5314" y="6412"/>
                  </a:cubicBezTo>
                  <a:cubicBezTo>
                    <a:pt x="3237" y="4655"/>
                    <a:pt x="1594" y="2532"/>
                    <a:pt x="407" y="89"/>
                  </a:cubicBezTo>
                  <a:cubicBezTo>
                    <a:pt x="372"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1668425" y="1580725"/>
              <a:ext cx="202500" cy="204500"/>
            </a:xfrm>
            <a:custGeom>
              <a:rect b="b" l="l" r="r" t="t"/>
              <a:pathLst>
                <a:path extrusionOk="0" h="8180" w="8100">
                  <a:moveTo>
                    <a:pt x="253" y="1"/>
                  </a:moveTo>
                  <a:cubicBezTo>
                    <a:pt x="129" y="1"/>
                    <a:pt x="1" y="132"/>
                    <a:pt x="80" y="273"/>
                  </a:cubicBezTo>
                  <a:cubicBezTo>
                    <a:pt x="1837" y="3606"/>
                    <a:pt x="4462" y="6299"/>
                    <a:pt x="7726" y="8148"/>
                  </a:cubicBezTo>
                  <a:cubicBezTo>
                    <a:pt x="7759" y="8170"/>
                    <a:pt x="7793" y="8180"/>
                    <a:pt x="7824" y="8180"/>
                  </a:cubicBezTo>
                  <a:cubicBezTo>
                    <a:pt x="7987" y="8180"/>
                    <a:pt x="8100" y="7924"/>
                    <a:pt x="7909" y="7829"/>
                  </a:cubicBezTo>
                  <a:cubicBezTo>
                    <a:pt x="4690" y="6003"/>
                    <a:pt x="2134" y="335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1686700" y="1633225"/>
              <a:ext cx="134075" cy="135500"/>
            </a:xfrm>
            <a:custGeom>
              <a:rect b="b" l="l" r="r" t="t"/>
              <a:pathLst>
                <a:path extrusionOk="0" h="5420" w="5363">
                  <a:moveTo>
                    <a:pt x="252" y="1"/>
                  </a:moveTo>
                  <a:cubicBezTo>
                    <a:pt x="128" y="1"/>
                    <a:pt x="0" y="132"/>
                    <a:pt x="79" y="273"/>
                  </a:cubicBezTo>
                  <a:cubicBezTo>
                    <a:pt x="1289" y="2373"/>
                    <a:pt x="2955" y="4108"/>
                    <a:pt x="5009" y="5386"/>
                  </a:cubicBezTo>
                  <a:cubicBezTo>
                    <a:pt x="5044" y="5409"/>
                    <a:pt x="5079" y="5420"/>
                    <a:pt x="5110" y="5420"/>
                  </a:cubicBezTo>
                  <a:cubicBezTo>
                    <a:pt x="5266" y="5420"/>
                    <a:pt x="5362" y="5180"/>
                    <a:pt x="5192" y="5067"/>
                  </a:cubicBezTo>
                  <a:cubicBezTo>
                    <a:pt x="3206" y="3811"/>
                    <a:pt x="1585" y="2145"/>
                    <a:pt x="398"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1703250" y="1693150"/>
              <a:ext cx="87975" cy="82775"/>
            </a:xfrm>
            <a:custGeom>
              <a:rect b="b" l="l" r="r" t="t"/>
              <a:pathLst>
                <a:path extrusionOk="0" h="3311" w="3519">
                  <a:moveTo>
                    <a:pt x="260" y="0"/>
                  </a:moveTo>
                  <a:cubicBezTo>
                    <a:pt x="128" y="0"/>
                    <a:pt x="0" y="131"/>
                    <a:pt x="79" y="273"/>
                  </a:cubicBezTo>
                  <a:cubicBezTo>
                    <a:pt x="855" y="1506"/>
                    <a:pt x="1905" y="2533"/>
                    <a:pt x="3160" y="3286"/>
                  </a:cubicBezTo>
                  <a:cubicBezTo>
                    <a:pt x="3190" y="3303"/>
                    <a:pt x="3220" y="3310"/>
                    <a:pt x="3248" y="3310"/>
                  </a:cubicBezTo>
                  <a:cubicBezTo>
                    <a:pt x="3411" y="3310"/>
                    <a:pt x="3518" y="3060"/>
                    <a:pt x="3343" y="2944"/>
                  </a:cubicBezTo>
                  <a:cubicBezTo>
                    <a:pt x="2156" y="2236"/>
                    <a:pt x="1152" y="1277"/>
                    <a:pt x="421"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1706175" y="1733000"/>
              <a:ext cx="63150" cy="53225"/>
            </a:xfrm>
            <a:custGeom>
              <a:rect b="b" l="l" r="r" t="t"/>
              <a:pathLst>
                <a:path extrusionOk="0" h="2129" w="2526">
                  <a:moveTo>
                    <a:pt x="274" y="0"/>
                  </a:moveTo>
                  <a:cubicBezTo>
                    <a:pt x="126" y="0"/>
                    <a:pt x="1" y="197"/>
                    <a:pt x="144" y="322"/>
                  </a:cubicBezTo>
                  <a:cubicBezTo>
                    <a:pt x="784" y="916"/>
                    <a:pt x="1446" y="1486"/>
                    <a:pt x="2107" y="2080"/>
                  </a:cubicBezTo>
                  <a:cubicBezTo>
                    <a:pt x="2146" y="2114"/>
                    <a:pt x="2189" y="2128"/>
                    <a:pt x="2231" y="2128"/>
                  </a:cubicBezTo>
                  <a:cubicBezTo>
                    <a:pt x="2386" y="2128"/>
                    <a:pt x="2525" y="1932"/>
                    <a:pt x="2381" y="1806"/>
                  </a:cubicBezTo>
                  <a:cubicBezTo>
                    <a:pt x="1719" y="1235"/>
                    <a:pt x="1057" y="642"/>
                    <a:pt x="396" y="48"/>
                  </a:cubicBezTo>
                  <a:cubicBezTo>
                    <a:pt x="357" y="14"/>
                    <a:pt x="315" y="0"/>
                    <a:pt x="27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655250" y="412200"/>
              <a:ext cx="224750" cy="1349175"/>
            </a:xfrm>
            <a:custGeom>
              <a:rect b="b" l="l" r="r" t="t"/>
              <a:pathLst>
                <a:path extrusionOk="0" h="53967" w="8990">
                  <a:moveTo>
                    <a:pt x="8758" y="1"/>
                  </a:moveTo>
                  <a:cubicBezTo>
                    <a:pt x="8684" y="1"/>
                    <a:pt x="8610" y="41"/>
                    <a:pt x="8583" y="131"/>
                  </a:cubicBezTo>
                  <a:cubicBezTo>
                    <a:pt x="4337" y="17638"/>
                    <a:pt x="0" y="36675"/>
                    <a:pt x="7738" y="53862"/>
                  </a:cubicBezTo>
                  <a:cubicBezTo>
                    <a:pt x="7775" y="53936"/>
                    <a:pt x="7834" y="53967"/>
                    <a:pt x="7893" y="53967"/>
                  </a:cubicBezTo>
                  <a:cubicBezTo>
                    <a:pt x="8016" y="53967"/>
                    <a:pt x="8142" y="53834"/>
                    <a:pt x="8080" y="53679"/>
                  </a:cubicBezTo>
                  <a:cubicBezTo>
                    <a:pt x="366" y="36583"/>
                    <a:pt x="4725" y="17615"/>
                    <a:pt x="8948" y="245"/>
                  </a:cubicBezTo>
                  <a:cubicBezTo>
                    <a:pt x="8989" y="94"/>
                    <a:pt x="8872" y="1"/>
                    <a:pt x="87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705450" y="1124050"/>
              <a:ext cx="84375" cy="594650"/>
            </a:xfrm>
            <a:custGeom>
              <a:rect b="b" l="l" r="r" t="t"/>
              <a:pathLst>
                <a:path extrusionOk="0" h="23786" w="3375">
                  <a:moveTo>
                    <a:pt x="843" y="1"/>
                  </a:moveTo>
                  <a:cubicBezTo>
                    <a:pt x="748" y="1"/>
                    <a:pt x="651" y="63"/>
                    <a:pt x="640" y="189"/>
                  </a:cubicBezTo>
                  <a:cubicBezTo>
                    <a:pt x="1" y="8109"/>
                    <a:pt x="800" y="16007"/>
                    <a:pt x="2968" y="23653"/>
                  </a:cubicBezTo>
                  <a:cubicBezTo>
                    <a:pt x="2996" y="23745"/>
                    <a:pt x="3072" y="23785"/>
                    <a:pt x="3148" y="23785"/>
                  </a:cubicBezTo>
                  <a:cubicBezTo>
                    <a:pt x="3261" y="23785"/>
                    <a:pt x="3374" y="23698"/>
                    <a:pt x="3333" y="23562"/>
                  </a:cubicBezTo>
                  <a:cubicBezTo>
                    <a:pt x="1165" y="15938"/>
                    <a:pt x="389" y="8064"/>
                    <a:pt x="1028" y="189"/>
                  </a:cubicBezTo>
                  <a:cubicBezTo>
                    <a:pt x="1028" y="63"/>
                    <a:pt x="937" y="1"/>
                    <a:pt x="84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780775" y="1174700"/>
              <a:ext cx="74100" cy="417850"/>
            </a:xfrm>
            <a:custGeom>
              <a:rect b="b" l="l" r="r" t="t"/>
              <a:pathLst>
                <a:path extrusionOk="0" h="16714" w="2964">
                  <a:moveTo>
                    <a:pt x="366" y="0"/>
                  </a:moveTo>
                  <a:cubicBezTo>
                    <a:pt x="275" y="0"/>
                    <a:pt x="183" y="57"/>
                    <a:pt x="183" y="171"/>
                  </a:cubicBezTo>
                  <a:cubicBezTo>
                    <a:pt x="1" y="5764"/>
                    <a:pt x="800" y="11265"/>
                    <a:pt x="2557" y="16583"/>
                  </a:cubicBezTo>
                  <a:cubicBezTo>
                    <a:pt x="2584" y="16673"/>
                    <a:pt x="2658" y="16714"/>
                    <a:pt x="2733" y="16714"/>
                  </a:cubicBezTo>
                  <a:cubicBezTo>
                    <a:pt x="2847" y="16714"/>
                    <a:pt x="2964" y="16620"/>
                    <a:pt x="2923" y="16469"/>
                  </a:cubicBezTo>
                  <a:cubicBezTo>
                    <a:pt x="1165" y="11196"/>
                    <a:pt x="366" y="5741"/>
                    <a:pt x="549" y="171"/>
                  </a:cubicBezTo>
                  <a:cubicBezTo>
                    <a:pt x="549" y="57"/>
                    <a:pt x="457" y="0"/>
                    <a:pt x="3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848250" y="1641800"/>
              <a:ext cx="43525" cy="75825"/>
            </a:xfrm>
            <a:custGeom>
              <a:rect b="b" l="l" r="r" t="t"/>
              <a:pathLst>
                <a:path extrusionOk="0" h="3033" w="1741">
                  <a:moveTo>
                    <a:pt x="261" y="1"/>
                  </a:moveTo>
                  <a:cubicBezTo>
                    <a:pt x="135" y="1"/>
                    <a:pt x="0" y="137"/>
                    <a:pt x="64" y="296"/>
                  </a:cubicBezTo>
                  <a:cubicBezTo>
                    <a:pt x="497" y="1163"/>
                    <a:pt x="931" y="2053"/>
                    <a:pt x="1342" y="2943"/>
                  </a:cubicBezTo>
                  <a:cubicBezTo>
                    <a:pt x="1377" y="3006"/>
                    <a:pt x="1431" y="3033"/>
                    <a:pt x="1486" y="3033"/>
                  </a:cubicBezTo>
                  <a:cubicBezTo>
                    <a:pt x="1611" y="3033"/>
                    <a:pt x="1741" y="2896"/>
                    <a:pt x="1662" y="2738"/>
                  </a:cubicBezTo>
                  <a:cubicBezTo>
                    <a:pt x="1251" y="1870"/>
                    <a:pt x="817" y="980"/>
                    <a:pt x="406" y="90"/>
                  </a:cubicBezTo>
                  <a:cubicBezTo>
                    <a:pt x="371" y="27"/>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798700" y="931200"/>
              <a:ext cx="27300" cy="137525"/>
            </a:xfrm>
            <a:custGeom>
              <a:rect b="b" l="l" r="r" t="t"/>
              <a:pathLst>
                <a:path extrusionOk="0" h="5501" w="1092">
                  <a:moveTo>
                    <a:pt x="864" y="0"/>
                  </a:moveTo>
                  <a:cubicBezTo>
                    <a:pt x="794" y="0"/>
                    <a:pt x="731" y="42"/>
                    <a:pt x="722" y="142"/>
                  </a:cubicBezTo>
                  <a:cubicBezTo>
                    <a:pt x="471" y="1854"/>
                    <a:pt x="243" y="3543"/>
                    <a:pt x="14" y="5255"/>
                  </a:cubicBezTo>
                  <a:cubicBezTo>
                    <a:pt x="0" y="5407"/>
                    <a:pt x="128" y="5500"/>
                    <a:pt x="236" y="5500"/>
                  </a:cubicBezTo>
                  <a:cubicBezTo>
                    <a:pt x="308" y="5500"/>
                    <a:pt x="370" y="5460"/>
                    <a:pt x="379" y="5369"/>
                  </a:cubicBezTo>
                  <a:cubicBezTo>
                    <a:pt x="608" y="3657"/>
                    <a:pt x="836" y="1945"/>
                    <a:pt x="1064" y="234"/>
                  </a:cubicBezTo>
                  <a:cubicBezTo>
                    <a:pt x="1092" y="96"/>
                    <a:pt x="970" y="0"/>
                    <a:pt x="8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885100" y="827900"/>
              <a:ext cx="24800" cy="77650"/>
            </a:xfrm>
            <a:custGeom>
              <a:rect b="b" l="l" r="r" t="t"/>
              <a:pathLst>
                <a:path extrusionOk="0" h="3106" w="992">
                  <a:moveTo>
                    <a:pt x="759" y="1"/>
                  </a:moveTo>
                  <a:cubicBezTo>
                    <a:pt x="685" y="1"/>
                    <a:pt x="617" y="43"/>
                    <a:pt x="598" y="143"/>
                  </a:cubicBezTo>
                  <a:lnTo>
                    <a:pt x="28" y="2882"/>
                  </a:lnTo>
                  <a:cubicBezTo>
                    <a:pt x="1" y="3018"/>
                    <a:pt x="119" y="3105"/>
                    <a:pt x="229" y="3105"/>
                  </a:cubicBezTo>
                  <a:cubicBezTo>
                    <a:pt x="304" y="3105"/>
                    <a:pt x="374" y="3065"/>
                    <a:pt x="393" y="2973"/>
                  </a:cubicBezTo>
                  <a:cubicBezTo>
                    <a:pt x="576" y="2060"/>
                    <a:pt x="758" y="1147"/>
                    <a:pt x="964" y="234"/>
                  </a:cubicBezTo>
                  <a:cubicBezTo>
                    <a:pt x="991" y="97"/>
                    <a:pt x="870" y="1"/>
                    <a:pt x="7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847550" y="1098675"/>
              <a:ext cx="22400" cy="195725"/>
            </a:xfrm>
            <a:custGeom>
              <a:rect b="b" l="l" r="r" t="t"/>
              <a:pathLst>
                <a:path extrusionOk="0" h="7829" w="896">
                  <a:moveTo>
                    <a:pt x="662" y="0"/>
                  </a:moveTo>
                  <a:cubicBezTo>
                    <a:pt x="589" y="0"/>
                    <a:pt x="521" y="41"/>
                    <a:pt x="503" y="131"/>
                  </a:cubicBezTo>
                  <a:cubicBezTo>
                    <a:pt x="69" y="2642"/>
                    <a:pt x="0" y="5130"/>
                    <a:pt x="320" y="7641"/>
                  </a:cubicBezTo>
                  <a:cubicBezTo>
                    <a:pt x="343" y="7766"/>
                    <a:pt x="446" y="7829"/>
                    <a:pt x="540" y="7829"/>
                  </a:cubicBezTo>
                  <a:cubicBezTo>
                    <a:pt x="634" y="7829"/>
                    <a:pt x="719" y="7766"/>
                    <a:pt x="708" y="7641"/>
                  </a:cubicBezTo>
                  <a:cubicBezTo>
                    <a:pt x="366" y="5153"/>
                    <a:pt x="434" y="2710"/>
                    <a:pt x="868" y="245"/>
                  </a:cubicBezTo>
                  <a:cubicBezTo>
                    <a:pt x="895" y="94"/>
                    <a:pt x="773" y="0"/>
                    <a:pt x="6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960525" y="977200"/>
              <a:ext cx="48925" cy="170700"/>
            </a:xfrm>
            <a:custGeom>
              <a:rect b="b" l="l" r="r" t="t"/>
              <a:pathLst>
                <a:path extrusionOk="0" h="6828" w="1957">
                  <a:moveTo>
                    <a:pt x="1715" y="1"/>
                  </a:moveTo>
                  <a:cubicBezTo>
                    <a:pt x="1659" y="1"/>
                    <a:pt x="1605" y="31"/>
                    <a:pt x="1576" y="105"/>
                  </a:cubicBezTo>
                  <a:cubicBezTo>
                    <a:pt x="617" y="2183"/>
                    <a:pt x="92" y="4374"/>
                    <a:pt x="1" y="6656"/>
                  </a:cubicBezTo>
                  <a:cubicBezTo>
                    <a:pt x="1" y="6770"/>
                    <a:pt x="92" y="6828"/>
                    <a:pt x="186" y="6828"/>
                  </a:cubicBezTo>
                  <a:cubicBezTo>
                    <a:pt x="280" y="6828"/>
                    <a:pt x="377" y="6770"/>
                    <a:pt x="389" y="6656"/>
                  </a:cubicBezTo>
                  <a:cubicBezTo>
                    <a:pt x="480" y="4419"/>
                    <a:pt x="982" y="2320"/>
                    <a:pt x="1895" y="288"/>
                  </a:cubicBezTo>
                  <a:cubicBezTo>
                    <a:pt x="1957" y="134"/>
                    <a:pt x="1831" y="1"/>
                    <a:pt x="171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1339175" y="1487425"/>
              <a:ext cx="64325" cy="106850"/>
            </a:xfrm>
            <a:custGeom>
              <a:rect b="b" l="l" r="r" t="t"/>
              <a:pathLst>
                <a:path extrusionOk="0" h="4274" w="2573">
                  <a:moveTo>
                    <a:pt x="238" y="1"/>
                  </a:moveTo>
                  <a:cubicBezTo>
                    <a:pt x="118" y="1"/>
                    <a:pt x="0" y="98"/>
                    <a:pt x="56" y="239"/>
                  </a:cubicBezTo>
                  <a:cubicBezTo>
                    <a:pt x="604" y="1632"/>
                    <a:pt x="1289" y="2955"/>
                    <a:pt x="2156" y="4188"/>
                  </a:cubicBezTo>
                  <a:cubicBezTo>
                    <a:pt x="2197" y="4249"/>
                    <a:pt x="2254" y="4274"/>
                    <a:pt x="2310" y="4274"/>
                  </a:cubicBezTo>
                  <a:cubicBezTo>
                    <a:pt x="2443" y="4274"/>
                    <a:pt x="2572" y="4134"/>
                    <a:pt x="2476" y="4005"/>
                  </a:cubicBezTo>
                  <a:cubicBezTo>
                    <a:pt x="1631" y="2796"/>
                    <a:pt x="947" y="1495"/>
                    <a:pt x="422" y="125"/>
                  </a:cubicBezTo>
                  <a:cubicBezTo>
                    <a:pt x="387" y="38"/>
                    <a:pt x="312"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1070100" y="1140600"/>
              <a:ext cx="176425" cy="481750"/>
            </a:xfrm>
            <a:custGeom>
              <a:rect b="b" l="l" r="r" t="t"/>
              <a:pathLst>
                <a:path extrusionOk="0" h="19270" w="7057">
                  <a:moveTo>
                    <a:pt x="194" y="1"/>
                  </a:moveTo>
                  <a:cubicBezTo>
                    <a:pt x="97" y="1"/>
                    <a:pt x="0" y="63"/>
                    <a:pt x="0" y="189"/>
                  </a:cubicBezTo>
                  <a:cubicBezTo>
                    <a:pt x="206" y="7082"/>
                    <a:pt x="2488" y="13656"/>
                    <a:pt x="6620" y="19179"/>
                  </a:cubicBezTo>
                  <a:cubicBezTo>
                    <a:pt x="6669" y="19243"/>
                    <a:pt x="6734" y="19269"/>
                    <a:pt x="6796" y="19269"/>
                  </a:cubicBezTo>
                  <a:cubicBezTo>
                    <a:pt x="6934" y="19269"/>
                    <a:pt x="7057" y="19139"/>
                    <a:pt x="6962" y="18997"/>
                  </a:cubicBezTo>
                  <a:cubicBezTo>
                    <a:pt x="2853" y="13519"/>
                    <a:pt x="571" y="7014"/>
                    <a:pt x="388" y="189"/>
                  </a:cubicBezTo>
                  <a:cubicBezTo>
                    <a:pt x="388" y="63"/>
                    <a:pt x="291" y="1"/>
                    <a:pt x="19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1146650" y="1328225"/>
              <a:ext cx="109000" cy="221075"/>
            </a:xfrm>
            <a:custGeom>
              <a:rect b="b" l="l" r="r" t="t"/>
              <a:pathLst>
                <a:path extrusionOk="0" h="8843" w="4360">
                  <a:moveTo>
                    <a:pt x="240" y="0"/>
                  </a:moveTo>
                  <a:cubicBezTo>
                    <a:pt x="124" y="0"/>
                    <a:pt x="0" y="98"/>
                    <a:pt x="43" y="239"/>
                  </a:cubicBezTo>
                  <a:cubicBezTo>
                    <a:pt x="864" y="3298"/>
                    <a:pt x="2165" y="6128"/>
                    <a:pt x="3946" y="8753"/>
                  </a:cubicBezTo>
                  <a:cubicBezTo>
                    <a:pt x="3981" y="8816"/>
                    <a:pt x="4038" y="8843"/>
                    <a:pt x="4096" y="8843"/>
                  </a:cubicBezTo>
                  <a:cubicBezTo>
                    <a:pt x="4226" y="8843"/>
                    <a:pt x="4360" y="8712"/>
                    <a:pt x="4265" y="8570"/>
                  </a:cubicBezTo>
                  <a:cubicBezTo>
                    <a:pt x="2508" y="5968"/>
                    <a:pt x="1229" y="3161"/>
                    <a:pt x="408" y="125"/>
                  </a:cubicBezTo>
                  <a:cubicBezTo>
                    <a:pt x="382" y="38"/>
                    <a:pt x="312" y="0"/>
                    <a:pt x="2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033000" y="1044600"/>
              <a:ext cx="54125" cy="347125"/>
            </a:xfrm>
            <a:custGeom>
              <a:rect b="b" l="l" r="r" t="t"/>
              <a:pathLst>
                <a:path extrusionOk="0" h="13885" w="2165">
                  <a:moveTo>
                    <a:pt x="771" y="0"/>
                  </a:moveTo>
                  <a:cubicBezTo>
                    <a:pt x="680" y="0"/>
                    <a:pt x="583" y="57"/>
                    <a:pt x="571" y="171"/>
                  </a:cubicBezTo>
                  <a:cubicBezTo>
                    <a:pt x="1" y="4782"/>
                    <a:pt x="389" y="9324"/>
                    <a:pt x="1758" y="13752"/>
                  </a:cubicBezTo>
                  <a:cubicBezTo>
                    <a:pt x="1786" y="13845"/>
                    <a:pt x="1862" y="13885"/>
                    <a:pt x="1938" y="13885"/>
                  </a:cubicBezTo>
                  <a:cubicBezTo>
                    <a:pt x="2051" y="13885"/>
                    <a:pt x="2164" y="13797"/>
                    <a:pt x="2123" y="13661"/>
                  </a:cubicBezTo>
                  <a:cubicBezTo>
                    <a:pt x="777" y="9256"/>
                    <a:pt x="366" y="4736"/>
                    <a:pt x="936" y="171"/>
                  </a:cubicBezTo>
                  <a:cubicBezTo>
                    <a:pt x="948" y="57"/>
                    <a:pt x="862" y="0"/>
                    <a:pt x="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1438025" y="1091225"/>
              <a:ext cx="25600" cy="99875"/>
            </a:xfrm>
            <a:custGeom>
              <a:rect b="b" l="l" r="r" t="t"/>
              <a:pathLst>
                <a:path extrusionOk="0" h="3995" w="1024">
                  <a:moveTo>
                    <a:pt x="792" y="0"/>
                  </a:moveTo>
                  <a:cubicBezTo>
                    <a:pt x="719" y="0"/>
                    <a:pt x="654" y="40"/>
                    <a:pt x="645" y="132"/>
                  </a:cubicBezTo>
                  <a:lnTo>
                    <a:pt x="28" y="3762"/>
                  </a:lnTo>
                  <a:cubicBezTo>
                    <a:pt x="1" y="3899"/>
                    <a:pt x="122" y="3995"/>
                    <a:pt x="233" y="3995"/>
                  </a:cubicBezTo>
                  <a:cubicBezTo>
                    <a:pt x="307" y="3995"/>
                    <a:pt x="375" y="3953"/>
                    <a:pt x="394" y="3853"/>
                  </a:cubicBezTo>
                  <a:lnTo>
                    <a:pt x="1010" y="224"/>
                  </a:lnTo>
                  <a:cubicBezTo>
                    <a:pt x="1024" y="88"/>
                    <a:pt x="899" y="0"/>
                    <a:pt x="7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1382800" y="1112450"/>
              <a:ext cx="25525" cy="77525"/>
            </a:xfrm>
            <a:custGeom>
              <a:rect b="b" l="l" r="r" t="t"/>
              <a:pathLst>
                <a:path extrusionOk="0" h="3101" w="1021">
                  <a:moveTo>
                    <a:pt x="779" y="0"/>
                  </a:moveTo>
                  <a:cubicBezTo>
                    <a:pt x="723" y="0"/>
                    <a:pt x="669" y="31"/>
                    <a:pt x="640" y="105"/>
                  </a:cubicBezTo>
                  <a:cubicBezTo>
                    <a:pt x="229" y="995"/>
                    <a:pt x="1" y="1931"/>
                    <a:pt x="1" y="2913"/>
                  </a:cubicBezTo>
                  <a:cubicBezTo>
                    <a:pt x="1" y="3038"/>
                    <a:pt x="98" y="3101"/>
                    <a:pt x="195" y="3101"/>
                  </a:cubicBezTo>
                  <a:cubicBezTo>
                    <a:pt x="292" y="3101"/>
                    <a:pt x="389" y="3038"/>
                    <a:pt x="389" y="2913"/>
                  </a:cubicBezTo>
                  <a:cubicBezTo>
                    <a:pt x="389" y="2000"/>
                    <a:pt x="571" y="1132"/>
                    <a:pt x="959" y="288"/>
                  </a:cubicBezTo>
                  <a:cubicBezTo>
                    <a:pt x="1021" y="134"/>
                    <a:pt x="895" y="0"/>
                    <a:pt x="7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1540300" y="744450"/>
              <a:ext cx="60075" cy="128875"/>
            </a:xfrm>
            <a:custGeom>
              <a:rect b="b" l="l" r="r" t="t"/>
              <a:pathLst>
                <a:path extrusionOk="0" h="5155" w="2403">
                  <a:moveTo>
                    <a:pt x="180" y="0"/>
                  </a:moveTo>
                  <a:cubicBezTo>
                    <a:pt x="86" y="0"/>
                    <a:pt x="0" y="57"/>
                    <a:pt x="23" y="171"/>
                  </a:cubicBezTo>
                  <a:cubicBezTo>
                    <a:pt x="251" y="1974"/>
                    <a:pt x="913" y="3618"/>
                    <a:pt x="1986" y="5079"/>
                  </a:cubicBezTo>
                  <a:cubicBezTo>
                    <a:pt x="2026" y="5132"/>
                    <a:pt x="2082" y="5154"/>
                    <a:pt x="2137" y="5154"/>
                  </a:cubicBezTo>
                  <a:cubicBezTo>
                    <a:pt x="2271" y="5154"/>
                    <a:pt x="2403" y="5025"/>
                    <a:pt x="2306" y="4896"/>
                  </a:cubicBezTo>
                  <a:cubicBezTo>
                    <a:pt x="1279" y="3481"/>
                    <a:pt x="617" y="1906"/>
                    <a:pt x="388" y="171"/>
                  </a:cubicBezTo>
                  <a:cubicBezTo>
                    <a:pt x="377" y="57"/>
                    <a:pt x="274" y="0"/>
                    <a:pt x="18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1489050" y="674125"/>
              <a:ext cx="80050" cy="220150"/>
            </a:xfrm>
            <a:custGeom>
              <a:rect b="b" l="l" r="r" t="t"/>
              <a:pathLst>
                <a:path extrusionOk="0" h="8806" w="3202">
                  <a:moveTo>
                    <a:pt x="231" y="0"/>
                  </a:moveTo>
                  <a:cubicBezTo>
                    <a:pt x="117" y="0"/>
                    <a:pt x="0" y="94"/>
                    <a:pt x="42" y="245"/>
                  </a:cubicBezTo>
                  <a:cubicBezTo>
                    <a:pt x="772" y="3121"/>
                    <a:pt x="1685" y="5929"/>
                    <a:pt x="2781" y="8691"/>
                  </a:cubicBezTo>
                  <a:cubicBezTo>
                    <a:pt x="2816" y="8770"/>
                    <a:pt x="2892" y="8805"/>
                    <a:pt x="2967" y="8805"/>
                  </a:cubicBezTo>
                  <a:cubicBezTo>
                    <a:pt x="3086" y="8805"/>
                    <a:pt x="3202" y="8717"/>
                    <a:pt x="3146" y="8576"/>
                  </a:cubicBezTo>
                  <a:cubicBezTo>
                    <a:pt x="2050" y="5815"/>
                    <a:pt x="1137" y="3007"/>
                    <a:pt x="407" y="131"/>
                  </a:cubicBezTo>
                  <a:cubicBezTo>
                    <a:pt x="380" y="41"/>
                    <a:pt x="306" y="0"/>
                    <a:pt x="23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1485800" y="812125"/>
              <a:ext cx="45525" cy="101400"/>
            </a:xfrm>
            <a:custGeom>
              <a:rect b="b" l="l" r="r" t="t"/>
              <a:pathLst>
                <a:path extrusionOk="0" h="4056" w="1821">
                  <a:moveTo>
                    <a:pt x="171" y="1"/>
                  </a:moveTo>
                  <a:cubicBezTo>
                    <a:pt x="82" y="1"/>
                    <a:pt x="1" y="58"/>
                    <a:pt x="12" y="180"/>
                  </a:cubicBezTo>
                  <a:cubicBezTo>
                    <a:pt x="149" y="1550"/>
                    <a:pt x="605" y="2828"/>
                    <a:pt x="1404" y="3969"/>
                  </a:cubicBezTo>
                  <a:cubicBezTo>
                    <a:pt x="1445" y="4030"/>
                    <a:pt x="1501" y="4055"/>
                    <a:pt x="1558" y="4055"/>
                  </a:cubicBezTo>
                  <a:cubicBezTo>
                    <a:pt x="1691" y="4055"/>
                    <a:pt x="1820" y="3915"/>
                    <a:pt x="1724" y="3787"/>
                  </a:cubicBezTo>
                  <a:cubicBezTo>
                    <a:pt x="971" y="2691"/>
                    <a:pt x="514" y="1481"/>
                    <a:pt x="377" y="180"/>
                  </a:cubicBezTo>
                  <a:cubicBezTo>
                    <a:pt x="365" y="64"/>
                    <a:pt x="264" y="1"/>
                    <a:pt x="17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2986150" y="991400"/>
              <a:ext cx="31075" cy="111825"/>
            </a:xfrm>
            <a:custGeom>
              <a:rect b="b" l="l" r="r" t="t"/>
              <a:pathLst>
                <a:path extrusionOk="0" h="4473" w="1243">
                  <a:moveTo>
                    <a:pt x="234" y="0"/>
                  </a:moveTo>
                  <a:cubicBezTo>
                    <a:pt x="123" y="0"/>
                    <a:pt x="1" y="94"/>
                    <a:pt x="29" y="245"/>
                  </a:cubicBezTo>
                  <a:cubicBezTo>
                    <a:pt x="302" y="1615"/>
                    <a:pt x="576" y="2961"/>
                    <a:pt x="850" y="4331"/>
                  </a:cubicBezTo>
                  <a:cubicBezTo>
                    <a:pt x="868" y="4431"/>
                    <a:pt x="937" y="4473"/>
                    <a:pt x="1011" y="4473"/>
                  </a:cubicBezTo>
                  <a:cubicBezTo>
                    <a:pt x="1122" y="4473"/>
                    <a:pt x="1243" y="4377"/>
                    <a:pt x="1215" y="4239"/>
                  </a:cubicBezTo>
                  <a:cubicBezTo>
                    <a:pt x="942" y="2870"/>
                    <a:pt x="668" y="1500"/>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2989025" y="1096100"/>
              <a:ext cx="25575" cy="97875"/>
            </a:xfrm>
            <a:custGeom>
              <a:rect b="b" l="l" r="r" t="t"/>
              <a:pathLst>
                <a:path extrusionOk="0" h="3915" w="1023">
                  <a:moveTo>
                    <a:pt x="232" y="1"/>
                  </a:moveTo>
                  <a:cubicBezTo>
                    <a:pt x="121" y="1"/>
                    <a:pt x="0" y="97"/>
                    <a:pt x="28" y="234"/>
                  </a:cubicBezTo>
                  <a:cubicBezTo>
                    <a:pt x="233" y="1421"/>
                    <a:pt x="438" y="2608"/>
                    <a:pt x="644" y="3772"/>
                  </a:cubicBezTo>
                  <a:cubicBezTo>
                    <a:pt x="653" y="3872"/>
                    <a:pt x="716" y="3914"/>
                    <a:pt x="788" y="3914"/>
                  </a:cubicBezTo>
                  <a:cubicBezTo>
                    <a:pt x="896" y="3914"/>
                    <a:pt x="1023" y="3818"/>
                    <a:pt x="1009" y="3681"/>
                  </a:cubicBezTo>
                  <a:lnTo>
                    <a:pt x="393" y="143"/>
                  </a:lnTo>
                  <a:cubicBezTo>
                    <a:pt x="375" y="43"/>
                    <a:pt x="306" y="1"/>
                    <a:pt x="23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2965875" y="1107100"/>
              <a:ext cx="30400" cy="72975"/>
            </a:xfrm>
            <a:custGeom>
              <a:rect b="b" l="l" r="r" t="t"/>
              <a:pathLst>
                <a:path extrusionOk="0" h="2919" w="1216">
                  <a:moveTo>
                    <a:pt x="259" y="1"/>
                  </a:moveTo>
                  <a:cubicBezTo>
                    <a:pt x="133" y="1"/>
                    <a:pt x="0" y="132"/>
                    <a:pt x="63" y="273"/>
                  </a:cubicBezTo>
                  <a:cubicBezTo>
                    <a:pt x="474" y="1049"/>
                    <a:pt x="703" y="1871"/>
                    <a:pt x="817" y="2739"/>
                  </a:cubicBezTo>
                  <a:cubicBezTo>
                    <a:pt x="828" y="2855"/>
                    <a:pt x="936" y="2918"/>
                    <a:pt x="1035" y="2918"/>
                  </a:cubicBezTo>
                  <a:cubicBezTo>
                    <a:pt x="1129" y="2918"/>
                    <a:pt x="1216" y="2861"/>
                    <a:pt x="1205" y="2739"/>
                  </a:cubicBezTo>
                  <a:cubicBezTo>
                    <a:pt x="1091" y="1803"/>
                    <a:pt x="817" y="935"/>
                    <a:pt x="406" y="91"/>
                  </a:cubicBezTo>
                  <a:cubicBezTo>
                    <a:pt x="370" y="27"/>
                    <a:pt x="315" y="1"/>
                    <a:pt x="2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3029750" y="1081850"/>
              <a:ext cx="28450" cy="162925"/>
            </a:xfrm>
            <a:custGeom>
              <a:rect b="b" l="l" r="r" t="t"/>
              <a:pathLst>
                <a:path extrusionOk="0" h="6517" w="1138">
                  <a:moveTo>
                    <a:pt x="230" y="0"/>
                  </a:moveTo>
                  <a:cubicBezTo>
                    <a:pt x="117" y="0"/>
                    <a:pt x="1" y="96"/>
                    <a:pt x="42" y="233"/>
                  </a:cubicBezTo>
                  <a:cubicBezTo>
                    <a:pt x="590" y="2242"/>
                    <a:pt x="750" y="4274"/>
                    <a:pt x="521" y="6328"/>
                  </a:cubicBezTo>
                  <a:cubicBezTo>
                    <a:pt x="499" y="6453"/>
                    <a:pt x="584" y="6516"/>
                    <a:pt x="678" y="6516"/>
                  </a:cubicBezTo>
                  <a:cubicBezTo>
                    <a:pt x="772" y="6516"/>
                    <a:pt x="875" y="6453"/>
                    <a:pt x="887" y="6328"/>
                  </a:cubicBezTo>
                  <a:cubicBezTo>
                    <a:pt x="1138" y="4228"/>
                    <a:pt x="955" y="2174"/>
                    <a:pt x="407" y="142"/>
                  </a:cubicBezTo>
                  <a:cubicBezTo>
                    <a:pt x="380" y="42"/>
                    <a:pt x="306" y="0"/>
                    <a:pt x="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3017025" y="1144200"/>
              <a:ext cx="24050" cy="59475"/>
            </a:xfrm>
            <a:custGeom>
              <a:rect b="b" l="l" r="r" t="t"/>
              <a:pathLst>
                <a:path extrusionOk="0" h="2379" w="962">
                  <a:moveTo>
                    <a:pt x="263" y="0"/>
                  </a:moveTo>
                  <a:cubicBezTo>
                    <a:pt x="134" y="0"/>
                    <a:pt x="0" y="131"/>
                    <a:pt x="95" y="273"/>
                  </a:cubicBezTo>
                  <a:cubicBezTo>
                    <a:pt x="437" y="867"/>
                    <a:pt x="574" y="1506"/>
                    <a:pt x="551" y="2190"/>
                  </a:cubicBezTo>
                  <a:cubicBezTo>
                    <a:pt x="551" y="2316"/>
                    <a:pt x="648" y="2379"/>
                    <a:pt x="745" y="2379"/>
                  </a:cubicBezTo>
                  <a:cubicBezTo>
                    <a:pt x="842" y="2379"/>
                    <a:pt x="939" y="2316"/>
                    <a:pt x="939" y="2190"/>
                  </a:cubicBezTo>
                  <a:cubicBezTo>
                    <a:pt x="962" y="1437"/>
                    <a:pt x="779" y="730"/>
                    <a:pt x="414" y="90"/>
                  </a:cubicBezTo>
                  <a:cubicBezTo>
                    <a:pt x="379" y="27"/>
                    <a:pt x="321"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3728450" y="268975"/>
              <a:ext cx="180100" cy="298750"/>
            </a:xfrm>
            <a:custGeom>
              <a:rect b="b" l="l" r="r" t="t"/>
              <a:pathLst>
                <a:path extrusionOk="0" h="11950" w="7204">
                  <a:moveTo>
                    <a:pt x="303" y="0"/>
                  </a:moveTo>
                  <a:cubicBezTo>
                    <a:pt x="146" y="0"/>
                    <a:pt x="1" y="186"/>
                    <a:pt x="146" y="314"/>
                  </a:cubicBezTo>
                  <a:cubicBezTo>
                    <a:pt x="3661" y="3304"/>
                    <a:pt x="5967" y="7275"/>
                    <a:pt x="6811" y="11818"/>
                  </a:cubicBezTo>
                  <a:cubicBezTo>
                    <a:pt x="6830" y="11910"/>
                    <a:pt x="6900" y="11950"/>
                    <a:pt x="6975" y="11950"/>
                  </a:cubicBezTo>
                  <a:cubicBezTo>
                    <a:pt x="7085" y="11950"/>
                    <a:pt x="7204" y="11862"/>
                    <a:pt x="7177" y="11726"/>
                  </a:cubicBezTo>
                  <a:cubicBezTo>
                    <a:pt x="6332" y="7116"/>
                    <a:pt x="3981" y="3076"/>
                    <a:pt x="420" y="40"/>
                  </a:cubicBezTo>
                  <a:cubicBezTo>
                    <a:pt x="383" y="12"/>
                    <a:pt x="343" y="0"/>
                    <a:pt x="3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3362600" y="48525"/>
              <a:ext cx="514550" cy="495900"/>
            </a:xfrm>
            <a:custGeom>
              <a:rect b="b" l="l" r="r" t="t"/>
              <a:pathLst>
                <a:path extrusionOk="0" h="19836" w="20582">
                  <a:moveTo>
                    <a:pt x="288" y="0"/>
                  </a:moveTo>
                  <a:cubicBezTo>
                    <a:pt x="121" y="0"/>
                    <a:pt x="0" y="247"/>
                    <a:pt x="195" y="344"/>
                  </a:cubicBezTo>
                  <a:cubicBezTo>
                    <a:pt x="8481" y="4909"/>
                    <a:pt x="15351" y="11597"/>
                    <a:pt x="20167" y="19746"/>
                  </a:cubicBezTo>
                  <a:cubicBezTo>
                    <a:pt x="20202" y="19809"/>
                    <a:pt x="20260" y="19836"/>
                    <a:pt x="20318" y="19836"/>
                  </a:cubicBezTo>
                  <a:cubicBezTo>
                    <a:pt x="20447" y="19836"/>
                    <a:pt x="20581" y="19705"/>
                    <a:pt x="20487" y="19563"/>
                  </a:cubicBezTo>
                  <a:cubicBezTo>
                    <a:pt x="15648" y="11346"/>
                    <a:pt x="8709" y="4612"/>
                    <a:pt x="378" y="24"/>
                  </a:cubicBezTo>
                  <a:cubicBezTo>
                    <a:pt x="347" y="8"/>
                    <a:pt x="317" y="0"/>
                    <a:pt x="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821300" y="1857450"/>
              <a:ext cx="12575" cy="9150"/>
            </a:xfrm>
            <a:custGeom>
              <a:rect b="b" l="l" r="r" t="t"/>
              <a:pathLst>
                <a:path extrusionOk="0" h="366" w="503">
                  <a:moveTo>
                    <a:pt x="252" y="1"/>
                  </a:moveTo>
                  <a:cubicBezTo>
                    <a:pt x="0" y="1"/>
                    <a:pt x="0" y="366"/>
                    <a:pt x="252" y="366"/>
                  </a:cubicBezTo>
                  <a:cubicBezTo>
                    <a:pt x="503" y="366"/>
                    <a:pt x="503"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801075" y="1778475"/>
              <a:ext cx="83275" cy="153150"/>
            </a:xfrm>
            <a:custGeom>
              <a:rect b="b" l="l" r="r" t="t"/>
              <a:pathLst>
                <a:path extrusionOk="0" h="6126" w="3331">
                  <a:moveTo>
                    <a:pt x="261" y="1"/>
                  </a:moveTo>
                  <a:cubicBezTo>
                    <a:pt x="138" y="1"/>
                    <a:pt x="1" y="142"/>
                    <a:pt x="79" y="284"/>
                  </a:cubicBezTo>
                  <a:cubicBezTo>
                    <a:pt x="924" y="2247"/>
                    <a:pt x="1859" y="4164"/>
                    <a:pt x="2932" y="6036"/>
                  </a:cubicBezTo>
                  <a:cubicBezTo>
                    <a:pt x="2967" y="6099"/>
                    <a:pt x="3021" y="6125"/>
                    <a:pt x="3076" y="6125"/>
                  </a:cubicBezTo>
                  <a:cubicBezTo>
                    <a:pt x="3201" y="6125"/>
                    <a:pt x="3331" y="5989"/>
                    <a:pt x="3252" y="5830"/>
                  </a:cubicBezTo>
                  <a:cubicBezTo>
                    <a:pt x="2202" y="3981"/>
                    <a:pt x="1243" y="2064"/>
                    <a:pt x="399" y="101"/>
                  </a:cubicBezTo>
                  <a:cubicBezTo>
                    <a:pt x="370" y="30"/>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883350" y="1966850"/>
              <a:ext cx="117525" cy="119725"/>
            </a:xfrm>
            <a:custGeom>
              <a:rect b="b" l="l" r="r" t="t"/>
              <a:pathLst>
                <a:path extrusionOk="0" h="4789" w="4701">
                  <a:moveTo>
                    <a:pt x="268" y="1"/>
                  </a:moveTo>
                  <a:cubicBezTo>
                    <a:pt x="134" y="1"/>
                    <a:pt x="0" y="135"/>
                    <a:pt x="98" y="281"/>
                  </a:cubicBezTo>
                  <a:cubicBezTo>
                    <a:pt x="1262" y="1993"/>
                    <a:pt x="2700" y="3499"/>
                    <a:pt x="4343" y="4755"/>
                  </a:cubicBezTo>
                  <a:cubicBezTo>
                    <a:pt x="4378" y="4778"/>
                    <a:pt x="4413" y="4788"/>
                    <a:pt x="4445" y="4788"/>
                  </a:cubicBezTo>
                  <a:cubicBezTo>
                    <a:pt x="4600" y="4788"/>
                    <a:pt x="4700" y="4549"/>
                    <a:pt x="4549" y="4435"/>
                  </a:cubicBezTo>
                  <a:cubicBezTo>
                    <a:pt x="2928" y="3203"/>
                    <a:pt x="1559" y="1742"/>
                    <a:pt x="417" y="76"/>
                  </a:cubicBezTo>
                  <a:cubicBezTo>
                    <a:pt x="378" y="23"/>
                    <a:pt x="323"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711050" y="427575"/>
              <a:ext cx="149875" cy="501050"/>
            </a:xfrm>
            <a:custGeom>
              <a:rect b="b" l="l" r="r" t="t"/>
              <a:pathLst>
                <a:path extrusionOk="0" h="20042" w="5995">
                  <a:moveTo>
                    <a:pt x="5771" y="0"/>
                  </a:moveTo>
                  <a:cubicBezTo>
                    <a:pt x="5693" y="0"/>
                    <a:pt x="5611" y="40"/>
                    <a:pt x="5575" y="133"/>
                  </a:cubicBezTo>
                  <a:cubicBezTo>
                    <a:pt x="3269" y="6546"/>
                    <a:pt x="1398" y="13120"/>
                    <a:pt x="28" y="19808"/>
                  </a:cubicBezTo>
                  <a:cubicBezTo>
                    <a:pt x="1" y="19945"/>
                    <a:pt x="114" y="20041"/>
                    <a:pt x="223" y="20041"/>
                  </a:cubicBezTo>
                  <a:cubicBezTo>
                    <a:pt x="295" y="20041"/>
                    <a:pt x="366" y="19999"/>
                    <a:pt x="393" y="19899"/>
                  </a:cubicBezTo>
                  <a:cubicBezTo>
                    <a:pt x="1763" y="13211"/>
                    <a:pt x="3612" y="6661"/>
                    <a:pt x="5940" y="224"/>
                  </a:cubicBezTo>
                  <a:cubicBezTo>
                    <a:pt x="5994" y="88"/>
                    <a:pt x="5886" y="0"/>
                    <a:pt x="5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1326075" y="1025900"/>
              <a:ext cx="61475" cy="53300"/>
            </a:xfrm>
            <a:custGeom>
              <a:rect b="b" l="l" r="r" t="t"/>
              <a:pathLst>
                <a:path extrusionOk="0" h="2132" w="2459">
                  <a:moveTo>
                    <a:pt x="269" y="1"/>
                  </a:moveTo>
                  <a:cubicBezTo>
                    <a:pt x="123" y="1"/>
                    <a:pt x="0" y="179"/>
                    <a:pt x="124" y="303"/>
                  </a:cubicBezTo>
                  <a:lnTo>
                    <a:pt x="2041" y="2083"/>
                  </a:lnTo>
                  <a:cubicBezTo>
                    <a:pt x="2080" y="2117"/>
                    <a:pt x="2123" y="2132"/>
                    <a:pt x="2165" y="2132"/>
                  </a:cubicBezTo>
                  <a:cubicBezTo>
                    <a:pt x="2320" y="2132"/>
                    <a:pt x="2459" y="1935"/>
                    <a:pt x="2315" y="1810"/>
                  </a:cubicBezTo>
                  <a:cubicBezTo>
                    <a:pt x="1676" y="1216"/>
                    <a:pt x="1037" y="645"/>
                    <a:pt x="398" y="52"/>
                  </a:cubicBezTo>
                  <a:cubicBezTo>
                    <a:pt x="357" y="16"/>
                    <a:pt x="312" y="1"/>
                    <a:pt x="26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1070675" y="343425"/>
              <a:ext cx="263250" cy="736350"/>
            </a:xfrm>
            <a:custGeom>
              <a:rect b="b" l="l" r="r" t="t"/>
              <a:pathLst>
                <a:path extrusionOk="0" h="29454" w="10530">
                  <a:moveTo>
                    <a:pt x="186" y="1"/>
                  </a:moveTo>
                  <a:cubicBezTo>
                    <a:pt x="91" y="1"/>
                    <a:pt x="0" y="63"/>
                    <a:pt x="0" y="189"/>
                  </a:cubicBezTo>
                  <a:cubicBezTo>
                    <a:pt x="616" y="10597"/>
                    <a:pt x="1758" y="22101"/>
                    <a:pt x="10135" y="29405"/>
                  </a:cubicBezTo>
                  <a:cubicBezTo>
                    <a:pt x="10169" y="29439"/>
                    <a:pt x="10208" y="29454"/>
                    <a:pt x="10247" y="29454"/>
                  </a:cubicBezTo>
                  <a:cubicBezTo>
                    <a:pt x="10390" y="29454"/>
                    <a:pt x="10529" y="29257"/>
                    <a:pt x="10386" y="29131"/>
                  </a:cubicBezTo>
                  <a:cubicBezTo>
                    <a:pt x="2100" y="21896"/>
                    <a:pt x="982" y="10483"/>
                    <a:pt x="388" y="189"/>
                  </a:cubicBezTo>
                  <a:cubicBezTo>
                    <a:pt x="377" y="63"/>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1094175" y="893200"/>
              <a:ext cx="102300" cy="154675"/>
            </a:xfrm>
            <a:custGeom>
              <a:rect b="b" l="l" r="r" t="t"/>
              <a:pathLst>
                <a:path extrusionOk="0" h="6187" w="4092">
                  <a:moveTo>
                    <a:pt x="227" y="1"/>
                  </a:moveTo>
                  <a:cubicBezTo>
                    <a:pt x="114" y="1"/>
                    <a:pt x="1" y="88"/>
                    <a:pt x="42" y="224"/>
                  </a:cubicBezTo>
                  <a:cubicBezTo>
                    <a:pt x="818" y="2461"/>
                    <a:pt x="2050" y="4447"/>
                    <a:pt x="3694" y="6136"/>
                  </a:cubicBezTo>
                  <a:cubicBezTo>
                    <a:pt x="3734" y="6172"/>
                    <a:pt x="3779" y="6187"/>
                    <a:pt x="3821" y="6187"/>
                  </a:cubicBezTo>
                  <a:cubicBezTo>
                    <a:pt x="3968" y="6187"/>
                    <a:pt x="4092" y="6004"/>
                    <a:pt x="3968" y="5862"/>
                  </a:cubicBezTo>
                  <a:cubicBezTo>
                    <a:pt x="2347" y="4219"/>
                    <a:pt x="1160" y="2301"/>
                    <a:pt x="407" y="133"/>
                  </a:cubicBezTo>
                  <a:cubicBezTo>
                    <a:pt x="379" y="41"/>
                    <a:pt x="303" y="1"/>
                    <a:pt x="2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1697575" y="-58000"/>
              <a:ext cx="105225" cy="537175"/>
            </a:xfrm>
            <a:custGeom>
              <a:rect b="b" l="l" r="r" t="t"/>
              <a:pathLst>
                <a:path extrusionOk="0" h="21487" w="4209">
                  <a:moveTo>
                    <a:pt x="2116" y="1"/>
                  </a:moveTo>
                  <a:cubicBezTo>
                    <a:pt x="2002" y="1"/>
                    <a:pt x="1885" y="94"/>
                    <a:pt x="1926" y="245"/>
                  </a:cubicBezTo>
                  <a:cubicBezTo>
                    <a:pt x="3821" y="7253"/>
                    <a:pt x="3159" y="14625"/>
                    <a:pt x="78" y="21199"/>
                  </a:cubicBezTo>
                  <a:cubicBezTo>
                    <a:pt x="1" y="21353"/>
                    <a:pt x="132" y="21486"/>
                    <a:pt x="253" y="21486"/>
                  </a:cubicBezTo>
                  <a:cubicBezTo>
                    <a:pt x="311" y="21486"/>
                    <a:pt x="368" y="21456"/>
                    <a:pt x="397" y="21382"/>
                  </a:cubicBezTo>
                  <a:cubicBezTo>
                    <a:pt x="3524" y="14717"/>
                    <a:pt x="4209" y="7253"/>
                    <a:pt x="2292" y="131"/>
                  </a:cubicBezTo>
                  <a:cubicBezTo>
                    <a:pt x="2265" y="41"/>
                    <a:pt x="2191" y="1"/>
                    <a:pt x="21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1612325" y="291950"/>
              <a:ext cx="103100" cy="276925"/>
            </a:xfrm>
            <a:custGeom>
              <a:rect b="b" l="l" r="r" t="t"/>
              <a:pathLst>
                <a:path extrusionOk="0" h="11077" w="4124">
                  <a:moveTo>
                    <a:pt x="3893" y="1"/>
                  </a:moveTo>
                  <a:cubicBezTo>
                    <a:pt x="3822" y="1"/>
                    <a:pt x="3751" y="38"/>
                    <a:pt x="3716" y="125"/>
                  </a:cubicBezTo>
                  <a:cubicBezTo>
                    <a:pt x="2483" y="3709"/>
                    <a:pt x="1274" y="7269"/>
                    <a:pt x="41" y="10853"/>
                  </a:cubicBezTo>
                  <a:cubicBezTo>
                    <a:pt x="0" y="10989"/>
                    <a:pt x="114" y="11077"/>
                    <a:pt x="226" y="11077"/>
                  </a:cubicBezTo>
                  <a:cubicBezTo>
                    <a:pt x="303" y="11077"/>
                    <a:pt x="379" y="11036"/>
                    <a:pt x="406" y="10944"/>
                  </a:cubicBezTo>
                  <a:cubicBezTo>
                    <a:pt x="1639" y="7384"/>
                    <a:pt x="2849" y="3800"/>
                    <a:pt x="4081" y="239"/>
                  </a:cubicBezTo>
                  <a:cubicBezTo>
                    <a:pt x="4123" y="98"/>
                    <a:pt x="4009" y="1"/>
                    <a:pt x="38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980500" y="187500"/>
              <a:ext cx="99200" cy="647850"/>
            </a:xfrm>
            <a:custGeom>
              <a:rect b="b" l="l" r="r" t="t"/>
              <a:pathLst>
                <a:path extrusionOk="0" h="25914" w="3968">
                  <a:moveTo>
                    <a:pt x="614" y="1"/>
                  </a:moveTo>
                  <a:cubicBezTo>
                    <a:pt x="520" y="1"/>
                    <a:pt x="423" y="58"/>
                    <a:pt x="412" y="172"/>
                  </a:cubicBezTo>
                  <a:cubicBezTo>
                    <a:pt x="1" y="8845"/>
                    <a:pt x="1074" y="17473"/>
                    <a:pt x="3561" y="25782"/>
                  </a:cubicBezTo>
                  <a:cubicBezTo>
                    <a:pt x="3589" y="25874"/>
                    <a:pt x="3665" y="25914"/>
                    <a:pt x="3741" y="25914"/>
                  </a:cubicBezTo>
                  <a:cubicBezTo>
                    <a:pt x="3854" y="25914"/>
                    <a:pt x="3968" y="25827"/>
                    <a:pt x="3927" y="25690"/>
                  </a:cubicBezTo>
                  <a:cubicBezTo>
                    <a:pt x="1439" y="17405"/>
                    <a:pt x="389" y="8823"/>
                    <a:pt x="800" y="172"/>
                  </a:cubicBezTo>
                  <a:cubicBezTo>
                    <a:pt x="800" y="58"/>
                    <a:pt x="708" y="1"/>
                    <a:pt x="6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836700" y="205225"/>
              <a:ext cx="238975" cy="791975"/>
            </a:xfrm>
            <a:custGeom>
              <a:rect b="b" l="l" r="r" t="t"/>
              <a:pathLst>
                <a:path extrusionOk="0" h="31679" w="9559">
                  <a:moveTo>
                    <a:pt x="3768" y="0"/>
                  </a:moveTo>
                  <a:cubicBezTo>
                    <a:pt x="3694" y="0"/>
                    <a:pt x="3619" y="38"/>
                    <a:pt x="3584" y="125"/>
                  </a:cubicBezTo>
                  <a:cubicBezTo>
                    <a:pt x="1" y="10967"/>
                    <a:pt x="4223" y="21946"/>
                    <a:pt x="9154" y="31578"/>
                  </a:cubicBezTo>
                  <a:cubicBezTo>
                    <a:pt x="9189" y="31649"/>
                    <a:pt x="9245" y="31678"/>
                    <a:pt x="9302" y="31678"/>
                  </a:cubicBezTo>
                  <a:cubicBezTo>
                    <a:pt x="9427" y="31678"/>
                    <a:pt x="9559" y="31537"/>
                    <a:pt x="9496" y="31395"/>
                  </a:cubicBezTo>
                  <a:cubicBezTo>
                    <a:pt x="4589" y="21832"/>
                    <a:pt x="389" y="10967"/>
                    <a:pt x="3950" y="239"/>
                  </a:cubicBezTo>
                  <a:cubicBezTo>
                    <a:pt x="4006" y="98"/>
                    <a:pt x="3888" y="0"/>
                    <a:pt x="376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913750" y="98900"/>
              <a:ext cx="75450" cy="623475"/>
            </a:xfrm>
            <a:custGeom>
              <a:rect b="b" l="l" r="r" t="t"/>
              <a:pathLst>
                <a:path extrusionOk="0" h="24939" w="3018">
                  <a:moveTo>
                    <a:pt x="2724" y="0"/>
                  </a:moveTo>
                  <a:cubicBezTo>
                    <a:pt x="2648" y="0"/>
                    <a:pt x="2571" y="40"/>
                    <a:pt x="2534" y="132"/>
                  </a:cubicBezTo>
                  <a:cubicBezTo>
                    <a:pt x="0" y="8190"/>
                    <a:pt x="959" y="16681"/>
                    <a:pt x="2625" y="24806"/>
                  </a:cubicBezTo>
                  <a:cubicBezTo>
                    <a:pt x="2644" y="24898"/>
                    <a:pt x="2714" y="24939"/>
                    <a:pt x="2789" y="24939"/>
                  </a:cubicBezTo>
                  <a:cubicBezTo>
                    <a:pt x="2899" y="24939"/>
                    <a:pt x="3017" y="24851"/>
                    <a:pt x="2990" y="24715"/>
                  </a:cubicBezTo>
                  <a:cubicBezTo>
                    <a:pt x="1324" y="16635"/>
                    <a:pt x="365" y="8235"/>
                    <a:pt x="2899" y="224"/>
                  </a:cubicBezTo>
                  <a:cubicBezTo>
                    <a:pt x="2940" y="87"/>
                    <a:pt x="2835" y="0"/>
                    <a:pt x="27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1574325" y="-24200"/>
              <a:ext cx="82975" cy="510225"/>
            </a:xfrm>
            <a:custGeom>
              <a:rect b="b" l="l" r="r" t="t"/>
              <a:pathLst>
                <a:path extrusionOk="0" h="20409" w="3319">
                  <a:moveTo>
                    <a:pt x="1978" y="0"/>
                  </a:moveTo>
                  <a:cubicBezTo>
                    <a:pt x="1886" y="0"/>
                    <a:pt x="1801" y="57"/>
                    <a:pt x="1812" y="172"/>
                  </a:cubicBezTo>
                  <a:cubicBezTo>
                    <a:pt x="2154" y="3390"/>
                    <a:pt x="2702" y="6631"/>
                    <a:pt x="2771" y="9850"/>
                  </a:cubicBezTo>
                  <a:cubicBezTo>
                    <a:pt x="2885" y="13524"/>
                    <a:pt x="1538" y="16811"/>
                    <a:pt x="77" y="20121"/>
                  </a:cubicBezTo>
                  <a:cubicBezTo>
                    <a:pt x="0" y="20275"/>
                    <a:pt x="131" y="20408"/>
                    <a:pt x="253" y="20408"/>
                  </a:cubicBezTo>
                  <a:cubicBezTo>
                    <a:pt x="311" y="20408"/>
                    <a:pt x="367" y="20378"/>
                    <a:pt x="397" y="20304"/>
                  </a:cubicBezTo>
                  <a:cubicBezTo>
                    <a:pt x="1698" y="17405"/>
                    <a:pt x="2999" y="14415"/>
                    <a:pt x="3159" y="11173"/>
                  </a:cubicBezTo>
                  <a:cubicBezTo>
                    <a:pt x="3319" y="7544"/>
                    <a:pt x="2588" y="3778"/>
                    <a:pt x="2177" y="172"/>
                  </a:cubicBezTo>
                  <a:cubicBezTo>
                    <a:pt x="2166" y="57"/>
                    <a:pt x="2069" y="0"/>
                    <a:pt x="197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1586650" y="428475"/>
              <a:ext cx="47725" cy="142675"/>
            </a:xfrm>
            <a:custGeom>
              <a:rect b="b" l="l" r="r" t="t"/>
              <a:pathLst>
                <a:path extrusionOk="0" h="5707" w="1909">
                  <a:moveTo>
                    <a:pt x="1679" y="0"/>
                  </a:moveTo>
                  <a:cubicBezTo>
                    <a:pt x="1603" y="0"/>
                    <a:pt x="1529" y="42"/>
                    <a:pt x="1502" y="142"/>
                  </a:cubicBezTo>
                  <a:cubicBezTo>
                    <a:pt x="1022" y="1923"/>
                    <a:pt x="520" y="3703"/>
                    <a:pt x="41" y="5483"/>
                  </a:cubicBezTo>
                  <a:cubicBezTo>
                    <a:pt x="0" y="5619"/>
                    <a:pt x="113" y="5707"/>
                    <a:pt x="226" y="5707"/>
                  </a:cubicBezTo>
                  <a:cubicBezTo>
                    <a:pt x="302" y="5707"/>
                    <a:pt x="378" y="5667"/>
                    <a:pt x="406" y="5575"/>
                  </a:cubicBezTo>
                  <a:cubicBezTo>
                    <a:pt x="885" y="3794"/>
                    <a:pt x="1365" y="2014"/>
                    <a:pt x="1867" y="234"/>
                  </a:cubicBezTo>
                  <a:cubicBezTo>
                    <a:pt x="1908" y="96"/>
                    <a:pt x="1792" y="0"/>
                    <a:pt x="16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1580925" y="602375"/>
              <a:ext cx="24925" cy="71750"/>
            </a:xfrm>
            <a:custGeom>
              <a:rect b="b" l="l" r="r" t="t"/>
              <a:pathLst>
                <a:path extrusionOk="0" h="2870" w="997">
                  <a:moveTo>
                    <a:pt x="757" y="1"/>
                  </a:moveTo>
                  <a:cubicBezTo>
                    <a:pt x="685" y="1"/>
                    <a:pt x="616" y="38"/>
                    <a:pt x="589" y="125"/>
                  </a:cubicBezTo>
                  <a:cubicBezTo>
                    <a:pt x="407" y="970"/>
                    <a:pt x="224" y="1791"/>
                    <a:pt x="42" y="2636"/>
                  </a:cubicBezTo>
                  <a:cubicBezTo>
                    <a:pt x="0" y="2773"/>
                    <a:pt x="116" y="2869"/>
                    <a:pt x="225" y="2869"/>
                  </a:cubicBezTo>
                  <a:cubicBezTo>
                    <a:pt x="297" y="2869"/>
                    <a:pt x="366" y="2827"/>
                    <a:pt x="384" y="2727"/>
                  </a:cubicBezTo>
                  <a:cubicBezTo>
                    <a:pt x="589" y="1905"/>
                    <a:pt x="772" y="1061"/>
                    <a:pt x="955" y="239"/>
                  </a:cubicBezTo>
                  <a:cubicBezTo>
                    <a:pt x="997" y="98"/>
                    <a:pt x="874" y="1"/>
                    <a:pt x="7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517150" y="1555300"/>
              <a:ext cx="119550" cy="395150"/>
            </a:xfrm>
            <a:custGeom>
              <a:rect b="b" l="l" r="r" t="t"/>
              <a:pathLst>
                <a:path extrusionOk="0" h="15806" w="4782">
                  <a:moveTo>
                    <a:pt x="183" y="1"/>
                  </a:moveTo>
                  <a:cubicBezTo>
                    <a:pt x="92" y="1"/>
                    <a:pt x="1" y="58"/>
                    <a:pt x="1" y="172"/>
                  </a:cubicBezTo>
                  <a:cubicBezTo>
                    <a:pt x="46" y="5696"/>
                    <a:pt x="1553" y="10991"/>
                    <a:pt x="4383" y="15716"/>
                  </a:cubicBezTo>
                  <a:cubicBezTo>
                    <a:pt x="4418" y="15779"/>
                    <a:pt x="4472" y="15805"/>
                    <a:pt x="4527" y="15805"/>
                  </a:cubicBezTo>
                  <a:cubicBezTo>
                    <a:pt x="4652" y="15805"/>
                    <a:pt x="4782" y="15669"/>
                    <a:pt x="4703" y="15511"/>
                  </a:cubicBezTo>
                  <a:cubicBezTo>
                    <a:pt x="1895" y="10854"/>
                    <a:pt x="434" y="5627"/>
                    <a:pt x="366" y="172"/>
                  </a:cubicBezTo>
                  <a:cubicBezTo>
                    <a:pt x="366" y="58"/>
                    <a:pt x="274" y="1"/>
                    <a:pt x="18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419000" y="793675"/>
              <a:ext cx="225325" cy="1119725"/>
            </a:xfrm>
            <a:custGeom>
              <a:rect b="b" l="l" r="r" t="t"/>
              <a:pathLst>
                <a:path extrusionOk="0" h="44789" w="9013">
                  <a:moveTo>
                    <a:pt x="8783" y="0"/>
                  </a:moveTo>
                  <a:cubicBezTo>
                    <a:pt x="8707" y="0"/>
                    <a:pt x="8633" y="42"/>
                    <a:pt x="8606" y="142"/>
                  </a:cubicBezTo>
                  <a:cubicBezTo>
                    <a:pt x="4360" y="14477"/>
                    <a:pt x="1" y="30089"/>
                    <a:pt x="5821" y="44674"/>
                  </a:cubicBezTo>
                  <a:cubicBezTo>
                    <a:pt x="5856" y="44754"/>
                    <a:pt x="5933" y="44789"/>
                    <a:pt x="6007" y="44789"/>
                  </a:cubicBezTo>
                  <a:cubicBezTo>
                    <a:pt x="6126" y="44789"/>
                    <a:pt x="6242" y="44700"/>
                    <a:pt x="6186" y="44560"/>
                  </a:cubicBezTo>
                  <a:cubicBezTo>
                    <a:pt x="389" y="30043"/>
                    <a:pt x="4748" y="14522"/>
                    <a:pt x="8971" y="234"/>
                  </a:cubicBezTo>
                  <a:cubicBezTo>
                    <a:pt x="9012" y="96"/>
                    <a:pt x="8896" y="0"/>
                    <a:pt x="878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672475" y="590800"/>
              <a:ext cx="56700" cy="109900"/>
            </a:xfrm>
            <a:custGeom>
              <a:rect b="b" l="l" r="r" t="t"/>
              <a:pathLst>
                <a:path extrusionOk="0" h="4396" w="2268">
                  <a:moveTo>
                    <a:pt x="1997" y="1"/>
                  </a:moveTo>
                  <a:cubicBezTo>
                    <a:pt x="1941" y="1"/>
                    <a:pt x="1885" y="26"/>
                    <a:pt x="1845" y="86"/>
                  </a:cubicBezTo>
                  <a:cubicBezTo>
                    <a:pt x="1046" y="1364"/>
                    <a:pt x="453" y="2711"/>
                    <a:pt x="42" y="4172"/>
                  </a:cubicBezTo>
                  <a:cubicBezTo>
                    <a:pt x="1" y="4308"/>
                    <a:pt x="114" y="4395"/>
                    <a:pt x="227" y="4395"/>
                  </a:cubicBezTo>
                  <a:cubicBezTo>
                    <a:pt x="303" y="4395"/>
                    <a:pt x="379" y="4355"/>
                    <a:pt x="407" y="4263"/>
                  </a:cubicBezTo>
                  <a:cubicBezTo>
                    <a:pt x="795" y="2848"/>
                    <a:pt x="1388" y="1524"/>
                    <a:pt x="2187" y="291"/>
                  </a:cubicBezTo>
                  <a:cubicBezTo>
                    <a:pt x="2268" y="146"/>
                    <a:pt x="2132" y="1"/>
                    <a:pt x="19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461525" y="819750"/>
              <a:ext cx="132675" cy="694500"/>
            </a:xfrm>
            <a:custGeom>
              <a:rect b="b" l="l" r="r" t="t"/>
              <a:pathLst>
                <a:path extrusionOk="0" h="27780" w="5307">
                  <a:moveTo>
                    <a:pt x="5127" y="1"/>
                  </a:moveTo>
                  <a:cubicBezTo>
                    <a:pt x="5033" y="1"/>
                    <a:pt x="4930" y="58"/>
                    <a:pt x="4919" y="172"/>
                  </a:cubicBezTo>
                  <a:cubicBezTo>
                    <a:pt x="4622" y="2637"/>
                    <a:pt x="3549" y="4920"/>
                    <a:pt x="2888" y="7294"/>
                  </a:cubicBezTo>
                  <a:cubicBezTo>
                    <a:pt x="2271" y="9576"/>
                    <a:pt x="1792" y="11882"/>
                    <a:pt x="1427" y="14187"/>
                  </a:cubicBezTo>
                  <a:cubicBezTo>
                    <a:pt x="696" y="18638"/>
                    <a:pt x="354" y="23112"/>
                    <a:pt x="12" y="27608"/>
                  </a:cubicBezTo>
                  <a:cubicBezTo>
                    <a:pt x="0" y="27722"/>
                    <a:pt x="91" y="27779"/>
                    <a:pt x="188" y="27779"/>
                  </a:cubicBezTo>
                  <a:cubicBezTo>
                    <a:pt x="285" y="27779"/>
                    <a:pt x="388" y="27722"/>
                    <a:pt x="400" y="27608"/>
                  </a:cubicBezTo>
                  <a:cubicBezTo>
                    <a:pt x="765" y="22678"/>
                    <a:pt x="1153" y="17748"/>
                    <a:pt x="2020" y="12909"/>
                  </a:cubicBezTo>
                  <a:cubicBezTo>
                    <a:pt x="2408" y="10695"/>
                    <a:pt x="2910" y="8526"/>
                    <a:pt x="3549" y="6381"/>
                  </a:cubicBezTo>
                  <a:cubicBezTo>
                    <a:pt x="4166" y="4326"/>
                    <a:pt x="5033" y="2341"/>
                    <a:pt x="5284" y="172"/>
                  </a:cubicBezTo>
                  <a:cubicBezTo>
                    <a:pt x="5307" y="58"/>
                    <a:pt x="5221" y="1"/>
                    <a:pt x="51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447525" y="1581550"/>
              <a:ext cx="93450" cy="348175"/>
            </a:xfrm>
            <a:custGeom>
              <a:rect b="b" l="l" r="r" t="t"/>
              <a:pathLst>
                <a:path extrusionOk="0" h="13927" w="3738">
                  <a:moveTo>
                    <a:pt x="186" y="1"/>
                  </a:moveTo>
                  <a:cubicBezTo>
                    <a:pt x="92" y="1"/>
                    <a:pt x="1" y="58"/>
                    <a:pt x="1" y="172"/>
                  </a:cubicBezTo>
                  <a:cubicBezTo>
                    <a:pt x="366" y="4897"/>
                    <a:pt x="1507" y="9462"/>
                    <a:pt x="3356" y="13821"/>
                  </a:cubicBezTo>
                  <a:cubicBezTo>
                    <a:pt x="3386" y="13896"/>
                    <a:pt x="3440" y="13926"/>
                    <a:pt x="3495" y="13926"/>
                  </a:cubicBezTo>
                  <a:cubicBezTo>
                    <a:pt x="3612" y="13926"/>
                    <a:pt x="3737" y="13793"/>
                    <a:pt x="3676" y="13639"/>
                  </a:cubicBezTo>
                  <a:cubicBezTo>
                    <a:pt x="1850" y="9348"/>
                    <a:pt x="754" y="4828"/>
                    <a:pt x="389" y="172"/>
                  </a:cubicBezTo>
                  <a:cubicBezTo>
                    <a:pt x="378"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420150" y="1332325"/>
              <a:ext cx="16275" cy="219450"/>
            </a:xfrm>
            <a:custGeom>
              <a:rect b="b" l="l" r="r" t="t"/>
              <a:pathLst>
                <a:path extrusionOk="0" h="8778" w="651">
                  <a:moveTo>
                    <a:pt x="474" y="1"/>
                  </a:moveTo>
                  <a:cubicBezTo>
                    <a:pt x="383" y="1"/>
                    <a:pt x="286" y="64"/>
                    <a:pt x="274" y="189"/>
                  </a:cubicBezTo>
                  <a:cubicBezTo>
                    <a:pt x="0" y="2997"/>
                    <a:pt x="0" y="5781"/>
                    <a:pt x="274" y="8589"/>
                  </a:cubicBezTo>
                  <a:cubicBezTo>
                    <a:pt x="286" y="8714"/>
                    <a:pt x="383" y="8777"/>
                    <a:pt x="474" y="8777"/>
                  </a:cubicBezTo>
                  <a:cubicBezTo>
                    <a:pt x="565" y="8777"/>
                    <a:pt x="651" y="8714"/>
                    <a:pt x="639" y="8589"/>
                  </a:cubicBezTo>
                  <a:cubicBezTo>
                    <a:pt x="365" y="5781"/>
                    <a:pt x="365" y="2997"/>
                    <a:pt x="639" y="189"/>
                  </a:cubicBezTo>
                  <a:cubicBezTo>
                    <a:pt x="651" y="64"/>
                    <a:pt x="565" y="1"/>
                    <a:pt x="4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391900" y="1531350"/>
              <a:ext cx="20000" cy="165500"/>
            </a:xfrm>
            <a:custGeom>
              <a:rect b="b" l="l" r="r" t="t"/>
              <a:pathLst>
                <a:path extrusionOk="0" h="6620" w="800">
                  <a:moveTo>
                    <a:pt x="177" y="0"/>
                  </a:moveTo>
                  <a:cubicBezTo>
                    <a:pt x="86" y="0"/>
                    <a:pt x="0" y="57"/>
                    <a:pt x="12" y="171"/>
                  </a:cubicBezTo>
                  <a:cubicBezTo>
                    <a:pt x="149" y="2271"/>
                    <a:pt x="286" y="4348"/>
                    <a:pt x="423" y="6448"/>
                  </a:cubicBezTo>
                  <a:cubicBezTo>
                    <a:pt x="434" y="6562"/>
                    <a:pt x="531" y="6619"/>
                    <a:pt x="622" y="6619"/>
                  </a:cubicBezTo>
                  <a:cubicBezTo>
                    <a:pt x="714" y="6619"/>
                    <a:pt x="799" y="6562"/>
                    <a:pt x="788" y="6448"/>
                  </a:cubicBezTo>
                  <a:cubicBezTo>
                    <a:pt x="651" y="4348"/>
                    <a:pt x="514" y="2271"/>
                    <a:pt x="377" y="171"/>
                  </a:cubicBezTo>
                  <a:cubicBezTo>
                    <a:pt x="366" y="57"/>
                    <a:pt x="269" y="0"/>
                    <a:pt x="1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431450" y="1052975"/>
              <a:ext cx="51600" cy="234575"/>
            </a:xfrm>
            <a:custGeom>
              <a:rect b="b" l="l" r="r" t="t"/>
              <a:pathLst>
                <a:path extrusionOk="0" h="9383" w="2064">
                  <a:moveTo>
                    <a:pt x="1835" y="1"/>
                  </a:moveTo>
                  <a:cubicBezTo>
                    <a:pt x="1760" y="1"/>
                    <a:pt x="1689" y="41"/>
                    <a:pt x="1671" y="133"/>
                  </a:cubicBezTo>
                  <a:cubicBezTo>
                    <a:pt x="1123" y="3146"/>
                    <a:pt x="575" y="6136"/>
                    <a:pt x="28" y="9149"/>
                  </a:cubicBezTo>
                  <a:cubicBezTo>
                    <a:pt x="0" y="9286"/>
                    <a:pt x="121" y="9382"/>
                    <a:pt x="232" y="9382"/>
                  </a:cubicBezTo>
                  <a:cubicBezTo>
                    <a:pt x="306" y="9382"/>
                    <a:pt x="375" y="9340"/>
                    <a:pt x="393" y="9240"/>
                  </a:cubicBezTo>
                  <a:cubicBezTo>
                    <a:pt x="941" y="6250"/>
                    <a:pt x="1488" y="3237"/>
                    <a:pt x="2036" y="224"/>
                  </a:cubicBezTo>
                  <a:cubicBezTo>
                    <a:pt x="2063" y="88"/>
                    <a:pt x="1945" y="1"/>
                    <a:pt x="183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362500" y="1338500"/>
              <a:ext cx="26775" cy="109400"/>
            </a:xfrm>
            <a:custGeom>
              <a:rect b="b" l="l" r="r" t="t"/>
              <a:pathLst>
                <a:path extrusionOk="0" h="4376" w="1071">
                  <a:moveTo>
                    <a:pt x="840" y="0"/>
                  </a:moveTo>
                  <a:cubicBezTo>
                    <a:pt x="769" y="0"/>
                    <a:pt x="698" y="38"/>
                    <a:pt x="663" y="125"/>
                  </a:cubicBezTo>
                  <a:cubicBezTo>
                    <a:pt x="184" y="1449"/>
                    <a:pt x="1" y="2795"/>
                    <a:pt x="115" y="4188"/>
                  </a:cubicBezTo>
                  <a:cubicBezTo>
                    <a:pt x="126" y="4313"/>
                    <a:pt x="223" y="4376"/>
                    <a:pt x="318" y="4376"/>
                  </a:cubicBezTo>
                  <a:cubicBezTo>
                    <a:pt x="412" y="4376"/>
                    <a:pt x="503" y="4313"/>
                    <a:pt x="503" y="4188"/>
                  </a:cubicBezTo>
                  <a:cubicBezTo>
                    <a:pt x="389" y="2841"/>
                    <a:pt x="572" y="1517"/>
                    <a:pt x="1028" y="239"/>
                  </a:cubicBezTo>
                  <a:cubicBezTo>
                    <a:pt x="1070" y="98"/>
                    <a:pt x="956" y="0"/>
                    <a:pt x="8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2279275" y="1006925"/>
              <a:ext cx="24050" cy="47075"/>
            </a:xfrm>
            <a:custGeom>
              <a:rect b="b" l="l" r="r" t="t"/>
              <a:pathLst>
                <a:path extrusionOk="0" h="1883" w="962">
                  <a:moveTo>
                    <a:pt x="186" y="1"/>
                  </a:moveTo>
                  <a:cubicBezTo>
                    <a:pt x="91" y="1"/>
                    <a:pt x="0" y="58"/>
                    <a:pt x="0" y="172"/>
                  </a:cubicBezTo>
                  <a:cubicBezTo>
                    <a:pt x="46" y="765"/>
                    <a:pt x="228" y="1313"/>
                    <a:pt x="548" y="1792"/>
                  </a:cubicBezTo>
                  <a:cubicBezTo>
                    <a:pt x="590" y="1856"/>
                    <a:pt x="650" y="1883"/>
                    <a:pt x="709" y="1883"/>
                  </a:cubicBezTo>
                  <a:cubicBezTo>
                    <a:pt x="839" y="1883"/>
                    <a:pt x="962" y="1752"/>
                    <a:pt x="867" y="1610"/>
                  </a:cubicBezTo>
                  <a:cubicBezTo>
                    <a:pt x="594" y="1176"/>
                    <a:pt x="434" y="697"/>
                    <a:pt x="388" y="172"/>
                  </a:cubicBezTo>
                  <a:cubicBezTo>
                    <a:pt x="377"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2231650" y="979025"/>
              <a:ext cx="74675" cy="140400"/>
            </a:xfrm>
            <a:custGeom>
              <a:rect b="b" l="l" r="r" t="t"/>
              <a:pathLst>
                <a:path extrusionOk="0" h="5616" w="2987">
                  <a:moveTo>
                    <a:pt x="251" y="1"/>
                  </a:moveTo>
                  <a:cubicBezTo>
                    <a:pt x="127" y="1"/>
                    <a:pt x="1" y="142"/>
                    <a:pt x="79" y="284"/>
                  </a:cubicBezTo>
                  <a:cubicBezTo>
                    <a:pt x="901" y="2041"/>
                    <a:pt x="1745" y="3776"/>
                    <a:pt x="2590" y="5511"/>
                  </a:cubicBezTo>
                  <a:cubicBezTo>
                    <a:pt x="2627" y="5585"/>
                    <a:pt x="2686" y="5615"/>
                    <a:pt x="2744" y="5615"/>
                  </a:cubicBezTo>
                  <a:cubicBezTo>
                    <a:pt x="2866" y="5615"/>
                    <a:pt x="2987" y="5482"/>
                    <a:pt x="2909" y="5328"/>
                  </a:cubicBezTo>
                  <a:cubicBezTo>
                    <a:pt x="2065" y="3593"/>
                    <a:pt x="1243" y="1836"/>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2170025" y="981000"/>
              <a:ext cx="107800" cy="185425"/>
            </a:xfrm>
            <a:custGeom>
              <a:rect b="b" l="l" r="r" t="t"/>
              <a:pathLst>
                <a:path extrusionOk="0" h="7417" w="4312">
                  <a:moveTo>
                    <a:pt x="252" y="0"/>
                  </a:moveTo>
                  <a:cubicBezTo>
                    <a:pt x="128" y="0"/>
                    <a:pt x="0" y="131"/>
                    <a:pt x="79" y="273"/>
                  </a:cubicBezTo>
                  <a:cubicBezTo>
                    <a:pt x="1357" y="2624"/>
                    <a:pt x="2635" y="4975"/>
                    <a:pt x="3914" y="7326"/>
                  </a:cubicBezTo>
                  <a:cubicBezTo>
                    <a:pt x="3949" y="7390"/>
                    <a:pt x="4004" y="7416"/>
                    <a:pt x="4060" y="7416"/>
                  </a:cubicBezTo>
                  <a:cubicBezTo>
                    <a:pt x="4184" y="7416"/>
                    <a:pt x="4312" y="7285"/>
                    <a:pt x="4233" y="7143"/>
                  </a:cubicBezTo>
                  <a:cubicBezTo>
                    <a:pt x="2955" y="4792"/>
                    <a:pt x="1677" y="2441"/>
                    <a:pt x="399"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2066900" y="874850"/>
              <a:ext cx="124200" cy="211100"/>
            </a:xfrm>
            <a:custGeom>
              <a:rect b="b" l="l" r="r" t="t"/>
              <a:pathLst>
                <a:path extrusionOk="0" h="8444" w="4968">
                  <a:moveTo>
                    <a:pt x="264" y="1"/>
                  </a:moveTo>
                  <a:cubicBezTo>
                    <a:pt x="135" y="1"/>
                    <a:pt x="1" y="132"/>
                    <a:pt x="95" y="274"/>
                  </a:cubicBezTo>
                  <a:cubicBezTo>
                    <a:pt x="1625" y="2944"/>
                    <a:pt x="3108" y="5637"/>
                    <a:pt x="4569" y="8354"/>
                  </a:cubicBezTo>
                  <a:cubicBezTo>
                    <a:pt x="4597" y="8417"/>
                    <a:pt x="4650" y="8444"/>
                    <a:pt x="4705" y="8444"/>
                  </a:cubicBezTo>
                  <a:cubicBezTo>
                    <a:pt x="4829" y="8444"/>
                    <a:pt x="4967" y="8313"/>
                    <a:pt x="4889" y="8171"/>
                  </a:cubicBezTo>
                  <a:cubicBezTo>
                    <a:pt x="3451" y="5455"/>
                    <a:pt x="1944" y="2761"/>
                    <a:pt x="415" y="91"/>
                  </a:cubicBezTo>
                  <a:cubicBezTo>
                    <a:pt x="380" y="27"/>
                    <a:pt x="322"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1969150" y="749900"/>
              <a:ext cx="164500" cy="313775"/>
            </a:xfrm>
            <a:custGeom>
              <a:rect b="b" l="l" r="r" t="t"/>
              <a:pathLst>
                <a:path extrusionOk="0" h="12551" w="6580">
                  <a:moveTo>
                    <a:pt x="255" y="1"/>
                  </a:moveTo>
                  <a:cubicBezTo>
                    <a:pt x="130" y="1"/>
                    <a:pt x="0" y="137"/>
                    <a:pt x="79" y="296"/>
                  </a:cubicBezTo>
                  <a:lnTo>
                    <a:pt x="6174" y="12461"/>
                  </a:lnTo>
                  <a:cubicBezTo>
                    <a:pt x="6209" y="12524"/>
                    <a:pt x="6263" y="12551"/>
                    <a:pt x="6319" y="12551"/>
                  </a:cubicBezTo>
                  <a:cubicBezTo>
                    <a:pt x="6445" y="12551"/>
                    <a:pt x="6580" y="12414"/>
                    <a:pt x="6516" y="12256"/>
                  </a:cubicBezTo>
                  <a:cubicBezTo>
                    <a:pt x="4462" y="8216"/>
                    <a:pt x="2430" y="4153"/>
                    <a:pt x="399" y="90"/>
                  </a:cubicBezTo>
                  <a:cubicBezTo>
                    <a:pt x="364" y="27"/>
                    <a:pt x="310" y="1"/>
                    <a:pt x="25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1782350" y="339725"/>
              <a:ext cx="275800" cy="704550"/>
            </a:xfrm>
            <a:custGeom>
              <a:rect b="b" l="l" r="r" t="t"/>
              <a:pathLst>
                <a:path extrusionOk="0" h="28182" w="11032">
                  <a:moveTo>
                    <a:pt x="226" y="1"/>
                  </a:moveTo>
                  <a:cubicBezTo>
                    <a:pt x="117" y="1"/>
                    <a:pt x="1" y="94"/>
                    <a:pt x="42" y="246"/>
                  </a:cubicBezTo>
                  <a:cubicBezTo>
                    <a:pt x="2324" y="9946"/>
                    <a:pt x="5885" y="19305"/>
                    <a:pt x="10633" y="28092"/>
                  </a:cubicBezTo>
                  <a:cubicBezTo>
                    <a:pt x="10668" y="28155"/>
                    <a:pt x="10722" y="28182"/>
                    <a:pt x="10777" y="28182"/>
                  </a:cubicBezTo>
                  <a:cubicBezTo>
                    <a:pt x="10902" y="28182"/>
                    <a:pt x="11032" y="28045"/>
                    <a:pt x="10952" y="27887"/>
                  </a:cubicBezTo>
                  <a:cubicBezTo>
                    <a:pt x="6228" y="19145"/>
                    <a:pt x="2690" y="9809"/>
                    <a:pt x="384" y="131"/>
                  </a:cubicBezTo>
                  <a:cubicBezTo>
                    <a:pt x="366" y="41"/>
                    <a:pt x="298" y="1"/>
                    <a:pt x="22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1746875" y="414675"/>
              <a:ext cx="117450" cy="356750"/>
            </a:xfrm>
            <a:custGeom>
              <a:rect b="b" l="l" r="r" t="t"/>
              <a:pathLst>
                <a:path extrusionOk="0" h="14270" w="4698">
                  <a:moveTo>
                    <a:pt x="1357" y="1"/>
                  </a:moveTo>
                  <a:cubicBezTo>
                    <a:pt x="1339" y="1"/>
                    <a:pt x="1321" y="4"/>
                    <a:pt x="1301" y="9"/>
                  </a:cubicBezTo>
                  <a:cubicBezTo>
                    <a:pt x="0" y="420"/>
                    <a:pt x="1392" y="3707"/>
                    <a:pt x="1575" y="4506"/>
                  </a:cubicBezTo>
                  <a:cubicBezTo>
                    <a:pt x="2328" y="7747"/>
                    <a:pt x="3264" y="10966"/>
                    <a:pt x="4291" y="14138"/>
                  </a:cubicBezTo>
                  <a:cubicBezTo>
                    <a:pt x="4318" y="14229"/>
                    <a:pt x="4392" y="14269"/>
                    <a:pt x="4467" y="14269"/>
                  </a:cubicBezTo>
                  <a:cubicBezTo>
                    <a:pt x="4581" y="14269"/>
                    <a:pt x="4698" y="14176"/>
                    <a:pt x="4656" y="14024"/>
                  </a:cubicBezTo>
                  <a:cubicBezTo>
                    <a:pt x="4268" y="12837"/>
                    <a:pt x="342" y="717"/>
                    <a:pt x="1415" y="375"/>
                  </a:cubicBezTo>
                  <a:cubicBezTo>
                    <a:pt x="1624" y="312"/>
                    <a:pt x="1546" y="1"/>
                    <a:pt x="13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1878450" y="832750"/>
              <a:ext cx="37550" cy="52750"/>
            </a:xfrm>
            <a:custGeom>
              <a:rect b="b" l="l" r="r" t="t"/>
              <a:pathLst>
                <a:path extrusionOk="0" h="2110" w="1502">
                  <a:moveTo>
                    <a:pt x="223" y="1"/>
                  </a:moveTo>
                  <a:cubicBezTo>
                    <a:pt x="111" y="1"/>
                    <a:pt x="0" y="94"/>
                    <a:pt x="55" y="246"/>
                  </a:cubicBezTo>
                  <a:cubicBezTo>
                    <a:pt x="261" y="930"/>
                    <a:pt x="626" y="1524"/>
                    <a:pt x="1105" y="2049"/>
                  </a:cubicBezTo>
                  <a:cubicBezTo>
                    <a:pt x="1148" y="2092"/>
                    <a:pt x="1195" y="2109"/>
                    <a:pt x="1239" y="2109"/>
                  </a:cubicBezTo>
                  <a:cubicBezTo>
                    <a:pt x="1383" y="2109"/>
                    <a:pt x="1502" y="1920"/>
                    <a:pt x="1379" y="1798"/>
                  </a:cubicBezTo>
                  <a:cubicBezTo>
                    <a:pt x="923" y="1318"/>
                    <a:pt x="603" y="771"/>
                    <a:pt x="398" y="132"/>
                  </a:cubicBezTo>
                  <a:cubicBezTo>
                    <a:pt x="371" y="41"/>
                    <a:pt x="297" y="1"/>
                    <a:pt x="22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1789400" y="1203000"/>
              <a:ext cx="69575" cy="93100"/>
            </a:xfrm>
            <a:custGeom>
              <a:rect b="b" l="l" r="r" t="t"/>
              <a:pathLst>
                <a:path extrusionOk="0" h="3724" w="2783">
                  <a:moveTo>
                    <a:pt x="255" y="0"/>
                  </a:moveTo>
                  <a:cubicBezTo>
                    <a:pt x="130" y="0"/>
                    <a:pt x="0" y="136"/>
                    <a:pt x="79" y="295"/>
                  </a:cubicBezTo>
                  <a:cubicBezTo>
                    <a:pt x="650" y="1550"/>
                    <a:pt x="1426" y="2669"/>
                    <a:pt x="2385" y="3673"/>
                  </a:cubicBezTo>
                  <a:cubicBezTo>
                    <a:pt x="2426" y="3709"/>
                    <a:pt x="2470" y="3724"/>
                    <a:pt x="2512" y="3724"/>
                  </a:cubicBezTo>
                  <a:cubicBezTo>
                    <a:pt x="2659" y="3724"/>
                    <a:pt x="2783" y="3541"/>
                    <a:pt x="2659" y="3399"/>
                  </a:cubicBezTo>
                  <a:cubicBezTo>
                    <a:pt x="1700" y="2440"/>
                    <a:pt x="947" y="1322"/>
                    <a:pt x="399" y="89"/>
                  </a:cubicBezTo>
                  <a:cubicBezTo>
                    <a:pt x="364" y="27"/>
                    <a:pt x="310" y="0"/>
                    <a:pt x="25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1620075" y="889775"/>
              <a:ext cx="190950" cy="406575"/>
            </a:xfrm>
            <a:custGeom>
              <a:rect b="b" l="l" r="r" t="t"/>
              <a:pathLst>
                <a:path extrusionOk="0" h="16263" w="7638">
                  <a:moveTo>
                    <a:pt x="229" y="1"/>
                  </a:moveTo>
                  <a:cubicBezTo>
                    <a:pt x="119" y="1"/>
                    <a:pt x="0" y="88"/>
                    <a:pt x="28" y="224"/>
                  </a:cubicBezTo>
                  <a:cubicBezTo>
                    <a:pt x="964" y="6136"/>
                    <a:pt x="3452" y="11591"/>
                    <a:pt x="7263" y="16202"/>
                  </a:cubicBezTo>
                  <a:cubicBezTo>
                    <a:pt x="7295" y="16244"/>
                    <a:pt x="7334" y="16262"/>
                    <a:pt x="7374" y="16262"/>
                  </a:cubicBezTo>
                  <a:cubicBezTo>
                    <a:pt x="7504" y="16262"/>
                    <a:pt x="7637" y="16068"/>
                    <a:pt x="7514" y="15928"/>
                  </a:cubicBezTo>
                  <a:cubicBezTo>
                    <a:pt x="3748" y="11363"/>
                    <a:pt x="1329" y="5976"/>
                    <a:pt x="393" y="133"/>
                  </a:cubicBezTo>
                  <a:cubicBezTo>
                    <a:pt x="374" y="41"/>
                    <a:pt x="304" y="1"/>
                    <a:pt x="22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1878100" y="1399250"/>
              <a:ext cx="12025" cy="9150"/>
            </a:xfrm>
            <a:custGeom>
              <a:rect b="b" l="l" r="r" t="t"/>
              <a:pathLst>
                <a:path extrusionOk="0" h="366" w="481">
                  <a:moveTo>
                    <a:pt x="252" y="0"/>
                  </a:moveTo>
                  <a:cubicBezTo>
                    <a:pt x="1" y="0"/>
                    <a:pt x="1" y="365"/>
                    <a:pt x="252" y="365"/>
                  </a:cubicBezTo>
                  <a:cubicBezTo>
                    <a:pt x="480" y="365"/>
                    <a:pt x="480"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1667875" y="1161625"/>
              <a:ext cx="229650" cy="279850"/>
            </a:xfrm>
            <a:custGeom>
              <a:rect b="b" l="l" r="r" t="t"/>
              <a:pathLst>
                <a:path extrusionOk="0" h="11194" w="9186">
                  <a:moveTo>
                    <a:pt x="251" y="1"/>
                  </a:moveTo>
                  <a:cubicBezTo>
                    <a:pt x="127" y="1"/>
                    <a:pt x="0" y="142"/>
                    <a:pt x="79" y="284"/>
                  </a:cubicBezTo>
                  <a:cubicBezTo>
                    <a:pt x="1425" y="2566"/>
                    <a:pt x="2932" y="4735"/>
                    <a:pt x="4667" y="6743"/>
                  </a:cubicBezTo>
                  <a:cubicBezTo>
                    <a:pt x="5534" y="7748"/>
                    <a:pt x="6424" y="8706"/>
                    <a:pt x="7383" y="9596"/>
                  </a:cubicBezTo>
                  <a:cubicBezTo>
                    <a:pt x="7634" y="9847"/>
                    <a:pt x="8524" y="10327"/>
                    <a:pt x="8227" y="10692"/>
                  </a:cubicBezTo>
                  <a:cubicBezTo>
                    <a:pt x="8403" y="10469"/>
                    <a:pt x="8091" y="10415"/>
                    <a:pt x="7768" y="10415"/>
                  </a:cubicBezTo>
                  <a:cubicBezTo>
                    <a:pt x="7462" y="10415"/>
                    <a:pt x="7145" y="10464"/>
                    <a:pt x="7223" y="10464"/>
                  </a:cubicBezTo>
                  <a:cubicBezTo>
                    <a:pt x="7002" y="10486"/>
                    <a:pt x="6995" y="10830"/>
                    <a:pt x="7203" y="10830"/>
                  </a:cubicBezTo>
                  <a:cubicBezTo>
                    <a:pt x="7209" y="10830"/>
                    <a:pt x="7216" y="10830"/>
                    <a:pt x="7223" y="10829"/>
                  </a:cubicBezTo>
                  <a:cubicBezTo>
                    <a:pt x="7261" y="10824"/>
                    <a:pt x="7299" y="10822"/>
                    <a:pt x="7337" y="10822"/>
                  </a:cubicBezTo>
                  <a:cubicBezTo>
                    <a:pt x="7825" y="10822"/>
                    <a:pt x="8218" y="11194"/>
                    <a:pt x="8605" y="11194"/>
                  </a:cubicBezTo>
                  <a:cubicBezTo>
                    <a:pt x="8767" y="11194"/>
                    <a:pt x="8928" y="11129"/>
                    <a:pt x="9095" y="10943"/>
                  </a:cubicBezTo>
                  <a:cubicBezTo>
                    <a:pt x="9163" y="10875"/>
                    <a:pt x="9186" y="10738"/>
                    <a:pt x="9095" y="10669"/>
                  </a:cubicBezTo>
                  <a:cubicBezTo>
                    <a:pt x="5648" y="7611"/>
                    <a:pt x="2726" y="4073"/>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1547950" y="953150"/>
              <a:ext cx="185900" cy="375900"/>
            </a:xfrm>
            <a:custGeom>
              <a:rect b="b" l="l" r="r" t="t"/>
              <a:pathLst>
                <a:path extrusionOk="0" h="15036" w="7436">
                  <a:moveTo>
                    <a:pt x="236" y="1"/>
                  </a:moveTo>
                  <a:cubicBezTo>
                    <a:pt x="128" y="1"/>
                    <a:pt x="0" y="94"/>
                    <a:pt x="14" y="246"/>
                  </a:cubicBezTo>
                  <a:cubicBezTo>
                    <a:pt x="858" y="5769"/>
                    <a:pt x="3849" y="10471"/>
                    <a:pt x="7021" y="14945"/>
                  </a:cubicBezTo>
                  <a:cubicBezTo>
                    <a:pt x="7064" y="15009"/>
                    <a:pt x="7124" y="15035"/>
                    <a:pt x="7182" y="15035"/>
                  </a:cubicBezTo>
                  <a:cubicBezTo>
                    <a:pt x="7312" y="15035"/>
                    <a:pt x="7435" y="14904"/>
                    <a:pt x="7341" y="14763"/>
                  </a:cubicBezTo>
                  <a:cubicBezTo>
                    <a:pt x="4191" y="10312"/>
                    <a:pt x="1224" y="5633"/>
                    <a:pt x="379" y="132"/>
                  </a:cubicBezTo>
                  <a:cubicBezTo>
                    <a:pt x="370" y="41"/>
                    <a:pt x="307"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1514350" y="1007775"/>
              <a:ext cx="125400" cy="227000"/>
            </a:xfrm>
            <a:custGeom>
              <a:rect b="b" l="l" r="r" t="t"/>
              <a:pathLst>
                <a:path extrusionOk="0" h="9080" w="5016">
                  <a:moveTo>
                    <a:pt x="236" y="1"/>
                  </a:moveTo>
                  <a:cubicBezTo>
                    <a:pt x="117" y="1"/>
                    <a:pt x="1" y="89"/>
                    <a:pt x="57" y="229"/>
                  </a:cubicBezTo>
                  <a:cubicBezTo>
                    <a:pt x="1312" y="3288"/>
                    <a:pt x="2819" y="6209"/>
                    <a:pt x="4599" y="8994"/>
                  </a:cubicBezTo>
                  <a:cubicBezTo>
                    <a:pt x="4639" y="9054"/>
                    <a:pt x="4695" y="9079"/>
                    <a:pt x="4750" y="9079"/>
                  </a:cubicBezTo>
                  <a:cubicBezTo>
                    <a:pt x="4884" y="9079"/>
                    <a:pt x="5015" y="8934"/>
                    <a:pt x="4919" y="8789"/>
                  </a:cubicBezTo>
                  <a:cubicBezTo>
                    <a:pt x="3161" y="6027"/>
                    <a:pt x="1677" y="3151"/>
                    <a:pt x="422" y="115"/>
                  </a:cubicBezTo>
                  <a:cubicBezTo>
                    <a:pt x="387" y="36"/>
                    <a:pt x="311"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1499525" y="1042625"/>
              <a:ext cx="109525" cy="195700"/>
            </a:xfrm>
            <a:custGeom>
              <a:rect b="b" l="l" r="r" t="t"/>
              <a:pathLst>
                <a:path extrusionOk="0" h="7828" w="4381">
                  <a:moveTo>
                    <a:pt x="253" y="1"/>
                  </a:moveTo>
                  <a:cubicBezTo>
                    <a:pt x="128" y="1"/>
                    <a:pt x="0" y="131"/>
                    <a:pt x="79" y="273"/>
                  </a:cubicBezTo>
                  <a:cubicBezTo>
                    <a:pt x="1380" y="2761"/>
                    <a:pt x="2681" y="5249"/>
                    <a:pt x="3982" y="7737"/>
                  </a:cubicBezTo>
                  <a:cubicBezTo>
                    <a:pt x="4011" y="7801"/>
                    <a:pt x="4063" y="7827"/>
                    <a:pt x="4119" y="7827"/>
                  </a:cubicBezTo>
                  <a:cubicBezTo>
                    <a:pt x="4242" y="7827"/>
                    <a:pt x="4381" y="7696"/>
                    <a:pt x="4302" y="7554"/>
                  </a:cubicBezTo>
                  <a:lnTo>
                    <a:pt x="399" y="91"/>
                  </a:lnTo>
                  <a:cubicBezTo>
                    <a:pt x="363" y="27"/>
                    <a:pt x="308"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1486950" y="1070600"/>
              <a:ext cx="35950" cy="59275"/>
            </a:xfrm>
            <a:custGeom>
              <a:rect b="b" l="l" r="r" t="t"/>
              <a:pathLst>
                <a:path extrusionOk="0" h="2371" w="1438">
                  <a:moveTo>
                    <a:pt x="266" y="1"/>
                  </a:moveTo>
                  <a:cubicBezTo>
                    <a:pt x="142" y="1"/>
                    <a:pt x="1" y="137"/>
                    <a:pt x="80" y="295"/>
                  </a:cubicBezTo>
                  <a:cubicBezTo>
                    <a:pt x="400" y="957"/>
                    <a:pt x="719" y="1619"/>
                    <a:pt x="1039" y="2281"/>
                  </a:cubicBezTo>
                  <a:cubicBezTo>
                    <a:pt x="1067" y="2344"/>
                    <a:pt x="1118" y="2371"/>
                    <a:pt x="1173" y="2371"/>
                  </a:cubicBezTo>
                  <a:cubicBezTo>
                    <a:pt x="1297" y="2371"/>
                    <a:pt x="1437" y="2234"/>
                    <a:pt x="1358" y="2076"/>
                  </a:cubicBezTo>
                  <a:cubicBezTo>
                    <a:pt x="1039" y="1414"/>
                    <a:pt x="719" y="752"/>
                    <a:pt x="400" y="90"/>
                  </a:cubicBezTo>
                  <a:cubicBezTo>
                    <a:pt x="372" y="27"/>
                    <a:pt x="320" y="1"/>
                    <a:pt x="2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479850" y="-121875"/>
              <a:ext cx="590350" cy="841400"/>
            </a:xfrm>
            <a:custGeom>
              <a:rect b="b" l="l" r="r" t="t"/>
              <a:pathLst>
                <a:path extrusionOk="0" h="33656" w="23614">
                  <a:moveTo>
                    <a:pt x="23346" y="1"/>
                  </a:moveTo>
                  <a:cubicBezTo>
                    <a:pt x="23303" y="1"/>
                    <a:pt x="23260" y="19"/>
                    <a:pt x="23222" y="61"/>
                  </a:cubicBezTo>
                  <a:cubicBezTo>
                    <a:pt x="12928" y="9146"/>
                    <a:pt x="4962" y="20604"/>
                    <a:pt x="55" y="33432"/>
                  </a:cubicBezTo>
                  <a:cubicBezTo>
                    <a:pt x="0" y="33568"/>
                    <a:pt x="108" y="33655"/>
                    <a:pt x="223" y="33655"/>
                  </a:cubicBezTo>
                  <a:cubicBezTo>
                    <a:pt x="301" y="33655"/>
                    <a:pt x="383" y="33615"/>
                    <a:pt x="420" y="33523"/>
                  </a:cubicBezTo>
                  <a:cubicBezTo>
                    <a:pt x="5304" y="20764"/>
                    <a:pt x="13225" y="9374"/>
                    <a:pt x="23473" y="312"/>
                  </a:cubicBezTo>
                  <a:cubicBezTo>
                    <a:pt x="23613" y="190"/>
                    <a:pt x="23485" y="1"/>
                    <a:pt x="2334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339200" y="237000"/>
              <a:ext cx="364125" cy="733400"/>
            </a:xfrm>
            <a:custGeom>
              <a:rect b="b" l="l" r="r" t="t"/>
              <a:pathLst>
                <a:path extrusionOk="0" h="29336" w="14565">
                  <a:moveTo>
                    <a:pt x="14302" y="1"/>
                  </a:moveTo>
                  <a:cubicBezTo>
                    <a:pt x="14246" y="1"/>
                    <a:pt x="14189" y="25"/>
                    <a:pt x="14149" y="86"/>
                  </a:cubicBezTo>
                  <a:cubicBezTo>
                    <a:pt x="7895" y="8942"/>
                    <a:pt x="3147" y="18735"/>
                    <a:pt x="43" y="29097"/>
                  </a:cubicBezTo>
                  <a:cubicBezTo>
                    <a:pt x="0" y="29238"/>
                    <a:pt x="124" y="29336"/>
                    <a:pt x="240" y="29336"/>
                  </a:cubicBezTo>
                  <a:cubicBezTo>
                    <a:pt x="312" y="29336"/>
                    <a:pt x="382" y="29299"/>
                    <a:pt x="408" y="29211"/>
                  </a:cubicBezTo>
                  <a:cubicBezTo>
                    <a:pt x="3512" y="18849"/>
                    <a:pt x="8260" y="9102"/>
                    <a:pt x="14468" y="269"/>
                  </a:cubicBezTo>
                  <a:cubicBezTo>
                    <a:pt x="14565" y="140"/>
                    <a:pt x="14435" y="1"/>
                    <a:pt x="1430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261400" y="522525"/>
              <a:ext cx="185850" cy="483700"/>
            </a:xfrm>
            <a:custGeom>
              <a:rect b="b" l="l" r="r" t="t"/>
              <a:pathLst>
                <a:path extrusionOk="0" h="19348" w="7434">
                  <a:moveTo>
                    <a:pt x="7182" y="1"/>
                  </a:moveTo>
                  <a:cubicBezTo>
                    <a:pt x="7126" y="1"/>
                    <a:pt x="7071" y="30"/>
                    <a:pt x="7035" y="101"/>
                  </a:cubicBezTo>
                  <a:cubicBezTo>
                    <a:pt x="3771" y="6081"/>
                    <a:pt x="1420" y="12449"/>
                    <a:pt x="28" y="19114"/>
                  </a:cubicBezTo>
                  <a:cubicBezTo>
                    <a:pt x="0" y="19252"/>
                    <a:pt x="121" y="19348"/>
                    <a:pt x="232" y="19348"/>
                  </a:cubicBezTo>
                  <a:cubicBezTo>
                    <a:pt x="306" y="19348"/>
                    <a:pt x="375" y="19305"/>
                    <a:pt x="393" y="19205"/>
                  </a:cubicBezTo>
                  <a:cubicBezTo>
                    <a:pt x="1785" y="12586"/>
                    <a:pt x="4113" y="6241"/>
                    <a:pt x="7355" y="283"/>
                  </a:cubicBezTo>
                  <a:cubicBezTo>
                    <a:pt x="7433" y="142"/>
                    <a:pt x="7306" y="1"/>
                    <a:pt x="718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134825" y="707750"/>
              <a:ext cx="177725" cy="800650"/>
            </a:xfrm>
            <a:custGeom>
              <a:rect b="b" l="l" r="r" t="t"/>
              <a:pathLst>
                <a:path extrusionOk="0" h="32026" w="7109">
                  <a:moveTo>
                    <a:pt x="6885" y="1"/>
                  </a:moveTo>
                  <a:cubicBezTo>
                    <a:pt x="6807" y="1"/>
                    <a:pt x="6725" y="41"/>
                    <a:pt x="6688" y="133"/>
                  </a:cubicBezTo>
                  <a:cubicBezTo>
                    <a:pt x="3242" y="10359"/>
                    <a:pt x="1" y="20927"/>
                    <a:pt x="914" y="31837"/>
                  </a:cubicBezTo>
                  <a:cubicBezTo>
                    <a:pt x="925" y="31963"/>
                    <a:pt x="1022" y="32025"/>
                    <a:pt x="1113" y="32025"/>
                  </a:cubicBezTo>
                  <a:cubicBezTo>
                    <a:pt x="1205" y="32025"/>
                    <a:pt x="1290" y="31963"/>
                    <a:pt x="1279" y="31837"/>
                  </a:cubicBezTo>
                  <a:cubicBezTo>
                    <a:pt x="366" y="20949"/>
                    <a:pt x="3607" y="10427"/>
                    <a:pt x="7054" y="224"/>
                  </a:cubicBezTo>
                  <a:cubicBezTo>
                    <a:pt x="7108" y="88"/>
                    <a:pt x="7000" y="1"/>
                    <a:pt x="68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310875" y="427225"/>
              <a:ext cx="111650" cy="184525"/>
            </a:xfrm>
            <a:custGeom>
              <a:rect b="b" l="l" r="r" t="t"/>
              <a:pathLst>
                <a:path extrusionOk="0" h="7381" w="4466">
                  <a:moveTo>
                    <a:pt x="4204" y="1"/>
                  </a:moveTo>
                  <a:cubicBezTo>
                    <a:pt x="4145" y="1"/>
                    <a:pt x="4087" y="30"/>
                    <a:pt x="4052" y="101"/>
                  </a:cubicBezTo>
                  <a:cubicBezTo>
                    <a:pt x="2728" y="2429"/>
                    <a:pt x="1404" y="4757"/>
                    <a:pt x="80" y="7085"/>
                  </a:cubicBezTo>
                  <a:cubicBezTo>
                    <a:pt x="1" y="7244"/>
                    <a:pt x="131" y="7380"/>
                    <a:pt x="255" y="7380"/>
                  </a:cubicBezTo>
                  <a:cubicBezTo>
                    <a:pt x="311" y="7380"/>
                    <a:pt x="365" y="7354"/>
                    <a:pt x="400" y="7291"/>
                  </a:cubicBezTo>
                  <a:cubicBezTo>
                    <a:pt x="1724" y="4963"/>
                    <a:pt x="3047" y="2612"/>
                    <a:pt x="4371" y="284"/>
                  </a:cubicBezTo>
                  <a:cubicBezTo>
                    <a:pt x="4466" y="142"/>
                    <a:pt x="4333" y="1"/>
                    <a:pt x="420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176775" y="688925"/>
              <a:ext cx="113500" cy="401575"/>
            </a:xfrm>
            <a:custGeom>
              <a:rect b="b" l="l" r="r" t="t"/>
              <a:pathLst>
                <a:path extrusionOk="0" h="16063" w="4540">
                  <a:moveTo>
                    <a:pt x="4317" y="0"/>
                  </a:moveTo>
                  <a:cubicBezTo>
                    <a:pt x="4239" y="0"/>
                    <a:pt x="4157" y="40"/>
                    <a:pt x="4120" y="133"/>
                  </a:cubicBezTo>
                  <a:cubicBezTo>
                    <a:pt x="3184" y="2712"/>
                    <a:pt x="2408" y="5314"/>
                    <a:pt x="1792" y="7984"/>
                  </a:cubicBezTo>
                  <a:cubicBezTo>
                    <a:pt x="1244" y="10495"/>
                    <a:pt x="1244" y="13463"/>
                    <a:pt x="80" y="15768"/>
                  </a:cubicBezTo>
                  <a:cubicBezTo>
                    <a:pt x="1" y="15926"/>
                    <a:pt x="131" y="16063"/>
                    <a:pt x="256" y="16063"/>
                  </a:cubicBezTo>
                  <a:cubicBezTo>
                    <a:pt x="311" y="16063"/>
                    <a:pt x="365" y="16036"/>
                    <a:pt x="400" y="15973"/>
                  </a:cubicBezTo>
                  <a:cubicBezTo>
                    <a:pt x="1495" y="13805"/>
                    <a:pt x="1518" y="11134"/>
                    <a:pt x="2020" y="8783"/>
                  </a:cubicBezTo>
                  <a:cubicBezTo>
                    <a:pt x="2637" y="5885"/>
                    <a:pt x="3481" y="3031"/>
                    <a:pt x="4485" y="224"/>
                  </a:cubicBezTo>
                  <a:cubicBezTo>
                    <a:pt x="4540" y="88"/>
                    <a:pt x="4432" y="0"/>
                    <a:pt x="43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560250" y="545400"/>
              <a:ext cx="80900" cy="131125"/>
            </a:xfrm>
            <a:custGeom>
              <a:rect b="b" l="l" r="r" t="t"/>
              <a:pathLst>
                <a:path extrusionOk="0" h="5245" w="3236">
                  <a:moveTo>
                    <a:pt x="2968" y="1"/>
                  </a:moveTo>
                  <a:cubicBezTo>
                    <a:pt x="2913" y="1"/>
                    <a:pt x="2858" y="23"/>
                    <a:pt x="2819" y="76"/>
                  </a:cubicBezTo>
                  <a:cubicBezTo>
                    <a:pt x="1678" y="1605"/>
                    <a:pt x="742" y="3249"/>
                    <a:pt x="57" y="5006"/>
                  </a:cubicBezTo>
                  <a:cubicBezTo>
                    <a:pt x="1" y="5147"/>
                    <a:pt x="118" y="5245"/>
                    <a:pt x="238" y="5245"/>
                  </a:cubicBezTo>
                  <a:cubicBezTo>
                    <a:pt x="312" y="5245"/>
                    <a:pt x="387" y="5208"/>
                    <a:pt x="422" y="5120"/>
                  </a:cubicBezTo>
                  <a:cubicBezTo>
                    <a:pt x="1107" y="3386"/>
                    <a:pt x="2020" y="1765"/>
                    <a:pt x="3138" y="281"/>
                  </a:cubicBezTo>
                  <a:cubicBezTo>
                    <a:pt x="3236" y="135"/>
                    <a:pt x="3102" y="1"/>
                    <a:pt x="29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388850" y="701025"/>
              <a:ext cx="141275" cy="331575"/>
            </a:xfrm>
            <a:custGeom>
              <a:rect b="b" l="l" r="r" t="t"/>
              <a:pathLst>
                <a:path extrusionOk="0" h="13263" w="5651">
                  <a:moveTo>
                    <a:pt x="5402" y="0"/>
                  </a:moveTo>
                  <a:cubicBezTo>
                    <a:pt x="5342" y="0"/>
                    <a:pt x="5284" y="31"/>
                    <a:pt x="5247" y="105"/>
                  </a:cubicBezTo>
                  <a:cubicBezTo>
                    <a:pt x="3238" y="4305"/>
                    <a:pt x="1503" y="8619"/>
                    <a:pt x="43" y="13024"/>
                  </a:cubicBezTo>
                  <a:cubicBezTo>
                    <a:pt x="0" y="13165"/>
                    <a:pt x="124" y="13263"/>
                    <a:pt x="240" y="13263"/>
                  </a:cubicBezTo>
                  <a:cubicBezTo>
                    <a:pt x="312" y="13263"/>
                    <a:pt x="382" y="13225"/>
                    <a:pt x="408" y="13138"/>
                  </a:cubicBezTo>
                  <a:cubicBezTo>
                    <a:pt x="1846" y="8733"/>
                    <a:pt x="3580" y="4465"/>
                    <a:pt x="5589" y="288"/>
                  </a:cubicBezTo>
                  <a:cubicBezTo>
                    <a:pt x="5651" y="133"/>
                    <a:pt x="5525" y="0"/>
                    <a:pt x="540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258075" y="1408250"/>
              <a:ext cx="28450" cy="193475"/>
            </a:xfrm>
            <a:custGeom>
              <a:rect b="b" l="l" r="r" t="t"/>
              <a:pathLst>
                <a:path extrusionOk="0" h="7739" w="1138">
                  <a:moveTo>
                    <a:pt x="579" y="0"/>
                  </a:moveTo>
                  <a:cubicBezTo>
                    <a:pt x="507" y="0"/>
                    <a:pt x="444" y="42"/>
                    <a:pt x="435" y="142"/>
                  </a:cubicBezTo>
                  <a:cubicBezTo>
                    <a:pt x="1" y="2653"/>
                    <a:pt x="115" y="5141"/>
                    <a:pt x="731" y="7606"/>
                  </a:cubicBezTo>
                  <a:cubicBezTo>
                    <a:pt x="759" y="7698"/>
                    <a:pt x="835" y="7738"/>
                    <a:pt x="911" y="7738"/>
                  </a:cubicBezTo>
                  <a:cubicBezTo>
                    <a:pt x="1024" y="7738"/>
                    <a:pt x="1137" y="7651"/>
                    <a:pt x="1097" y="7515"/>
                  </a:cubicBezTo>
                  <a:cubicBezTo>
                    <a:pt x="480" y="5095"/>
                    <a:pt x="389" y="2699"/>
                    <a:pt x="800" y="234"/>
                  </a:cubicBezTo>
                  <a:cubicBezTo>
                    <a:pt x="814" y="96"/>
                    <a:pt x="687" y="0"/>
                    <a:pt x="5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198750" y="1356150"/>
              <a:ext cx="50450" cy="247275"/>
            </a:xfrm>
            <a:custGeom>
              <a:rect b="b" l="l" r="r" t="t"/>
              <a:pathLst>
                <a:path extrusionOk="0" h="9891" w="2018">
                  <a:moveTo>
                    <a:pt x="497" y="1"/>
                  </a:moveTo>
                  <a:cubicBezTo>
                    <a:pt x="405" y="1"/>
                    <a:pt x="308" y="58"/>
                    <a:pt x="297" y="172"/>
                  </a:cubicBezTo>
                  <a:cubicBezTo>
                    <a:pt x="0" y="3482"/>
                    <a:pt x="457" y="6654"/>
                    <a:pt x="1598" y="9759"/>
                  </a:cubicBezTo>
                  <a:cubicBezTo>
                    <a:pt x="1635" y="9851"/>
                    <a:pt x="1716" y="9891"/>
                    <a:pt x="1794" y="9891"/>
                  </a:cubicBezTo>
                  <a:cubicBezTo>
                    <a:pt x="1910" y="9891"/>
                    <a:pt x="2017" y="9803"/>
                    <a:pt x="1963" y="9667"/>
                  </a:cubicBezTo>
                  <a:cubicBezTo>
                    <a:pt x="822" y="6586"/>
                    <a:pt x="388" y="3436"/>
                    <a:pt x="662" y="172"/>
                  </a:cubicBezTo>
                  <a:cubicBezTo>
                    <a:pt x="673" y="58"/>
                    <a:pt x="588" y="1"/>
                    <a:pt x="4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234000" y="1037000"/>
              <a:ext cx="75925" cy="279075"/>
            </a:xfrm>
            <a:custGeom>
              <a:rect b="b" l="l" r="r" t="t"/>
              <a:pathLst>
                <a:path extrusionOk="0" h="11163" w="3037">
                  <a:moveTo>
                    <a:pt x="2810" y="1"/>
                  </a:moveTo>
                  <a:cubicBezTo>
                    <a:pt x="2734" y="1"/>
                    <a:pt x="2658" y="41"/>
                    <a:pt x="2630" y="133"/>
                  </a:cubicBezTo>
                  <a:cubicBezTo>
                    <a:pt x="1649" y="3694"/>
                    <a:pt x="781" y="7300"/>
                    <a:pt x="28" y="10929"/>
                  </a:cubicBezTo>
                  <a:cubicBezTo>
                    <a:pt x="1" y="11067"/>
                    <a:pt x="122" y="11163"/>
                    <a:pt x="233" y="11163"/>
                  </a:cubicBezTo>
                  <a:cubicBezTo>
                    <a:pt x="306" y="11163"/>
                    <a:pt x="375" y="11121"/>
                    <a:pt x="393" y="11021"/>
                  </a:cubicBezTo>
                  <a:cubicBezTo>
                    <a:pt x="1146" y="7391"/>
                    <a:pt x="2014" y="3808"/>
                    <a:pt x="2995" y="224"/>
                  </a:cubicBezTo>
                  <a:cubicBezTo>
                    <a:pt x="3036" y="88"/>
                    <a:pt x="2923" y="1"/>
                    <a:pt x="281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672625" y="166300"/>
              <a:ext cx="287000" cy="401400"/>
            </a:xfrm>
            <a:custGeom>
              <a:rect b="b" l="l" r="r" t="t"/>
              <a:pathLst>
                <a:path extrusionOk="0" h="16056" w="11480">
                  <a:moveTo>
                    <a:pt x="11216" y="1"/>
                  </a:moveTo>
                  <a:cubicBezTo>
                    <a:pt x="11172" y="1"/>
                    <a:pt x="11126" y="19"/>
                    <a:pt x="11083" y="61"/>
                  </a:cubicBezTo>
                  <a:cubicBezTo>
                    <a:pt x="6792" y="4809"/>
                    <a:pt x="3300" y="10264"/>
                    <a:pt x="81" y="15765"/>
                  </a:cubicBezTo>
                  <a:cubicBezTo>
                    <a:pt x="1" y="15910"/>
                    <a:pt x="137" y="16055"/>
                    <a:pt x="264" y="16055"/>
                  </a:cubicBezTo>
                  <a:cubicBezTo>
                    <a:pt x="316" y="16055"/>
                    <a:pt x="367" y="16031"/>
                    <a:pt x="401" y="15970"/>
                  </a:cubicBezTo>
                  <a:cubicBezTo>
                    <a:pt x="3596" y="10469"/>
                    <a:pt x="7089" y="5037"/>
                    <a:pt x="11357" y="335"/>
                  </a:cubicBezTo>
                  <a:cubicBezTo>
                    <a:pt x="11480" y="195"/>
                    <a:pt x="11360" y="1"/>
                    <a:pt x="112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1525" y="669450"/>
              <a:ext cx="261575" cy="634925"/>
            </a:xfrm>
            <a:custGeom>
              <a:rect b="b" l="l" r="r" t="t"/>
              <a:pathLst>
                <a:path extrusionOk="0" h="25397" w="10463">
                  <a:moveTo>
                    <a:pt x="10207" y="0"/>
                  </a:moveTo>
                  <a:cubicBezTo>
                    <a:pt x="10149" y="0"/>
                    <a:pt x="10090" y="27"/>
                    <a:pt x="10048" y="90"/>
                  </a:cubicBezTo>
                  <a:cubicBezTo>
                    <a:pt x="5346" y="7850"/>
                    <a:pt x="1968" y="16296"/>
                    <a:pt x="28" y="25152"/>
                  </a:cubicBezTo>
                  <a:cubicBezTo>
                    <a:pt x="0" y="25304"/>
                    <a:pt x="123" y="25397"/>
                    <a:pt x="234" y="25397"/>
                  </a:cubicBezTo>
                  <a:cubicBezTo>
                    <a:pt x="307" y="25397"/>
                    <a:pt x="375" y="25357"/>
                    <a:pt x="393" y="25266"/>
                  </a:cubicBezTo>
                  <a:cubicBezTo>
                    <a:pt x="2310" y="16433"/>
                    <a:pt x="5689" y="8010"/>
                    <a:pt x="10368" y="295"/>
                  </a:cubicBezTo>
                  <a:cubicBezTo>
                    <a:pt x="10463" y="137"/>
                    <a:pt x="10338" y="0"/>
                    <a:pt x="1020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113125" y="708225"/>
              <a:ext cx="257575" cy="292300"/>
            </a:xfrm>
            <a:custGeom>
              <a:rect b="b" l="l" r="r" t="t"/>
              <a:pathLst>
                <a:path extrusionOk="0" h="11692" w="10303">
                  <a:moveTo>
                    <a:pt x="254" y="1"/>
                  </a:moveTo>
                  <a:cubicBezTo>
                    <a:pt x="124" y="1"/>
                    <a:pt x="1" y="132"/>
                    <a:pt x="95" y="274"/>
                  </a:cubicBezTo>
                  <a:cubicBezTo>
                    <a:pt x="2834" y="4519"/>
                    <a:pt x="6098" y="8331"/>
                    <a:pt x="9887" y="11641"/>
                  </a:cubicBezTo>
                  <a:cubicBezTo>
                    <a:pt x="9928" y="11677"/>
                    <a:pt x="9974" y="11692"/>
                    <a:pt x="10019" y="11692"/>
                  </a:cubicBezTo>
                  <a:cubicBezTo>
                    <a:pt x="10170" y="11692"/>
                    <a:pt x="10303" y="11513"/>
                    <a:pt x="10161" y="11389"/>
                  </a:cubicBezTo>
                  <a:cubicBezTo>
                    <a:pt x="6395" y="8080"/>
                    <a:pt x="3131" y="4291"/>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1816775" y="218350"/>
              <a:ext cx="443750" cy="712225"/>
            </a:xfrm>
            <a:custGeom>
              <a:rect b="b" l="l" r="r" t="t"/>
              <a:pathLst>
                <a:path extrusionOk="0" h="28489" w="17750">
                  <a:moveTo>
                    <a:pt x="233" y="0"/>
                  </a:moveTo>
                  <a:cubicBezTo>
                    <a:pt x="119" y="0"/>
                    <a:pt x="1" y="98"/>
                    <a:pt x="57" y="239"/>
                  </a:cubicBezTo>
                  <a:cubicBezTo>
                    <a:pt x="3504" y="10875"/>
                    <a:pt x="9438" y="20530"/>
                    <a:pt x="17359" y="28428"/>
                  </a:cubicBezTo>
                  <a:cubicBezTo>
                    <a:pt x="17396" y="28471"/>
                    <a:pt x="17440" y="28489"/>
                    <a:pt x="17483" y="28489"/>
                  </a:cubicBezTo>
                  <a:cubicBezTo>
                    <a:pt x="17622" y="28489"/>
                    <a:pt x="17750" y="28299"/>
                    <a:pt x="17610" y="28177"/>
                  </a:cubicBezTo>
                  <a:cubicBezTo>
                    <a:pt x="9735" y="20302"/>
                    <a:pt x="3846" y="10716"/>
                    <a:pt x="400" y="125"/>
                  </a:cubicBezTo>
                  <a:cubicBezTo>
                    <a:pt x="373" y="38"/>
                    <a:pt x="304"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1893650" y="497425"/>
              <a:ext cx="166125" cy="246625"/>
            </a:xfrm>
            <a:custGeom>
              <a:rect b="b" l="l" r="r" t="t"/>
              <a:pathLst>
                <a:path extrusionOk="0" h="9865" w="6645">
                  <a:moveTo>
                    <a:pt x="258" y="0"/>
                  </a:moveTo>
                  <a:cubicBezTo>
                    <a:pt x="133" y="0"/>
                    <a:pt x="1" y="142"/>
                    <a:pt x="64" y="283"/>
                  </a:cubicBezTo>
                  <a:cubicBezTo>
                    <a:pt x="1730" y="3730"/>
                    <a:pt x="3807" y="6880"/>
                    <a:pt x="6249" y="9801"/>
                  </a:cubicBezTo>
                  <a:cubicBezTo>
                    <a:pt x="6288" y="9846"/>
                    <a:pt x="6334" y="9864"/>
                    <a:pt x="6378" y="9864"/>
                  </a:cubicBezTo>
                  <a:cubicBezTo>
                    <a:pt x="6517" y="9864"/>
                    <a:pt x="6644" y="9683"/>
                    <a:pt x="6523" y="9527"/>
                  </a:cubicBezTo>
                  <a:cubicBezTo>
                    <a:pt x="4081" y="6651"/>
                    <a:pt x="2049" y="3501"/>
                    <a:pt x="406" y="100"/>
                  </a:cubicBezTo>
                  <a:cubicBezTo>
                    <a:pt x="370" y="29"/>
                    <a:pt x="315" y="0"/>
                    <a:pt x="2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2003400" y="411750"/>
              <a:ext cx="176200" cy="279800"/>
            </a:xfrm>
            <a:custGeom>
              <a:rect b="b" l="l" r="r" t="t"/>
              <a:pathLst>
                <a:path extrusionOk="0" h="11192" w="7048">
                  <a:moveTo>
                    <a:pt x="234" y="1"/>
                  </a:moveTo>
                  <a:cubicBezTo>
                    <a:pt x="115" y="1"/>
                    <a:pt x="0" y="92"/>
                    <a:pt x="56" y="218"/>
                  </a:cubicBezTo>
                  <a:cubicBezTo>
                    <a:pt x="1722" y="4189"/>
                    <a:pt x="3936" y="7819"/>
                    <a:pt x="6675" y="11128"/>
                  </a:cubicBezTo>
                  <a:cubicBezTo>
                    <a:pt x="6714" y="11173"/>
                    <a:pt x="6759" y="11191"/>
                    <a:pt x="6801" y="11191"/>
                  </a:cubicBezTo>
                  <a:cubicBezTo>
                    <a:pt x="6933" y="11191"/>
                    <a:pt x="7047" y="11010"/>
                    <a:pt x="6927" y="10854"/>
                  </a:cubicBezTo>
                  <a:cubicBezTo>
                    <a:pt x="4233" y="7613"/>
                    <a:pt x="2065" y="4030"/>
                    <a:pt x="421" y="126"/>
                  </a:cubicBezTo>
                  <a:cubicBezTo>
                    <a:pt x="386" y="38"/>
                    <a:pt x="309" y="1"/>
                    <a:pt x="23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1878250" y="-55825"/>
              <a:ext cx="365750" cy="644750"/>
            </a:xfrm>
            <a:custGeom>
              <a:rect b="b" l="l" r="r" t="t"/>
              <a:pathLst>
                <a:path extrusionOk="0" h="25790" w="14630">
                  <a:moveTo>
                    <a:pt x="253" y="1"/>
                  </a:moveTo>
                  <a:cubicBezTo>
                    <a:pt x="135" y="1"/>
                    <a:pt x="0" y="137"/>
                    <a:pt x="63" y="295"/>
                  </a:cubicBezTo>
                  <a:cubicBezTo>
                    <a:pt x="3852" y="9243"/>
                    <a:pt x="8577" y="17757"/>
                    <a:pt x="14192" y="25700"/>
                  </a:cubicBezTo>
                  <a:cubicBezTo>
                    <a:pt x="14235" y="25764"/>
                    <a:pt x="14297" y="25790"/>
                    <a:pt x="14358" y="25790"/>
                  </a:cubicBezTo>
                  <a:cubicBezTo>
                    <a:pt x="14495" y="25790"/>
                    <a:pt x="14629" y="25659"/>
                    <a:pt x="14535" y="25517"/>
                  </a:cubicBezTo>
                  <a:cubicBezTo>
                    <a:pt x="8897" y="17574"/>
                    <a:pt x="4172" y="9060"/>
                    <a:pt x="383" y="90"/>
                  </a:cubicBezTo>
                  <a:cubicBezTo>
                    <a:pt x="355" y="27"/>
                    <a:pt x="306"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1297775" y="1128350"/>
              <a:ext cx="32100" cy="232975"/>
            </a:xfrm>
            <a:custGeom>
              <a:rect b="b" l="l" r="r" t="t"/>
              <a:pathLst>
                <a:path extrusionOk="0" h="9319" w="1284">
                  <a:moveTo>
                    <a:pt x="1050" y="0"/>
                  </a:moveTo>
                  <a:cubicBezTo>
                    <a:pt x="977" y="0"/>
                    <a:pt x="909" y="41"/>
                    <a:pt x="891" y="131"/>
                  </a:cubicBezTo>
                  <a:cubicBezTo>
                    <a:pt x="274" y="3121"/>
                    <a:pt x="1" y="6088"/>
                    <a:pt x="23" y="9147"/>
                  </a:cubicBezTo>
                  <a:cubicBezTo>
                    <a:pt x="23" y="9261"/>
                    <a:pt x="120" y="9318"/>
                    <a:pt x="217" y="9318"/>
                  </a:cubicBezTo>
                  <a:cubicBezTo>
                    <a:pt x="314" y="9318"/>
                    <a:pt x="411" y="9261"/>
                    <a:pt x="411" y="9147"/>
                  </a:cubicBezTo>
                  <a:cubicBezTo>
                    <a:pt x="366" y="6134"/>
                    <a:pt x="640" y="3167"/>
                    <a:pt x="1256" y="245"/>
                  </a:cubicBezTo>
                  <a:cubicBezTo>
                    <a:pt x="1284" y="94"/>
                    <a:pt x="1161" y="0"/>
                    <a:pt x="10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1240150" y="1250725"/>
              <a:ext cx="22950" cy="148100"/>
            </a:xfrm>
            <a:custGeom>
              <a:rect b="b" l="l" r="r" t="t"/>
              <a:pathLst>
                <a:path extrusionOk="0" h="5924" w="918">
                  <a:moveTo>
                    <a:pt x="228" y="1"/>
                  </a:moveTo>
                  <a:cubicBezTo>
                    <a:pt x="137" y="1"/>
                    <a:pt x="46" y="64"/>
                    <a:pt x="46" y="189"/>
                  </a:cubicBezTo>
                  <a:cubicBezTo>
                    <a:pt x="0" y="2061"/>
                    <a:pt x="160" y="3932"/>
                    <a:pt x="548" y="5781"/>
                  </a:cubicBezTo>
                  <a:cubicBezTo>
                    <a:pt x="566" y="5881"/>
                    <a:pt x="631" y="5923"/>
                    <a:pt x="701" y="5923"/>
                  </a:cubicBezTo>
                  <a:cubicBezTo>
                    <a:pt x="805" y="5923"/>
                    <a:pt x="918" y="5827"/>
                    <a:pt x="890" y="5690"/>
                  </a:cubicBezTo>
                  <a:cubicBezTo>
                    <a:pt x="548" y="3864"/>
                    <a:pt x="388" y="2038"/>
                    <a:pt x="411" y="189"/>
                  </a:cubicBezTo>
                  <a:cubicBezTo>
                    <a:pt x="411" y="64"/>
                    <a:pt x="320" y="1"/>
                    <a:pt x="2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1159400" y="1195800"/>
              <a:ext cx="20275" cy="87350"/>
            </a:xfrm>
            <a:custGeom>
              <a:rect b="b" l="l" r="r" t="t"/>
              <a:pathLst>
                <a:path extrusionOk="0" h="3494" w="811">
                  <a:moveTo>
                    <a:pt x="180" y="1"/>
                  </a:moveTo>
                  <a:cubicBezTo>
                    <a:pt x="86" y="1"/>
                    <a:pt x="0" y="58"/>
                    <a:pt x="12" y="172"/>
                  </a:cubicBezTo>
                  <a:lnTo>
                    <a:pt x="423" y="3322"/>
                  </a:lnTo>
                  <a:cubicBezTo>
                    <a:pt x="434" y="3436"/>
                    <a:pt x="537" y="3493"/>
                    <a:pt x="631" y="3493"/>
                  </a:cubicBezTo>
                  <a:cubicBezTo>
                    <a:pt x="725" y="3493"/>
                    <a:pt x="811" y="3436"/>
                    <a:pt x="788" y="3322"/>
                  </a:cubicBezTo>
                  <a:cubicBezTo>
                    <a:pt x="651" y="2272"/>
                    <a:pt x="537" y="1222"/>
                    <a:pt x="400" y="172"/>
                  </a:cubicBezTo>
                  <a:cubicBezTo>
                    <a:pt x="377" y="58"/>
                    <a:pt x="274" y="1"/>
                    <a:pt x="1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234325" y="708975"/>
              <a:ext cx="24750" cy="20500"/>
            </a:xfrm>
            <a:custGeom>
              <a:rect b="b" l="l" r="r" t="t"/>
              <a:pathLst>
                <a:path extrusionOk="0" h="820" w="990">
                  <a:moveTo>
                    <a:pt x="721" y="1"/>
                  </a:moveTo>
                  <a:cubicBezTo>
                    <a:pt x="679" y="1"/>
                    <a:pt x="636" y="19"/>
                    <a:pt x="598" y="61"/>
                  </a:cubicBezTo>
                  <a:lnTo>
                    <a:pt x="142" y="495"/>
                  </a:lnTo>
                  <a:cubicBezTo>
                    <a:pt x="0" y="636"/>
                    <a:pt x="134" y="819"/>
                    <a:pt x="275" y="819"/>
                  </a:cubicBezTo>
                  <a:cubicBezTo>
                    <a:pt x="316" y="819"/>
                    <a:pt x="357" y="804"/>
                    <a:pt x="393" y="769"/>
                  </a:cubicBezTo>
                  <a:cubicBezTo>
                    <a:pt x="553" y="609"/>
                    <a:pt x="713" y="472"/>
                    <a:pt x="850" y="335"/>
                  </a:cubicBezTo>
                  <a:cubicBezTo>
                    <a:pt x="990" y="195"/>
                    <a:pt x="861" y="1"/>
                    <a:pt x="72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3488650" y="396375"/>
              <a:ext cx="281700" cy="510000"/>
            </a:xfrm>
            <a:custGeom>
              <a:rect b="b" l="l" r="r" t="t"/>
              <a:pathLst>
                <a:path extrusionOk="0" h="20400" w="11268">
                  <a:moveTo>
                    <a:pt x="256" y="0"/>
                  </a:moveTo>
                  <a:cubicBezTo>
                    <a:pt x="100" y="0"/>
                    <a:pt x="0" y="240"/>
                    <a:pt x="152" y="353"/>
                  </a:cubicBezTo>
                  <a:cubicBezTo>
                    <a:pt x="6862" y="4667"/>
                    <a:pt x="10902" y="12245"/>
                    <a:pt x="10720" y="20211"/>
                  </a:cubicBezTo>
                  <a:cubicBezTo>
                    <a:pt x="10720" y="20337"/>
                    <a:pt x="10811" y="20400"/>
                    <a:pt x="10902" y="20400"/>
                  </a:cubicBezTo>
                  <a:cubicBezTo>
                    <a:pt x="10994" y="20400"/>
                    <a:pt x="11085" y="20337"/>
                    <a:pt x="11085" y="20211"/>
                  </a:cubicBezTo>
                  <a:cubicBezTo>
                    <a:pt x="11268" y="12108"/>
                    <a:pt x="7159" y="4394"/>
                    <a:pt x="357" y="34"/>
                  </a:cubicBezTo>
                  <a:cubicBezTo>
                    <a:pt x="322" y="11"/>
                    <a:pt x="288"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3619600" y="578125"/>
              <a:ext cx="100075" cy="205850"/>
            </a:xfrm>
            <a:custGeom>
              <a:rect b="b" l="l" r="r" t="t"/>
              <a:pathLst>
                <a:path extrusionOk="0" h="8234" w="4003">
                  <a:moveTo>
                    <a:pt x="254" y="1"/>
                  </a:moveTo>
                  <a:cubicBezTo>
                    <a:pt x="123" y="1"/>
                    <a:pt x="1" y="132"/>
                    <a:pt x="95" y="273"/>
                  </a:cubicBezTo>
                  <a:cubicBezTo>
                    <a:pt x="1738" y="2670"/>
                    <a:pt x="2903" y="5272"/>
                    <a:pt x="3610" y="8102"/>
                  </a:cubicBezTo>
                  <a:cubicBezTo>
                    <a:pt x="3637" y="8193"/>
                    <a:pt x="3708" y="8233"/>
                    <a:pt x="3780" y="8233"/>
                  </a:cubicBezTo>
                  <a:cubicBezTo>
                    <a:pt x="3889" y="8233"/>
                    <a:pt x="4003" y="8140"/>
                    <a:pt x="3975" y="7988"/>
                  </a:cubicBezTo>
                  <a:cubicBezTo>
                    <a:pt x="3268" y="5135"/>
                    <a:pt x="2081" y="2510"/>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3508300" y="436450"/>
              <a:ext cx="83725" cy="97700"/>
            </a:xfrm>
            <a:custGeom>
              <a:rect b="b" l="l" r="r" t="t"/>
              <a:pathLst>
                <a:path extrusionOk="0" h="3908" w="3349">
                  <a:moveTo>
                    <a:pt x="286" y="1"/>
                  </a:moveTo>
                  <a:cubicBezTo>
                    <a:pt x="133" y="1"/>
                    <a:pt x="0" y="184"/>
                    <a:pt x="142" y="325"/>
                  </a:cubicBezTo>
                  <a:cubicBezTo>
                    <a:pt x="1237" y="1353"/>
                    <a:pt x="2173" y="2517"/>
                    <a:pt x="2949" y="3818"/>
                  </a:cubicBezTo>
                  <a:cubicBezTo>
                    <a:pt x="2984" y="3881"/>
                    <a:pt x="3038" y="3907"/>
                    <a:pt x="3093" y="3907"/>
                  </a:cubicBezTo>
                  <a:cubicBezTo>
                    <a:pt x="3218" y="3907"/>
                    <a:pt x="3348" y="3771"/>
                    <a:pt x="3269" y="3612"/>
                  </a:cubicBezTo>
                  <a:cubicBezTo>
                    <a:pt x="2470" y="2288"/>
                    <a:pt x="1534" y="1101"/>
                    <a:pt x="416" y="51"/>
                  </a:cubicBezTo>
                  <a:cubicBezTo>
                    <a:pt x="375" y="16"/>
                    <a:pt x="329" y="1"/>
                    <a:pt x="2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3134900" y="188450"/>
              <a:ext cx="543275" cy="559675"/>
            </a:xfrm>
            <a:custGeom>
              <a:rect b="b" l="l" r="r" t="t"/>
              <a:pathLst>
                <a:path extrusionOk="0" h="22387" w="21731">
                  <a:moveTo>
                    <a:pt x="247" y="1"/>
                  </a:moveTo>
                  <a:cubicBezTo>
                    <a:pt x="96" y="1"/>
                    <a:pt x="1" y="250"/>
                    <a:pt x="150" y="362"/>
                  </a:cubicBezTo>
                  <a:cubicBezTo>
                    <a:pt x="4281" y="3398"/>
                    <a:pt x="8824" y="6228"/>
                    <a:pt x="12499" y="9789"/>
                  </a:cubicBezTo>
                  <a:cubicBezTo>
                    <a:pt x="16151" y="13350"/>
                    <a:pt x="18958" y="17823"/>
                    <a:pt x="21332" y="22297"/>
                  </a:cubicBezTo>
                  <a:cubicBezTo>
                    <a:pt x="21367" y="22360"/>
                    <a:pt x="21421" y="22387"/>
                    <a:pt x="21476" y="22387"/>
                  </a:cubicBezTo>
                  <a:cubicBezTo>
                    <a:pt x="21601" y="22387"/>
                    <a:pt x="21731" y="22250"/>
                    <a:pt x="21651" y="22092"/>
                  </a:cubicBezTo>
                  <a:cubicBezTo>
                    <a:pt x="19278" y="17595"/>
                    <a:pt x="16447" y="13099"/>
                    <a:pt x="12772" y="9538"/>
                  </a:cubicBezTo>
                  <a:cubicBezTo>
                    <a:pt x="9075" y="5931"/>
                    <a:pt x="4487" y="3101"/>
                    <a:pt x="355" y="42"/>
                  </a:cubicBezTo>
                  <a:cubicBezTo>
                    <a:pt x="318" y="13"/>
                    <a:pt x="281"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3058600" y="136475"/>
              <a:ext cx="441475" cy="403200"/>
            </a:xfrm>
            <a:custGeom>
              <a:rect b="b" l="l" r="r" t="t"/>
              <a:pathLst>
                <a:path extrusionOk="0" h="16128" w="17659">
                  <a:moveTo>
                    <a:pt x="245" y="1"/>
                  </a:moveTo>
                  <a:cubicBezTo>
                    <a:pt x="103" y="1"/>
                    <a:pt x="0" y="235"/>
                    <a:pt x="166" y="364"/>
                  </a:cubicBezTo>
                  <a:cubicBezTo>
                    <a:pt x="6329" y="5066"/>
                    <a:pt x="12058" y="10316"/>
                    <a:pt x="17262" y="16068"/>
                  </a:cubicBezTo>
                  <a:cubicBezTo>
                    <a:pt x="17300" y="16110"/>
                    <a:pt x="17343" y="16128"/>
                    <a:pt x="17385" y="16128"/>
                  </a:cubicBezTo>
                  <a:cubicBezTo>
                    <a:pt x="17526" y="16128"/>
                    <a:pt x="17659" y="15934"/>
                    <a:pt x="17536" y="15794"/>
                  </a:cubicBezTo>
                  <a:cubicBezTo>
                    <a:pt x="12309" y="10019"/>
                    <a:pt x="6557" y="4746"/>
                    <a:pt x="349" y="44"/>
                  </a:cubicBezTo>
                  <a:cubicBezTo>
                    <a:pt x="314" y="14"/>
                    <a:pt x="278" y="1"/>
                    <a:pt x="24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3113275" y="231025"/>
              <a:ext cx="351900" cy="338100"/>
            </a:xfrm>
            <a:custGeom>
              <a:rect b="b" l="l" r="r" t="t"/>
              <a:pathLst>
                <a:path extrusionOk="0" h="13524" w="14076">
                  <a:moveTo>
                    <a:pt x="271" y="0"/>
                  </a:moveTo>
                  <a:cubicBezTo>
                    <a:pt x="124" y="0"/>
                    <a:pt x="1" y="184"/>
                    <a:pt x="125" y="325"/>
                  </a:cubicBezTo>
                  <a:cubicBezTo>
                    <a:pt x="4599" y="4753"/>
                    <a:pt x="9118" y="9136"/>
                    <a:pt x="13683" y="13473"/>
                  </a:cubicBezTo>
                  <a:cubicBezTo>
                    <a:pt x="13719" y="13508"/>
                    <a:pt x="13760" y="13524"/>
                    <a:pt x="13801" y="13524"/>
                  </a:cubicBezTo>
                  <a:cubicBezTo>
                    <a:pt x="13943" y="13524"/>
                    <a:pt x="14076" y="13341"/>
                    <a:pt x="13934" y="13199"/>
                  </a:cubicBezTo>
                  <a:cubicBezTo>
                    <a:pt x="9392" y="8862"/>
                    <a:pt x="4873" y="4479"/>
                    <a:pt x="399" y="51"/>
                  </a:cubicBezTo>
                  <a:cubicBezTo>
                    <a:pt x="358" y="16"/>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3167475" y="350875"/>
              <a:ext cx="195100" cy="216200"/>
            </a:xfrm>
            <a:custGeom>
              <a:rect b="b" l="l" r="r" t="t"/>
              <a:pathLst>
                <a:path extrusionOk="0" h="8648" w="7804">
                  <a:moveTo>
                    <a:pt x="246" y="0"/>
                  </a:moveTo>
                  <a:cubicBezTo>
                    <a:pt x="115" y="0"/>
                    <a:pt x="0" y="188"/>
                    <a:pt x="102" y="325"/>
                  </a:cubicBezTo>
                  <a:cubicBezTo>
                    <a:pt x="2408" y="3201"/>
                    <a:pt x="4850" y="5962"/>
                    <a:pt x="7407" y="8587"/>
                  </a:cubicBezTo>
                  <a:cubicBezTo>
                    <a:pt x="7449" y="8630"/>
                    <a:pt x="7495" y="8648"/>
                    <a:pt x="7539" y="8648"/>
                  </a:cubicBezTo>
                  <a:cubicBezTo>
                    <a:pt x="7684" y="8648"/>
                    <a:pt x="7803" y="8454"/>
                    <a:pt x="7680" y="8313"/>
                  </a:cubicBezTo>
                  <a:cubicBezTo>
                    <a:pt x="5101" y="5689"/>
                    <a:pt x="2682" y="2927"/>
                    <a:pt x="376" y="74"/>
                  </a:cubicBezTo>
                  <a:cubicBezTo>
                    <a:pt x="336" y="22"/>
                    <a:pt x="290" y="0"/>
                    <a:pt x="24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919125" y="931550"/>
              <a:ext cx="42925" cy="155150"/>
            </a:xfrm>
            <a:custGeom>
              <a:rect b="b" l="l" r="r" t="t"/>
              <a:pathLst>
                <a:path extrusionOk="0" h="6206" w="1717">
                  <a:moveTo>
                    <a:pt x="242" y="1"/>
                  </a:moveTo>
                  <a:cubicBezTo>
                    <a:pt x="126" y="1"/>
                    <a:pt x="0" y="134"/>
                    <a:pt x="62" y="288"/>
                  </a:cubicBezTo>
                  <a:cubicBezTo>
                    <a:pt x="838" y="2114"/>
                    <a:pt x="1272" y="4031"/>
                    <a:pt x="1340" y="6017"/>
                  </a:cubicBezTo>
                  <a:cubicBezTo>
                    <a:pt x="1340" y="6143"/>
                    <a:pt x="1437" y="6206"/>
                    <a:pt x="1531" y="6206"/>
                  </a:cubicBezTo>
                  <a:cubicBezTo>
                    <a:pt x="1625" y="6206"/>
                    <a:pt x="1717" y="6143"/>
                    <a:pt x="1705" y="6017"/>
                  </a:cubicBezTo>
                  <a:cubicBezTo>
                    <a:pt x="1637" y="3963"/>
                    <a:pt x="1203" y="2000"/>
                    <a:pt x="381" y="105"/>
                  </a:cubicBezTo>
                  <a:cubicBezTo>
                    <a:pt x="352" y="31"/>
                    <a:pt x="298"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880050" y="955900"/>
              <a:ext cx="50050" cy="134800"/>
            </a:xfrm>
            <a:custGeom>
              <a:rect b="b" l="l" r="r" t="t"/>
              <a:pathLst>
                <a:path extrusionOk="0" h="5392" w="2002">
                  <a:moveTo>
                    <a:pt x="264" y="0"/>
                  </a:moveTo>
                  <a:cubicBezTo>
                    <a:pt x="135" y="0"/>
                    <a:pt x="1" y="131"/>
                    <a:pt x="95" y="273"/>
                  </a:cubicBezTo>
                  <a:cubicBezTo>
                    <a:pt x="1031" y="1779"/>
                    <a:pt x="1533" y="3423"/>
                    <a:pt x="1625" y="5203"/>
                  </a:cubicBezTo>
                  <a:cubicBezTo>
                    <a:pt x="1625" y="5329"/>
                    <a:pt x="1722" y="5391"/>
                    <a:pt x="1816" y="5391"/>
                  </a:cubicBezTo>
                  <a:cubicBezTo>
                    <a:pt x="1910" y="5391"/>
                    <a:pt x="2001" y="5329"/>
                    <a:pt x="1990" y="5203"/>
                  </a:cubicBezTo>
                  <a:cubicBezTo>
                    <a:pt x="1899" y="3377"/>
                    <a:pt x="1374" y="1642"/>
                    <a:pt x="415" y="90"/>
                  </a:cubicBezTo>
                  <a:cubicBezTo>
                    <a:pt x="380" y="26"/>
                    <a:pt x="322"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835375" y="860600"/>
              <a:ext cx="52275" cy="78950"/>
            </a:xfrm>
            <a:custGeom>
              <a:rect b="b" l="l" r="r" t="t"/>
              <a:pathLst>
                <a:path extrusionOk="0" h="3158" w="2091">
                  <a:moveTo>
                    <a:pt x="260" y="0"/>
                  </a:moveTo>
                  <a:cubicBezTo>
                    <a:pt x="128" y="0"/>
                    <a:pt x="1" y="131"/>
                    <a:pt x="79" y="273"/>
                  </a:cubicBezTo>
                  <a:cubicBezTo>
                    <a:pt x="627" y="1209"/>
                    <a:pt x="1152" y="2145"/>
                    <a:pt x="1677" y="3058"/>
                  </a:cubicBezTo>
                  <a:cubicBezTo>
                    <a:pt x="1713" y="3129"/>
                    <a:pt x="1770" y="3158"/>
                    <a:pt x="1829" y="3158"/>
                  </a:cubicBezTo>
                  <a:cubicBezTo>
                    <a:pt x="1958" y="3158"/>
                    <a:pt x="2091" y="3016"/>
                    <a:pt x="1997" y="2875"/>
                  </a:cubicBezTo>
                  <a:cubicBezTo>
                    <a:pt x="1472" y="1939"/>
                    <a:pt x="947" y="1026"/>
                    <a:pt x="422"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829675" y="907950"/>
              <a:ext cx="73600" cy="195450"/>
            </a:xfrm>
            <a:custGeom>
              <a:rect b="b" l="l" r="r" t="t"/>
              <a:pathLst>
                <a:path extrusionOk="0" h="7818" w="2944">
                  <a:moveTo>
                    <a:pt x="252" y="1"/>
                  </a:moveTo>
                  <a:cubicBezTo>
                    <a:pt x="128" y="1"/>
                    <a:pt x="0" y="132"/>
                    <a:pt x="79" y="273"/>
                  </a:cubicBezTo>
                  <a:cubicBezTo>
                    <a:pt x="1380" y="2579"/>
                    <a:pt x="2225" y="5021"/>
                    <a:pt x="2544" y="7646"/>
                  </a:cubicBezTo>
                  <a:cubicBezTo>
                    <a:pt x="2567" y="7760"/>
                    <a:pt x="2670" y="7817"/>
                    <a:pt x="2764" y="7817"/>
                  </a:cubicBezTo>
                  <a:cubicBezTo>
                    <a:pt x="2858" y="7817"/>
                    <a:pt x="2944" y="7760"/>
                    <a:pt x="2932" y="7646"/>
                  </a:cubicBezTo>
                  <a:cubicBezTo>
                    <a:pt x="2590" y="4953"/>
                    <a:pt x="1745" y="2442"/>
                    <a:pt x="399"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837075" y="1026650"/>
              <a:ext cx="43950" cy="132525"/>
            </a:xfrm>
            <a:custGeom>
              <a:rect b="b" l="l" r="r" t="t"/>
              <a:pathLst>
                <a:path extrusionOk="0" h="5301" w="1758">
                  <a:moveTo>
                    <a:pt x="253" y="0"/>
                  </a:moveTo>
                  <a:cubicBezTo>
                    <a:pt x="129" y="0"/>
                    <a:pt x="1" y="131"/>
                    <a:pt x="80" y="273"/>
                  </a:cubicBezTo>
                  <a:cubicBezTo>
                    <a:pt x="901" y="1780"/>
                    <a:pt x="1335" y="3400"/>
                    <a:pt x="1381" y="5112"/>
                  </a:cubicBezTo>
                  <a:cubicBezTo>
                    <a:pt x="1381" y="5238"/>
                    <a:pt x="1478" y="5300"/>
                    <a:pt x="1572" y="5300"/>
                  </a:cubicBezTo>
                  <a:cubicBezTo>
                    <a:pt x="1666" y="5300"/>
                    <a:pt x="1757" y="5238"/>
                    <a:pt x="1746" y="5112"/>
                  </a:cubicBezTo>
                  <a:cubicBezTo>
                    <a:pt x="1723" y="3332"/>
                    <a:pt x="1267" y="1643"/>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96575" y="901425"/>
              <a:ext cx="51175" cy="123350"/>
            </a:xfrm>
            <a:custGeom>
              <a:rect b="b" l="l" r="r" t="t"/>
              <a:pathLst>
                <a:path extrusionOk="0" h="4934" w="2047">
                  <a:moveTo>
                    <a:pt x="251" y="1"/>
                  </a:moveTo>
                  <a:cubicBezTo>
                    <a:pt x="127" y="1"/>
                    <a:pt x="1" y="142"/>
                    <a:pt x="79" y="283"/>
                  </a:cubicBezTo>
                  <a:cubicBezTo>
                    <a:pt x="855" y="1698"/>
                    <a:pt x="1380" y="3205"/>
                    <a:pt x="1654" y="4803"/>
                  </a:cubicBezTo>
                  <a:cubicBezTo>
                    <a:pt x="1672" y="4893"/>
                    <a:pt x="1741" y="4933"/>
                    <a:pt x="1814" y="4933"/>
                  </a:cubicBezTo>
                  <a:cubicBezTo>
                    <a:pt x="1925" y="4933"/>
                    <a:pt x="2047" y="4840"/>
                    <a:pt x="2019" y="4689"/>
                  </a:cubicBezTo>
                  <a:cubicBezTo>
                    <a:pt x="1745" y="3068"/>
                    <a:pt x="1198" y="1539"/>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806850" y="1008075"/>
              <a:ext cx="44500" cy="148375"/>
            </a:xfrm>
            <a:custGeom>
              <a:rect b="b" l="l" r="r" t="t"/>
              <a:pathLst>
                <a:path extrusionOk="0" h="5935" w="1780">
                  <a:moveTo>
                    <a:pt x="234" y="0"/>
                  </a:moveTo>
                  <a:cubicBezTo>
                    <a:pt x="115" y="0"/>
                    <a:pt x="0" y="92"/>
                    <a:pt x="56" y="217"/>
                  </a:cubicBezTo>
                  <a:cubicBezTo>
                    <a:pt x="787" y="1998"/>
                    <a:pt x="1220" y="3846"/>
                    <a:pt x="1380" y="5764"/>
                  </a:cubicBezTo>
                  <a:cubicBezTo>
                    <a:pt x="1391" y="5878"/>
                    <a:pt x="1494" y="5935"/>
                    <a:pt x="1591" y="5935"/>
                  </a:cubicBezTo>
                  <a:cubicBezTo>
                    <a:pt x="1688" y="5935"/>
                    <a:pt x="1779" y="5878"/>
                    <a:pt x="1768" y="5764"/>
                  </a:cubicBezTo>
                  <a:cubicBezTo>
                    <a:pt x="1608" y="3801"/>
                    <a:pt x="1152" y="1929"/>
                    <a:pt x="421" y="126"/>
                  </a:cubicBezTo>
                  <a:cubicBezTo>
                    <a:pt x="386" y="37"/>
                    <a:pt x="309"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94900" y="1041575"/>
              <a:ext cx="28200" cy="89775"/>
            </a:xfrm>
            <a:custGeom>
              <a:rect b="b" l="l" r="r" t="t"/>
              <a:pathLst>
                <a:path extrusionOk="0" h="3591" w="1128">
                  <a:moveTo>
                    <a:pt x="224" y="0"/>
                  </a:moveTo>
                  <a:cubicBezTo>
                    <a:pt x="108" y="0"/>
                    <a:pt x="0" y="88"/>
                    <a:pt x="55" y="224"/>
                  </a:cubicBezTo>
                  <a:cubicBezTo>
                    <a:pt x="489" y="1251"/>
                    <a:pt x="717" y="2301"/>
                    <a:pt x="740" y="3419"/>
                  </a:cubicBezTo>
                  <a:cubicBezTo>
                    <a:pt x="751" y="3534"/>
                    <a:pt x="848" y="3591"/>
                    <a:pt x="942" y="3591"/>
                  </a:cubicBezTo>
                  <a:cubicBezTo>
                    <a:pt x="1036" y="3591"/>
                    <a:pt x="1128" y="3534"/>
                    <a:pt x="1128" y="3419"/>
                  </a:cubicBezTo>
                  <a:cubicBezTo>
                    <a:pt x="1105" y="2278"/>
                    <a:pt x="877" y="1183"/>
                    <a:pt x="420" y="133"/>
                  </a:cubicBezTo>
                  <a:cubicBezTo>
                    <a:pt x="383" y="40"/>
                    <a:pt x="302" y="0"/>
                    <a:pt x="2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599500" y="1302350"/>
              <a:ext cx="129825" cy="159950"/>
            </a:xfrm>
            <a:custGeom>
              <a:rect b="b" l="l" r="r" t="t"/>
              <a:pathLst>
                <a:path extrusionOk="0" h="6398" w="5193">
                  <a:moveTo>
                    <a:pt x="217" y="0"/>
                  </a:moveTo>
                  <a:cubicBezTo>
                    <a:pt x="106" y="0"/>
                    <a:pt x="1" y="88"/>
                    <a:pt x="42" y="224"/>
                  </a:cubicBezTo>
                  <a:cubicBezTo>
                    <a:pt x="1023" y="2735"/>
                    <a:pt x="2667" y="4812"/>
                    <a:pt x="4835" y="6364"/>
                  </a:cubicBezTo>
                  <a:cubicBezTo>
                    <a:pt x="4870" y="6387"/>
                    <a:pt x="4904" y="6397"/>
                    <a:pt x="4936" y="6397"/>
                  </a:cubicBezTo>
                  <a:cubicBezTo>
                    <a:pt x="5092" y="6397"/>
                    <a:pt x="5192" y="6158"/>
                    <a:pt x="5041" y="6044"/>
                  </a:cubicBezTo>
                  <a:cubicBezTo>
                    <a:pt x="2941" y="4538"/>
                    <a:pt x="1366" y="2529"/>
                    <a:pt x="407" y="133"/>
                  </a:cubicBezTo>
                  <a:cubicBezTo>
                    <a:pt x="370" y="41"/>
                    <a:pt x="292" y="0"/>
                    <a:pt x="2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07725" y="1402875"/>
              <a:ext cx="75925" cy="63425"/>
            </a:xfrm>
            <a:custGeom>
              <a:rect b="b" l="l" r="r" t="t"/>
              <a:pathLst>
                <a:path extrusionOk="0" h="2537" w="3037">
                  <a:moveTo>
                    <a:pt x="265" y="0"/>
                  </a:moveTo>
                  <a:cubicBezTo>
                    <a:pt x="120" y="0"/>
                    <a:pt x="1" y="194"/>
                    <a:pt x="124" y="334"/>
                  </a:cubicBezTo>
                  <a:cubicBezTo>
                    <a:pt x="877" y="1156"/>
                    <a:pt x="1744" y="1886"/>
                    <a:pt x="2680" y="2503"/>
                  </a:cubicBezTo>
                  <a:cubicBezTo>
                    <a:pt x="2715" y="2526"/>
                    <a:pt x="2749" y="2536"/>
                    <a:pt x="2781" y="2536"/>
                  </a:cubicBezTo>
                  <a:cubicBezTo>
                    <a:pt x="2937" y="2536"/>
                    <a:pt x="3037" y="2297"/>
                    <a:pt x="2885" y="2183"/>
                  </a:cubicBezTo>
                  <a:cubicBezTo>
                    <a:pt x="1950" y="1590"/>
                    <a:pt x="1128" y="882"/>
                    <a:pt x="398" y="60"/>
                  </a:cubicBezTo>
                  <a:cubicBezTo>
                    <a:pt x="355" y="18"/>
                    <a:pt x="309" y="0"/>
                    <a:pt x="26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450250" y="1266475"/>
              <a:ext cx="200825" cy="212325"/>
            </a:xfrm>
            <a:custGeom>
              <a:rect b="b" l="l" r="r" t="t"/>
              <a:pathLst>
                <a:path extrusionOk="0" h="8493" w="8033">
                  <a:moveTo>
                    <a:pt x="273" y="1"/>
                  </a:moveTo>
                  <a:cubicBezTo>
                    <a:pt x="132" y="1"/>
                    <a:pt x="1" y="190"/>
                    <a:pt x="123" y="312"/>
                  </a:cubicBezTo>
                  <a:cubicBezTo>
                    <a:pt x="1470" y="1773"/>
                    <a:pt x="2246" y="3645"/>
                    <a:pt x="3547" y="5151"/>
                  </a:cubicBezTo>
                  <a:cubicBezTo>
                    <a:pt x="4711" y="6521"/>
                    <a:pt x="6126" y="7594"/>
                    <a:pt x="7678" y="8461"/>
                  </a:cubicBezTo>
                  <a:cubicBezTo>
                    <a:pt x="7711" y="8483"/>
                    <a:pt x="7744" y="8493"/>
                    <a:pt x="7775" y="8493"/>
                  </a:cubicBezTo>
                  <a:cubicBezTo>
                    <a:pt x="7932" y="8493"/>
                    <a:pt x="8033" y="8237"/>
                    <a:pt x="7861" y="8141"/>
                  </a:cubicBezTo>
                  <a:cubicBezTo>
                    <a:pt x="6172" y="7206"/>
                    <a:pt x="4688" y="5996"/>
                    <a:pt x="3478" y="4489"/>
                  </a:cubicBezTo>
                  <a:cubicBezTo>
                    <a:pt x="2337" y="3074"/>
                    <a:pt x="1629" y="1385"/>
                    <a:pt x="397" y="61"/>
                  </a:cubicBezTo>
                  <a:cubicBezTo>
                    <a:pt x="359" y="18"/>
                    <a:pt x="316" y="1"/>
                    <a:pt x="27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469775" y="1375875"/>
              <a:ext cx="147200" cy="123075"/>
            </a:xfrm>
            <a:custGeom>
              <a:rect b="b" l="l" r="r" t="t"/>
              <a:pathLst>
                <a:path extrusionOk="0" h="4923" w="5888">
                  <a:moveTo>
                    <a:pt x="254" y="0"/>
                  </a:moveTo>
                  <a:cubicBezTo>
                    <a:pt x="123" y="0"/>
                    <a:pt x="1" y="131"/>
                    <a:pt x="95" y="273"/>
                  </a:cubicBezTo>
                  <a:cubicBezTo>
                    <a:pt x="1465" y="2282"/>
                    <a:pt x="3313" y="3857"/>
                    <a:pt x="5505" y="4907"/>
                  </a:cubicBezTo>
                  <a:cubicBezTo>
                    <a:pt x="5530" y="4918"/>
                    <a:pt x="5555" y="4923"/>
                    <a:pt x="5579" y="4923"/>
                  </a:cubicBezTo>
                  <a:cubicBezTo>
                    <a:pt x="5754" y="4923"/>
                    <a:pt x="5888" y="4664"/>
                    <a:pt x="5687" y="4564"/>
                  </a:cubicBezTo>
                  <a:cubicBezTo>
                    <a:pt x="3565" y="3560"/>
                    <a:pt x="1761" y="2031"/>
                    <a:pt x="415" y="91"/>
                  </a:cubicBezTo>
                  <a:cubicBezTo>
                    <a:pt x="372" y="27"/>
                    <a:pt x="312"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350850" y="1299500"/>
              <a:ext cx="187625" cy="186075"/>
            </a:xfrm>
            <a:custGeom>
              <a:rect b="b" l="l" r="r" t="t"/>
              <a:pathLst>
                <a:path extrusionOk="0" h="7443" w="7505">
                  <a:moveTo>
                    <a:pt x="252" y="1"/>
                  </a:moveTo>
                  <a:cubicBezTo>
                    <a:pt x="119" y="1"/>
                    <a:pt x="1" y="183"/>
                    <a:pt x="104" y="338"/>
                  </a:cubicBezTo>
                  <a:cubicBezTo>
                    <a:pt x="2204" y="2917"/>
                    <a:pt x="4533" y="5268"/>
                    <a:pt x="7089" y="7391"/>
                  </a:cubicBezTo>
                  <a:cubicBezTo>
                    <a:pt x="7135" y="7427"/>
                    <a:pt x="7184" y="7442"/>
                    <a:pt x="7229" y="7442"/>
                  </a:cubicBezTo>
                  <a:cubicBezTo>
                    <a:pt x="7386" y="7442"/>
                    <a:pt x="7504" y="7264"/>
                    <a:pt x="7363" y="7140"/>
                  </a:cubicBezTo>
                  <a:cubicBezTo>
                    <a:pt x="4806" y="5017"/>
                    <a:pt x="2478" y="2643"/>
                    <a:pt x="378" y="64"/>
                  </a:cubicBezTo>
                  <a:cubicBezTo>
                    <a:pt x="339" y="20"/>
                    <a:pt x="295"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295825" y="1286650"/>
              <a:ext cx="207375" cy="204900"/>
            </a:xfrm>
            <a:custGeom>
              <a:rect b="b" l="l" r="r" t="t"/>
              <a:pathLst>
                <a:path extrusionOk="0" h="8196" w="8295">
                  <a:moveTo>
                    <a:pt x="280" y="1"/>
                  </a:moveTo>
                  <a:cubicBezTo>
                    <a:pt x="141" y="1"/>
                    <a:pt x="1" y="135"/>
                    <a:pt x="114" y="281"/>
                  </a:cubicBezTo>
                  <a:cubicBezTo>
                    <a:pt x="2374" y="3226"/>
                    <a:pt x="4953" y="5851"/>
                    <a:pt x="7875" y="8156"/>
                  </a:cubicBezTo>
                  <a:cubicBezTo>
                    <a:pt x="7912" y="8184"/>
                    <a:pt x="7952" y="8196"/>
                    <a:pt x="7992" y="8196"/>
                  </a:cubicBezTo>
                  <a:cubicBezTo>
                    <a:pt x="8149" y="8196"/>
                    <a:pt x="8294" y="8010"/>
                    <a:pt x="8149" y="7882"/>
                  </a:cubicBezTo>
                  <a:cubicBezTo>
                    <a:pt x="5250" y="5622"/>
                    <a:pt x="2671" y="3020"/>
                    <a:pt x="434"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260925" y="1270300"/>
              <a:ext cx="112300" cy="139600"/>
            </a:xfrm>
            <a:custGeom>
              <a:rect b="b" l="l" r="r" t="t"/>
              <a:pathLst>
                <a:path extrusionOk="0" h="5584" w="4492">
                  <a:moveTo>
                    <a:pt x="254" y="1"/>
                  </a:moveTo>
                  <a:cubicBezTo>
                    <a:pt x="123" y="1"/>
                    <a:pt x="1" y="132"/>
                    <a:pt x="95" y="273"/>
                  </a:cubicBezTo>
                  <a:cubicBezTo>
                    <a:pt x="1328" y="2099"/>
                    <a:pt x="2674" y="3857"/>
                    <a:pt x="4112" y="5523"/>
                  </a:cubicBezTo>
                  <a:cubicBezTo>
                    <a:pt x="4149" y="5566"/>
                    <a:pt x="4191" y="5583"/>
                    <a:pt x="4232" y="5583"/>
                  </a:cubicBezTo>
                  <a:cubicBezTo>
                    <a:pt x="4368" y="5583"/>
                    <a:pt x="4491" y="5390"/>
                    <a:pt x="4386" y="5249"/>
                  </a:cubicBezTo>
                  <a:cubicBezTo>
                    <a:pt x="2948" y="3606"/>
                    <a:pt x="1647" y="1894"/>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362450" y="1237625"/>
              <a:ext cx="88750" cy="101025"/>
            </a:xfrm>
            <a:custGeom>
              <a:rect b="b" l="l" r="r" t="t"/>
              <a:pathLst>
                <a:path extrusionOk="0" h="4041" w="3550">
                  <a:moveTo>
                    <a:pt x="250" y="1"/>
                  </a:moveTo>
                  <a:cubicBezTo>
                    <a:pt x="123" y="1"/>
                    <a:pt x="0" y="188"/>
                    <a:pt x="120" y="325"/>
                  </a:cubicBezTo>
                  <a:lnTo>
                    <a:pt x="3156" y="3977"/>
                  </a:lnTo>
                  <a:cubicBezTo>
                    <a:pt x="3195" y="4022"/>
                    <a:pt x="3241" y="4041"/>
                    <a:pt x="3286" y="4041"/>
                  </a:cubicBezTo>
                  <a:cubicBezTo>
                    <a:pt x="3424" y="4041"/>
                    <a:pt x="3550" y="3864"/>
                    <a:pt x="3429" y="3726"/>
                  </a:cubicBezTo>
                  <a:cubicBezTo>
                    <a:pt x="2402" y="2493"/>
                    <a:pt x="1398" y="1284"/>
                    <a:pt x="371" y="74"/>
                  </a:cubicBezTo>
                  <a:cubicBezTo>
                    <a:pt x="336" y="22"/>
                    <a:pt x="293" y="1"/>
                    <a:pt x="25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315000" y="1221400"/>
              <a:ext cx="87625" cy="85225"/>
            </a:xfrm>
            <a:custGeom>
              <a:rect b="b" l="l" r="r" t="t"/>
              <a:pathLst>
                <a:path extrusionOk="0" h="3409" w="3505">
                  <a:moveTo>
                    <a:pt x="274" y="1"/>
                  </a:moveTo>
                  <a:cubicBezTo>
                    <a:pt x="133" y="1"/>
                    <a:pt x="1" y="195"/>
                    <a:pt x="123" y="335"/>
                  </a:cubicBezTo>
                  <a:cubicBezTo>
                    <a:pt x="1128" y="1339"/>
                    <a:pt x="2109" y="2344"/>
                    <a:pt x="3091" y="3348"/>
                  </a:cubicBezTo>
                  <a:cubicBezTo>
                    <a:pt x="3133" y="3391"/>
                    <a:pt x="3181" y="3408"/>
                    <a:pt x="3227" y="3408"/>
                  </a:cubicBezTo>
                  <a:cubicBezTo>
                    <a:pt x="3376" y="3408"/>
                    <a:pt x="3504" y="3219"/>
                    <a:pt x="3364" y="3097"/>
                  </a:cubicBezTo>
                  <a:cubicBezTo>
                    <a:pt x="2383" y="2092"/>
                    <a:pt x="1379" y="1065"/>
                    <a:pt x="397" y="61"/>
                  </a:cubicBezTo>
                  <a:cubicBezTo>
                    <a:pt x="360" y="19"/>
                    <a:pt x="317" y="1"/>
                    <a:pt x="2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2294450" y="1215125"/>
              <a:ext cx="43900" cy="50150"/>
            </a:xfrm>
            <a:custGeom>
              <a:rect b="b" l="l" r="r" t="t"/>
              <a:pathLst>
                <a:path extrusionOk="0" h="2006" w="1756">
                  <a:moveTo>
                    <a:pt x="264" y="1"/>
                  </a:moveTo>
                  <a:cubicBezTo>
                    <a:pt x="134" y="1"/>
                    <a:pt x="1" y="195"/>
                    <a:pt x="124" y="335"/>
                  </a:cubicBezTo>
                  <a:cubicBezTo>
                    <a:pt x="534" y="860"/>
                    <a:pt x="968" y="1408"/>
                    <a:pt x="1379" y="1933"/>
                  </a:cubicBezTo>
                  <a:cubicBezTo>
                    <a:pt x="1413" y="1984"/>
                    <a:pt x="1457" y="2006"/>
                    <a:pt x="1500" y="2006"/>
                  </a:cubicBezTo>
                  <a:cubicBezTo>
                    <a:pt x="1628" y="2006"/>
                    <a:pt x="1755" y="1818"/>
                    <a:pt x="1653" y="1682"/>
                  </a:cubicBezTo>
                  <a:cubicBezTo>
                    <a:pt x="1219" y="1134"/>
                    <a:pt x="808" y="609"/>
                    <a:pt x="375" y="61"/>
                  </a:cubicBezTo>
                  <a:cubicBezTo>
                    <a:pt x="343" y="19"/>
                    <a:pt x="304"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2774350" y="1118025"/>
              <a:ext cx="43625" cy="176950"/>
            </a:xfrm>
            <a:custGeom>
              <a:rect b="b" l="l" r="r" t="t"/>
              <a:pathLst>
                <a:path extrusionOk="0" h="7078" w="1745">
                  <a:moveTo>
                    <a:pt x="224" y="1"/>
                  </a:moveTo>
                  <a:cubicBezTo>
                    <a:pt x="109" y="1"/>
                    <a:pt x="1" y="88"/>
                    <a:pt x="55" y="224"/>
                  </a:cubicBezTo>
                  <a:cubicBezTo>
                    <a:pt x="945" y="2370"/>
                    <a:pt x="1379" y="4584"/>
                    <a:pt x="1379" y="6889"/>
                  </a:cubicBezTo>
                  <a:cubicBezTo>
                    <a:pt x="1379" y="7015"/>
                    <a:pt x="1470" y="7078"/>
                    <a:pt x="1562" y="7078"/>
                  </a:cubicBezTo>
                  <a:cubicBezTo>
                    <a:pt x="1653" y="7078"/>
                    <a:pt x="1744" y="7015"/>
                    <a:pt x="1744" y="6889"/>
                  </a:cubicBezTo>
                  <a:cubicBezTo>
                    <a:pt x="1744" y="4538"/>
                    <a:pt x="1311" y="2302"/>
                    <a:pt x="420" y="133"/>
                  </a:cubicBezTo>
                  <a:cubicBezTo>
                    <a:pt x="383" y="41"/>
                    <a:pt x="302" y="1"/>
                    <a:pt x="22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2768750" y="1215375"/>
              <a:ext cx="22675" cy="141800"/>
            </a:xfrm>
            <a:custGeom>
              <a:rect b="b" l="l" r="r" t="t"/>
              <a:pathLst>
                <a:path extrusionOk="0" h="5672" w="907">
                  <a:moveTo>
                    <a:pt x="233" y="0"/>
                  </a:moveTo>
                  <a:cubicBezTo>
                    <a:pt x="122" y="0"/>
                    <a:pt x="1" y="96"/>
                    <a:pt x="28" y="234"/>
                  </a:cubicBezTo>
                  <a:cubicBezTo>
                    <a:pt x="348" y="1968"/>
                    <a:pt x="507" y="3726"/>
                    <a:pt x="530" y="5483"/>
                  </a:cubicBezTo>
                  <a:cubicBezTo>
                    <a:pt x="530" y="5609"/>
                    <a:pt x="627" y="5672"/>
                    <a:pt x="721" y="5672"/>
                  </a:cubicBezTo>
                  <a:cubicBezTo>
                    <a:pt x="816" y="5672"/>
                    <a:pt x="907" y="5609"/>
                    <a:pt x="895" y="5483"/>
                  </a:cubicBezTo>
                  <a:cubicBezTo>
                    <a:pt x="873" y="3680"/>
                    <a:pt x="713" y="1900"/>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752900" y="1311800"/>
              <a:ext cx="17350" cy="55950"/>
            </a:xfrm>
            <a:custGeom>
              <a:rect b="b" l="l" r="r" t="t"/>
              <a:pathLst>
                <a:path extrusionOk="0" h="2238" w="694">
                  <a:moveTo>
                    <a:pt x="203" y="0"/>
                  </a:moveTo>
                  <a:cubicBezTo>
                    <a:pt x="109" y="0"/>
                    <a:pt x="12" y="63"/>
                    <a:pt x="0" y="188"/>
                  </a:cubicBezTo>
                  <a:cubicBezTo>
                    <a:pt x="0" y="827"/>
                    <a:pt x="91" y="1489"/>
                    <a:pt x="297" y="2106"/>
                  </a:cubicBezTo>
                  <a:cubicBezTo>
                    <a:pt x="324" y="2198"/>
                    <a:pt x="401" y="2238"/>
                    <a:pt x="475" y="2238"/>
                  </a:cubicBezTo>
                  <a:cubicBezTo>
                    <a:pt x="586" y="2238"/>
                    <a:pt x="694" y="2151"/>
                    <a:pt x="639" y="2014"/>
                  </a:cubicBezTo>
                  <a:cubicBezTo>
                    <a:pt x="457" y="1421"/>
                    <a:pt x="365" y="805"/>
                    <a:pt x="388" y="188"/>
                  </a:cubicBezTo>
                  <a:cubicBezTo>
                    <a:pt x="388" y="63"/>
                    <a:pt x="297" y="0"/>
                    <a:pt x="2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849775" y="1169700"/>
              <a:ext cx="16125" cy="110150"/>
            </a:xfrm>
            <a:custGeom>
              <a:rect b="b" l="l" r="r" t="t"/>
              <a:pathLst>
                <a:path extrusionOk="0" h="4406" w="645">
                  <a:moveTo>
                    <a:pt x="319" y="1"/>
                  </a:moveTo>
                  <a:cubicBezTo>
                    <a:pt x="222" y="1"/>
                    <a:pt x="131" y="63"/>
                    <a:pt x="142" y="189"/>
                  </a:cubicBezTo>
                  <a:cubicBezTo>
                    <a:pt x="257" y="1513"/>
                    <a:pt x="234" y="2837"/>
                    <a:pt x="28" y="4160"/>
                  </a:cubicBezTo>
                  <a:cubicBezTo>
                    <a:pt x="1" y="4312"/>
                    <a:pt x="123" y="4405"/>
                    <a:pt x="234" y="4405"/>
                  </a:cubicBezTo>
                  <a:cubicBezTo>
                    <a:pt x="307" y="4405"/>
                    <a:pt x="375" y="4365"/>
                    <a:pt x="393" y="4275"/>
                  </a:cubicBezTo>
                  <a:cubicBezTo>
                    <a:pt x="599" y="2905"/>
                    <a:pt x="645" y="1558"/>
                    <a:pt x="530" y="189"/>
                  </a:cubicBezTo>
                  <a:cubicBezTo>
                    <a:pt x="519" y="63"/>
                    <a:pt x="416" y="1"/>
                    <a:pt x="31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845450" y="1308675"/>
              <a:ext cx="27750" cy="78450"/>
            </a:xfrm>
            <a:custGeom>
              <a:rect b="b" l="l" r="r" t="t"/>
              <a:pathLst>
                <a:path extrusionOk="0" h="3138" w="1110">
                  <a:moveTo>
                    <a:pt x="884" y="0"/>
                  </a:moveTo>
                  <a:cubicBezTo>
                    <a:pt x="813" y="0"/>
                    <a:pt x="744" y="40"/>
                    <a:pt x="726" y="131"/>
                  </a:cubicBezTo>
                  <a:cubicBezTo>
                    <a:pt x="498" y="1067"/>
                    <a:pt x="270" y="1980"/>
                    <a:pt x="41" y="2893"/>
                  </a:cubicBezTo>
                  <a:cubicBezTo>
                    <a:pt x="0" y="3044"/>
                    <a:pt x="117" y="3138"/>
                    <a:pt x="226" y="3138"/>
                  </a:cubicBezTo>
                  <a:cubicBezTo>
                    <a:pt x="297" y="3138"/>
                    <a:pt x="366" y="3097"/>
                    <a:pt x="384" y="3007"/>
                  </a:cubicBezTo>
                  <a:cubicBezTo>
                    <a:pt x="612" y="2071"/>
                    <a:pt x="840" y="1158"/>
                    <a:pt x="1069" y="245"/>
                  </a:cubicBezTo>
                  <a:cubicBezTo>
                    <a:pt x="1110" y="93"/>
                    <a:pt x="993" y="0"/>
                    <a:pt x="8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304675" y="1360475"/>
              <a:ext cx="207075" cy="254950"/>
            </a:xfrm>
            <a:custGeom>
              <a:rect b="b" l="l" r="r" t="t"/>
              <a:pathLst>
                <a:path extrusionOk="0" h="10198" w="8283">
                  <a:moveTo>
                    <a:pt x="265" y="1"/>
                  </a:moveTo>
                  <a:cubicBezTo>
                    <a:pt x="141" y="1"/>
                    <a:pt x="1" y="137"/>
                    <a:pt x="80" y="296"/>
                  </a:cubicBezTo>
                  <a:cubicBezTo>
                    <a:pt x="1814" y="4244"/>
                    <a:pt x="4462" y="7577"/>
                    <a:pt x="7932" y="10156"/>
                  </a:cubicBezTo>
                  <a:cubicBezTo>
                    <a:pt x="7965" y="10185"/>
                    <a:pt x="7999" y="10198"/>
                    <a:pt x="8031" y="10198"/>
                  </a:cubicBezTo>
                  <a:cubicBezTo>
                    <a:pt x="8176" y="10198"/>
                    <a:pt x="8282" y="9949"/>
                    <a:pt x="8114" y="9837"/>
                  </a:cubicBezTo>
                  <a:cubicBezTo>
                    <a:pt x="4713" y="7303"/>
                    <a:pt x="2088" y="3993"/>
                    <a:pt x="399" y="90"/>
                  </a:cubicBezTo>
                  <a:cubicBezTo>
                    <a:pt x="371" y="27"/>
                    <a:pt x="320" y="1"/>
                    <a:pt x="2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356225" y="1530525"/>
              <a:ext cx="213825" cy="178050"/>
            </a:xfrm>
            <a:custGeom>
              <a:rect b="b" l="l" r="r" t="t"/>
              <a:pathLst>
                <a:path extrusionOk="0" h="7122" w="8553">
                  <a:moveTo>
                    <a:pt x="271" y="0"/>
                  </a:moveTo>
                  <a:cubicBezTo>
                    <a:pt x="134" y="0"/>
                    <a:pt x="0" y="131"/>
                    <a:pt x="95" y="273"/>
                  </a:cubicBezTo>
                  <a:cubicBezTo>
                    <a:pt x="2172" y="3240"/>
                    <a:pt x="4888" y="5568"/>
                    <a:pt x="8175" y="7098"/>
                  </a:cubicBezTo>
                  <a:cubicBezTo>
                    <a:pt x="8205" y="7114"/>
                    <a:pt x="8236" y="7122"/>
                    <a:pt x="8265" y="7122"/>
                  </a:cubicBezTo>
                  <a:cubicBezTo>
                    <a:pt x="8432" y="7122"/>
                    <a:pt x="8552" y="6875"/>
                    <a:pt x="8358" y="6778"/>
                  </a:cubicBezTo>
                  <a:cubicBezTo>
                    <a:pt x="5139" y="5271"/>
                    <a:pt x="2446" y="3012"/>
                    <a:pt x="437" y="90"/>
                  </a:cubicBezTo>
                  <a:cubicBezTo>
                    <a:pt x="395" y="26"/>
                    <a:pt x="333"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285850" y="1497175"/>
              <a:ext cx="158625" cy="183100"/>
            </a:xfrm>
            <a:custGeom>
              <a:rect b="b" l="l" r="r" t="t"/>
              <a:pathLst>
                <a:path extrusionOk="0" h="7324" w="6345">
                  <a:moveTo>
                    <a:pt x="262" y="0"/>
                  </a:moveTo>
                  <a:cubicBezTo>
                    <a:pt x="139" y="0"/>
                    <a:pt x="1" y="142"/>
                    <a:pt x="80" y="283"/>
                  </a:cubicBezTo>
                  <a:cubicBezTo>
                    <a:pt x="1426" y="3113"/>
                    <a:pt x="3435" y="5487"/>
                    <a:pt x="5991" y="7290"/>
                  </a:cubicBezTo>
                  <a:cubicBezTo>
                    <a:pt x="6026" y="7314"/>
                    <a:pt x="6061" y="7324"/>
                    <a:pt x="6092" y="7324"/>
                  </a:cubicBezTo>
                  <a:cubicBezTo>
                    <a:pt x="6248" y="7324"/>
                    <a:pt x="6344" y="7084"/>
                    <a:pt x="6174" y="6971"/>
                  </a:cubicBezTo>
                  <a:cubicBezTo>
                    <a:pt x="3663" y="5190"/>
                    <a:pt x="1723" y="2862"/>
                    <a:pt x="399" y="100"/>
                  </a:cubicBezTo>
                  <a:cubicBezTo>
                    <a:pt x="371" y="29"/>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294250" y="1571025"/>
              <a:ext cx="106175" cy="126175"/>
            </a:xfrm>
            <a:custGeom>
              <a:rect b="b" l="l" r="r" t="t"/>
              <a:pathLst>
                <a:path extrusionOk="0" h="5047" w="4247">
                  <a:moveTo>
                    <a:pt x="258" y="1"/>
                  </a:moveTo>
                  <a:cubicBezTo>
                    <a:pt x="133" y="1"/>
                    <a:pt x="0" y="132"/>
                    <a:pt x="63" y="273"/>
                  </a:cubicBezTo>
                  <a:cubicBezTo>
                    <a:pt x="1022" y="2099"/>
                    <a:pt x="2277" y="3674"/>
                    <a:pt x="3829" y="4998"/>
                  </a:cubicBezTo>
                  <a:cubicBezTo>
                    <a:pt x="3868" y="5032"/>
                    <a:pt x="3911" y="5047"/>
                    <a:pt x="3953" y="5047"/>
                  </a:cubicBezTo>
                  <a:cubicBezTo>
                    <a:pt x="4108" y="5047"/>
                    <a:pt x="4247" y="4850"/>
                    <a:pt x="4103" y="4724"/>
                  </a:cubicBezTo>
                  <a:cubicBezTo>
                    <a:pt x="2574" y="3423"/>
                    <a:pt x="1318" y="1871"/>
                    <a:pt x="405" y="91"/>
                  </a:cubicBezTo>
                  <a:cubicBezTo>
                    <a:pt x="370" y="27"/>
                    <a:pt x="315" y="1"/>
                    <a:pt x="2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297825" y="1624950"/>
              <a:ext cx="39400" cy="40825"/>
            </a:xfrm>
            <a:custGeom>
              <a:rect b="b" l="l" r="r" t="t"/>
              <a:pathLst>
                <a:path extrusionOk="0" h="1633" w="1576">
                  <a:moveTo>
                    <a:pt x="238" y="1"/>
                  </a:moveTo>
                  <a:cubicBezTo>
                    <a:pt x="119" y="1"/>
                    <a:pt x="1" y="98"/>
                    <a:pt x="57" y="239"/>
                  </a:cubicBezTo>
                  <a:cubicBezTo>
                    <a:pt x="285" y="810"/>
                    <a:pt x="673" y="1289"/>
                    <a:pt x="1198" y="1609"/>
                  </a:cubicBezTo>
                  <a:cubicBezTo>
                    <a:pt x="1229" y="1625"/>
                    <a:pt x="1259" y="1633"/>
                    <a:pt x="1288" y="1633"/>
                  </a:cubicBezTo>
                  <a:cubicBezTo>
                    <a:pt x="1455" y="1633"/>
                    <a:pt x="1575" y="1386"/>
                    <a:pt x="1381" y="1289"/>
                  </a:cubicBezTo>
                  <a:cubicBezTo>
                    <a:pt x="947" y="1015"/>
                    <a:pt x="605" y="604"/>
                    <a:pt x="422" y="125"/>
                  </a:cubicBezTo>
                  <a:cubicBezTo>
                    <a:pt x="387" y="38"/>
                    <a:pt x="313"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36650" y="1485750"/>
              <a:ext cx="23675" cy="80925"/>
            </a:xfrm>
            <a:custGeom>
              <a:rect b="b" l="l" r="r" t="t"/>
              <a:pathLst>
                <a:path extrusionOk="0" h="3237" w="947">
                  <a:moveTo>
                    <a:pt x="252" y="1"/>
                  </a:moveTo>
                  <a:cubicBezTo>
                    <a:pt x="128" y="1"/>
                    <a:pt x="1" y="142"/>
                    <a:pt x="79" y="283"/>
                  </a:cubicBezTo>
                  <a:cubicBezTo>
                    <a:pt x="536" y="1128"/>
                    <a:pt x="559" y="2109"/>
                    <a:pt x="102" y="2954"/>
                  </a:cubicBezTo>
                  <a:cubicBezTo>
                    <a:pt x="24" y="3095"/>
                    <a:pt x="151" y="3237"/>
                    <a:pt x="275" y="3237"/>
                  </a:cubicBezTo>
                  <a:cubicBezTo>
                    <a:pt x="331" y="3237"/>
                    <a:pt x="386" y="3208"/>
                    <a:pt x="422" y="3137"/>
                  </a:cubicBezTo>
                  <a:cubicBezTo>
                    <a:pt x="947" y="2178"/>
                    <a:pt x="924" y="1059"/>
                    <a:pt x="399" y="101"/>
                  </a:cubicBezTo>
                  <a:cubicBezTo>
                    <a:pt x="363" y="30"/>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16675" y="1517675"/>
              <a:ext cx="23675" cy="98875"/>
            </a:xfrm>
            <a:custGeom>
              <a:rect b="b" l="l" r="r" t="t"/>
              <a:pathLst>
                <a:path extrusionOk="0" h="3955" w="947">
                  <a:moveTo>
                    <a:pt x="238" y="0"/>
                  </a:moveTo>
                  <a:cubicBezTo>
                    <a:pt x="118" y="0"/>
                    <a:pt x="0" y="98"/>
                    <a:pt x="57" y="239"/>
                  </a:cubicBezTo>
                  <a:cubicBezTo>
                    <a:pt x="536" y="1380"/>
                    <a:pt x="559" y="2567"/>
                    <a:pt x="148" y="3731"/>
                  </a:cubicBezTo>
                  <a:cubicBezTo>
                    <a:pt x="107" y="3867"/>
                    <a:pt x="221" y="3955"/>
                    <a:pt x="333" y="3955"/>
                  </a:cubicBezTo>
                  <a:cubicBezTo>
                    <a:pt x="410" y="3955"/>
                    <a:pt x="486" y="3915"/>
                    <a:pt x="513" y="3823"/>
                  </a:cubicBezTo>
                  <a:cubicBezTo>
                    <a:pt x="947" y="2613"/>
                    <a:pt x="924" y="1335"/>
                    <a:pt x="422" y="125"/>
                  </a:cubicBezTo>
                  <a:cubicBezTo>
                    <a:pt x="387" y="38"/>
                    <a:pt x="312" y="0"/>
                    <a:pt x="23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686850" y="1531975"/>
              <a:ext cx="24975" cy="81425"/>
            </a:xfrm>
            <a:custGeom>
              <a:rect b="b" l="l" r="r" t="t"/>
              <a:pathLst>
                <a:path extrusionOk="0" h="3257" w="999">
                  <a:moveTo>
                    <a:pt x="250" y="0"/>
                  </a:moveTo>
                  <a:cubicBezTo>
                    <a:pt x="132" y="0"/>
                    <a:pt x="0" y="142"/>
                    <a:pt x="63" y="283"/>
                  </a:cubicBezTo>
                  <a:cubicBezTo>
                    <a:pt x="451" y="1173"/>
                    <a:pt x="611" y="2109"/>
                    <a:pt x="542" y="3068"/>
                  </a:cubicBezTo>
                  <a:cubicBezTo>
                    <a:pt x="531" y="3193"/>
                    <a:pt x="622" y="3256"/>
                    <a:pt x="716" y="3256"/>
                  </a:cubicBezTo>
                  <a:cubicBezTo>
                    <a:pt x="810" y="3256"/>
                    <a:pt x="907" y="3193"/>
                    <a:pt x="907" y="3068"/>
                  </a:cubicBezTo>
                  <a:cubicBezTo>
                    <a:pt x="999" y="2041"/>
                    <a:pt x="816" y="1036"/>
                    <a:pt x="382" y="101"/>
                  </a:cubicBezTo>
                  <a:cubicBezTo>
                    <a:pt x="354" y="29"/>
                    <a:pt x="303" y="0"/>
                    <a:pt x="2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643450" y="1520075"/>
              <a:ext cx="30600" cy="71950"/>
            </a:xfrm>
            <a:custGeom>
              <a:rect b="b" l="l" r="r" t="t"/>
              <a:pathLst>
                <a:path extrusionOk="0" h="2878" w="1224">
                  <a:moveTo>
                    <a:pt x="230" y="1"/>
                  </a:moveTo>
                  <a:cubicBezTo>
                    <a:pt x="116" y="1"/>
                    <a:pt x="0" y="97"/>
                    <a:pt x="41" y="234"/>
                  </a:cubicBezTo>
                  <a:cubicBezTo>
                    <a:pt x="292" y="1079"/>
                    <a:pt x="543" y="1901"/>
                    <a:pt x="817" y="2745"/>
                  </a:cubicBezTo>
                  <a:cubicBezTo>
                    <a:pt x="845" y="2837"/>
                    <a:pt x="921" y="2877"/>
                    <a:pt x="997" y="2877"/>
                  </a:cubicBezTo>
                  <a:cubicBezTo>
                    <a:pt x="1110" y="2877"/>
                    <a:pt x="1223" y="2790"/>
                    <a:pt x="1183" y="2654"/>
                  </a:cubicBezTo>
                  <a:lnTo>
                    <a:pt x="407" y="143"/>
                  </a:lnTo>
                  <a:cubicBezTo>
                    <a:pt x="379" y="43"/>
                    <a:pt x="305" y="1"/>
                    <a:pt x="23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651050" y="1621100"/>
              <a:ext cx="21400" cy="45100"/>
            </a:xfrm>
            <a:custGeom>
              <a:rect b="b" l="l" r="r" t="t"/>
              <a:pathLst>
                <a:path extrusionOk="0" h="1804" w="856">
                  <a:moveTo>
                    <a:pt x="256" y="0"/>
                  </a:moveTo>
                  <a:cubicBezTo>
                    <a:pt x="127" y="0"/>
                    <a:pt x="0" y="188"/>
                    <a:pt x="103" y="325"/>
                  </a:cubicBezTo>
                  <a:cubicBezTo>
                    <a:pt x="399" y="690"/>
                    <a:pt x="468" y="1146"/>
                    <a:pt x="331" y="1580"/>
                  </a:cubicBezTo>
                  <a:cubicBezTo>
                    <a:pt x="290" y="1716"/>
                    <a:pt x="403" y="1804"/>
                    <a:pt x="516" y="1804"/>
                  </a:cubicBezTo>
                  <a:cubicBezTo>
                    <a:pt x="592" y="1804"/>
                    <a:pt x="668" y="1763"/>
                    <a:pt x="696" y="1671"/>
                  </a:cubicBezTo>
                  <a:cubicBezTo>
                    <a:pt x="856" y="1101"/>
                    <a:pt x="742" y="530"/>
                    <a:pt x="376" y="74"/>
                  </a:cubicBezTo>
                  <a:cubicBezTo>
                    <a:pt x="342" y="22"/>
                    <a:pt x="299"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577525" y="1507025"/>
              <a:ext cx="67250" cy="138900"/>
            </a:xfrm>
            <a:custGeom>
              <a:rect b="b" l="l" r="r" t="t"/>
              <a:pathLst>
                <a:path extrusionOk="0" h="5556" w="2690">
                  <a:moveTo>
                    <a:pt x="284" y="0"/>
                  </a:moveTo>
                  <a:cubicBezTo>
                    <a:pt x="140" y="0"/>
                    <a:pt x="1" y="197"/>
                    <a:pt x="145" y="323"/>
                  </a:cubicBezTo>
                  <a:cubicBezTo>
                    <a:pt x="1514" y="1692"/>
                    <a:pt x="2267" y="3427"/>
                    <a:pt x="2313" y="5367"/>
                  </a:cubicBezTo>
                  <a:cubicBezTo>
                    <a:pt x="2313" y="5493"/>
                    <a:pt x="2410" y="5555"/>
                    <a:pt x="2504" y="5555"/>
                  </a:cubicBezTo>
                  <a:cubicBezTo>
                    <a:pt x="2598" y="5555"/>
                    <a:pt x="2690" y="5493"/>
                    <a:pt x="2678" y="5367"/>
                  </a:cubicBezTo>
                  <a:cubicBezTo>
                    <a:pt x="2633" y="3336"/>
                    <a:pt x="1834" y="1487"/>
                    <a:pt x="396" y="49"/>
                  </a:cubicBezTo>
                  <a:cubicBezTo>
                    <a:pt x="362" y="15"/>
                    <a:pt x="323" y="0"/>
                    <a:pt x="2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510300" y="1488450"/>
              <a:ext cx="105875" cy="137125"/>
            </a:xfrm>
            <a:custGeom>
              <a:rect b="b" l="l" r="r" t="t"/>
              <a:pathLst>
                <a:path extrusionOk="0" h="5485" w="4235">
                  <a:moveTo>
                    <a:pt x="268" y="1"/>
                  </a:moveTo>
                  <a:cubicBezTo>
                    <a:pt x="128" y="1"/>
                    <a:pt x="1" y="190"/>
                    <a:pt x="140" y="312"/>
                  </a:cubicBezTo>
                  <a:cubicBezTo>
                    <a:pt x="1692" y="1750"/>
                    <a:pt x="2948" y="3462"/>
                    <a:pt x="3838" y="5380"/>
                  </a:cubicBezTo>
                  <a:cubicBezTo>
                    <a:pt x="3868" y="5454"/>
                    <a:pt x="3924" y="5484"/>
                    <a:pt x="3982" y="5484"/>
                  </a:cubicBezTo>
                  <a:cubicBezTo>
                    <a:pt x="4103" y="5484"/>
                    <a:pt x="4235" y="5351"/>
                    <a:pt x="4158" y="5197"/>
                  </a:cubicBezTo>
                  <a:cubicBezTo>
                    <a:pt x="3245" y="3234"/>
                    <a:pt x="1989" y="1522"/>
                    <a:pt x="391" y="61"/>
                  </a:cubicBezTo>
                  <a:cubicBezTo>
                    <a:pt x="354" y="18"/>
                    <a:pt x="310"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2202350" y="1410200"/>
              <a:ext cx="29575" cy="168950"/>
            </a:xfrm>
            <a:custGeom>
              <a:rect b="b" l="l" r="r" t="t"/>
              <a:pathLst>
                <a:path extrusionOk="0" h="6758" w="1183">
                  <a:moveTo>
                    <a:pt x="227" y="0"/>
                  </a:moveTo>
                  <a:cubicBezTo>
                    <a:pt x="114" y="0"/>
                    <a:pt x="1" y="88"/>
                    <a:pt x="41" y="224"/>
                  </a:cubicBezTo>
                  <a:cubicBezTo>
                    <a:pt x="612" y="2324"/>
                    <a:pt x="795" y="4424"/>
                    <a:pt x="589" y="6569"/>
                  </a:cubicBezTo>
                  <a:cubicBezTo>
                    <a:pt x="578" y="6695"/>
                    <a:pt x="669" y="6758"/>
                    <a:pt x="766" y="6758"/>
                  </a:cubicBezTo>
                  <a:cubicBezTo>
                    <a:pt x="863" y="6758"/>
                    <a:pt x="966" y="6695"/>
                    <a:pt x="977" y="6569"/>
                  </a:cubicBezTo>
                  <a:cubicBezTo>
                    <a:pt x="1183" y="4378"/>
                    <a:pt x="1000" y="2255"/>
                    <a:pt x="407" y="133"/>
                  </a:cubicBezTo>
                  <a:cubicBezTo>
                    <a:pt x="379" y="41"/>
                    <a:pt x="303" y="0"/>
                    <a:pt x="22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247600" y="1348875"/>
              <a:ext cx="15725" cy="203600"/>
            </a:xfrm>
            <a:custGeom>
              <a:rect b="b" l="l" r="r" t="t"/>
              <a:pathLst>
                <a:path extrusionOk="0" h="8144" w="629">
                  <a:moveTo>
                    <a:pt x="189" y="1"/>
                  </a:moveTo>
                  <a:cubicBezTo>
                    <a:pt x="92" y="1"/>
                    <a:pt x="0" y="63"/>
                    <a:pt x="12" y="189"/>
                  </a:cubicBezTo>
                  <a:cubicBezTo>
                    <a:pt x="240" y="2791"/>
                    <a:pt x="240" y="5370"/>
                    <a:pt x="12" y="7972"/>
                  </a:cubicBezTo>
                  <a:cubicBezTo>
                    <a:pt x="0" y="8087"/>
                    <a:pt x="92" y="8144"/>
                    <a:pt x="189" y="8144"/>
                  </a:cubicBezTo>
                  <a:cubicBezTo>
                    <a:pt x="286" y="8144"/>
                    <a:pt x="388" y="8087"/>
                    <a:pt x="400" y="7972"/>
                  </a:cubicBezTo>
                  <a:cubicBezTo>
                    <a:pt x="628" y="5370"/>
                    <a:pt x="628" y="2791"/>
                    <a:pt x="400" y="189"/>
                  </a:cubicBezTo>
                  <a:cubicBezTo>
                    <a:pt x="388" y="63"/>
                    <a:pt x="286" y="1"/>
                    <a:pt x="1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2213525" y="1588550"/>
              <a:ext cx="35650" cy="135850"/>
            </a:xfrm>
            <a:custGeom>
              <a:rect b="b" l="l" r="r" t="t"/>
              <a:pathLst>
                <a:path extrusionOk="0" h="5434" w="1426">
                  <a:moveTo>
                    <a:pt x="1193" y="1"/>
                  </a:moveTo>
                  <a:cubicBezTo>
                    <a:pt x="1119" y="1"/>
                    <a:pt x="1051" y="43"/>
                    <a:pt x="1032" y="143"/>
                  </a:cubicBezTo>
                  <a:cubicBezTo>
                    <a:pt x="690" y="1832"/>
                    <a:pt x="370" y="3521"/>
                    <a:pt x="28" y="5210"/>
                  </a:cubicBezTo>
                  <a:cubicBezTo>
                    <a:pt x="1" y="5346"/>
                    <a:pt x="120" y="5434"/>
                    <a:pt x="230" y="5434"/>
                  </a:cubicBezTo>
                  <a:cubicBezTo>
                    <a:pt x="304" y="5434"/>
                    <a:pt x="375" y="5394"/>
                    <a:pt x="393" y="5301"/>
                  </a:cubicBezTo>
                  <a:cubicBezTo>
                    <a:pt x="736" y="3612"/>
                    <a:pt x="1055" y="1923"/>
                    <a:pt x="1398" y="234"/>
                  </a:cubicBezTo>
                  <a:cubicBezTo>
                    <a:pt x="1425" y="97"/>
                    <a:pt x="1304" y="1"/>
                    <a:pt x="11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115400" y="1776875"/>
              <a:ext cx="62450" cy="44875"/>
            </a:xfrm>
            <a:custGeom>
              <a:rect b="b" l="l" r="r" t="t"/>
              <a:pathLst>
                <a:path extrusionOk="0" h="1795" w="2498">
                  <a:moveTo>
                    <a:pt x="2238" y="1"/>
                  </a:moveTo>
                  <a:cubicBezTo>
                    <a:pt x="2192" y="1"/>
                    <a:pt x="2144" y="22"/>
                    <a:pt x="2104" y="74"/>
                  </a:cubicBezTo>
                  <a:cubicBezTo>
                    <a:pt x="1602" y="690"/>
                    <a:pt x="963" y="1147"/>
                    <a:pt x="210" y="1421"/>
                  </a:cubicBezTo>
                  <a:cubicBezTo>
                    <a:pt x="1" y="1483"/>
                    <a:pt x="60" y="1794"/>
                    <a:pt x="246" y="1794"/>
                  </a:cubicBezTo>
                  <a:cubicBezTo>
                    <a:pt x="263" y="1794"/>
                    <a:pt x="282" y="1792"/>
                    <a:pt x="301" y="1786"/>
                  </a:cubicBezTo>
                  <a:cubicBezTo>
                    <a:pt x="1123" y="1489"/>
                    <a:pt x="1830" y="987"/>
                    <a:pt x="2378" y="325"/>
                  </a:cubicBezTo>
                  <a:cubicBezTo>
                    <a:pt x="2498" y="188"/>
                    <a:pt x="2375" y="1"/>
                    <a:pt x="2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231575" y="1281150"/>
              <a:ext cx="32725" cy="17200"/>
            </a:xfrm>
            <a:custGeom>
              <a:rect b="b" l="l" r="r" t="t"/>
              <a:pathLst>
                <a:path extrusionOk="0" h="688" w="1309">
                  <a:moveTo>
                    <a:pt x="253" y="0"/>
                  </a:moveTo>
                  <a:cubicBezTo>
                    <a:pt x="123" y="0"/>
                    <a:pt x="0" y="131"/>
                    <a:pt x="95" y="273"/>
                  </a:cubicBezTo>
                  <a:cubicBezTo>
                    <a:pt x="251" y="533"/>
                    <a:pt x="524" y="687"/>
                    <a:pt x="817" y="687"/>
                  </a:cubicBezTo>
                  <a:cubicBezTo>
                    <a:pt x="910" y="687"/>
                    <a:pt x="1005" y="671"/>
                    <a:pt x="1099" y="638"/>
                  </a:cubicBezTo>
                  <a:cubicBezTo>
                    <a:pt x="1308" y="576"/>
                    <a:pt x="1249" y="265"/>
                    <a:pt x="1063" y="265"/>
                  </a:cubicBezTo>
                  <a:cubicBezTo>
                    <a:pt x="1046" y="265"/>
                    <a:pt x="1027" y="267"/>
                    <a:pt x="1008" y="273"/>
                  </a:cubicBezTo>
                  <a:cubicBezTo>
                    <a:pt x="950" y="291"/>
                    <a:pt x="891" y="299"/>
                    <a:pt x="834" y="299"/>
                  </a:cubicBezTo>
                  <a:cubicBezTo>
                    <a:pt x="669" y="299"/>
                    <a:pt x="516" y="226"/>
                    <a:pt x="414" y="91"/>
                  </a:cubicBezTo>
                  <a:cubicBezTo>
                    <a:pt x="372" y="27"/>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128100" y="1202975"/>
              <a:ext cx="125675" cy="113550"/>
            </a:xfrm>
            <a:custGeom>
              <a:rect b="b" l="l" r="r" t="t"/>
              <a:pathLst>
                <a:path extrusionOk="0" h="4542" w="5027">
                  <a:moveTo>
                    <a:pt x="253" y="0"/>
                  </a:moveTo>
                  <a:cubicBezTo>
                    <a:pt x="129" y="0"/>
                    <a:pt x="1" y="131"/>
                    <a:pt x="80" y="273"/>
                  </a:cubicBezTo>
                  <a:cubicBezTo>
                    <a:pt x="1198" y="2099"/>
                    <a:pt x="2750" y="3537"/>
                    <a:pt x="4645" y="4519"/>
                  </a:cubicBezTo>
                  <a:cubicBezTo>
                    <a:pt x="4677" y="4535"/>
                    <a:pt x="4708" y="4542"/>
                    <a:pt x="4737" y="4542"/>
                  </a:cubicBezTo>
                  <a:cubicBezTo>
                    <a:pt x="4917" y="4542"/>
                    <a:pt x="5027" y="4278"/>
                    <a:pt x="4850" y="4199"/>
                  </a:cubicBezTo>
                  <a:cubicBezTo>
                    <a:pt x="3001" y="3240"/>
                    <a:pt x="1495" y="1848"/>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092850" y="1197125"/>
              <a:ext cx="106450" cy="104075"/>
            </a:xfrm>
            <a:custGeom>
              <a:rect b="b" l="l" r="r" t="t"/>
              <a:pathLst>
                <a:path extrusionOk="0" h="4163" w="4258">
                  <a:moveTo>
                    <a:pt x="251" y="0"/>
                  </a:moveTo>
                  <a:cubicBezTo>
                    <a:pt x="124" y="0"/>
                    <a:pt x="1" y="188"/>
                    <a:pt x="120" y="324"/>
                  </a:cubicBezTo>
                  <a:cubicBezTo>
                    <a:pt x="1239" y="1717"/>
                    <a:pt x="2471" y="2972"/>
                    <a:pt x="3841" y="4113"/>
                  </a:cubicBezTo>
                  <a:cubicBezTo>
                    <a:pt x="3880" y="4148"/>
                    <a:pt x="3923" y="4162"/>
                    <a:pt x="3965" y="4162"/>
                  </a:cubicBezTo>
                  <a:cubicBezTo>
                    <a:pt x="4120" y="4162"/>
                    <a:pt x="4258" y="3970"/>
                    <a:pt x="4115" y="3862"/>
                  </a:cubicBezTo>
                  <a:cubicBezTo>
                    <a:pt x="2745" y="2721"/>
                    <a:pt x="1490" y="1443"/>
                    <a:pt x="371" y="73"/>
                  </a:cubicBezTo>
                  <a:cubicBezTo>
                    <a:pt x="337" y="22"/>
                    <a:pt x="293"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090425" y="1226375"/>
              <a:ext cx="49325" cy="42625"/>
            </a:xfrm>
            <a:custGeom>
              <a:rect b="b" l="l" r="r" t="t"/>
              <a:pathLst>
                <a:path extrusionOk="0" h="1705" w="1973">
                  <a:moveTo>
                    <a:pt x="256" y="1"/>
                  </a:moveTo>
                  <a:cubicBezTo>
                    <a:pt x="131" y="1"/>
                    <a:pt x="1" y="137"/>
                    <a:pt x="80" y="296"/>
                  </a:cubicBezTo>
                  <a:cubicBezTo>
                    <a:pt x="445" y="889"/>
                    <a:pt x="948" y="1391"/>
                    <a:pt x="1587" y="1688"/>
                  </a:cubicBezTo>
                  <a:cubicBezTo>
                    <a:pt x="1615" y="1699"/>
                    <a:pt x="1642" y="1704"/>
                    <a:pt x="1668" y="1704"/>
                  </a:cubicBezTo>
                  <a:cubicBezTo>
                    <a:pt x="1854" y="1704"/>
                    <a:pt x="1972" y="1449"/>
                    <a:pt x="1792" y="1369"/>
                  </a:cubicBezTo>
                  <a:cubicBezTo>
                    <a:pt x="1199" y="1095"/>
                    <a:pt x="742" y="661"/>
                    <a:pt x="400" y="90"/>
                  </a:cubicBezTo>
                  <a:cubicBezTo>
                    <a:pt x="365" y="27"/>
                    <a:pt x="311" y="1"/>
                    <a:pt x="25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057725" y="1242375"/>
              <a:ext cx="35725" cy="31175"/>
            </a:xfrm>
            <a:custGeom>
              <a:rect b="b" l="l" r="r" t="t"/>
              <a:pathLst>
                <a:path extrusionOk="0" h="1247" w="1429">
                  <a:moveTo>
                    <a:pt x="254" y="0"/>
                  </a:moveTo>
                  <a:cubicBezTo>
                    <a:pt x="135" y="0"/>
                    <a:pt x="1" y="136"/>
                    <a:pt x="64" y="295"/>
                  </a:cubicBezTo>
                  <a:cubicBezTo>
                    <a:pt x="270" y="706"/>
                    <a:pt x="612" y="1048"/>
                    <a:pt x="1046" y="1231"/>
                  </a:cubicBezTo>
                  <a:cubicBezTo>
                    <a:pt x="1071" y="1242"/>
                    <a:pt x="1096" y="1247"/>
                    <a:pt x="1121" y="1247"/>
                  </a:cubicBezTo>
                  <a:cubicBezTo>
                    <a:pt x="1295" y="1247"/>
                    <a:pt x="1429" y="991"/>
                    <a:pt x="1228" y="911"/>
                  </a:cubicBezTo>
                  <a:cubicBezTo>
                    <a:pt x="863" y="751"/>
                    <a:pt x="566" y="477"/>
                    <a:pt x="384" y="89"/>
                  </a:cubicBezTo>
                  <a:cubicBezTo>
                    <a:pt x="356" y="27"/>
                    <a:pt x="307"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142675" y="1553175"/>
              <a:ext cx="37900" cy="183775"/>
            </a:xfrm>
            <a:custGeom>
              <a:rect b="b" l="l" r="r" t="t"/>
              <a:pathLst>
                <a:path extrusionOk="0" h="7351" w="1516">
                  <a:moveTo>
                    <a:pt x="876" y="1"/>
                  </a:moveTo>
                  <a:cubicBezTo>
                    <a:pt x="765" y="1"/>
                    <a:pt x="643" y="97"/>
                    <a:pt x="671" y="234"/>
                  </a:cubicBezTo>
                  <a:cubicBezTo>
                    <a:pt x="1127" y="2585"/>
                    <a:pt x="922" y="4890"/>
                    <a:pt x="55" y="7127"/>
                  </a:cubicBezTo>
                  <a:cubicBezTo>
                    <a:pt x="0" y="7263"/>
                    <a:pt x="108" y="7351"/>
                    <a:pt x="223" y="7351"/>
                  </a:cubicBezTo>
                  <a:cubicBezTo>
                    <a:pt x="301" y="7351"/>
                    <a:pt x="383" y="7311"/>
                    <a:pt x="420" y="7219"/>
                  </a:cubicBezTo>
                  <a:cubicBezTo>
                    <a:pt x="1310" y="4936"/>
                    <a:pt x="1515" y="2539"/>
                    <a:pt x="1036" y="143"/>
                  </a:cubicBezTo>
                  <a:cubicBezTo>
                    <a:pt x="1018" y="43"/>
                    <a:pt x="949" y="1"/>
                    <a:pt x="87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042225" y="1695400"/>
              <a:ext cx="18775" cy="29000"/>
            </a:xfrm>
            <a:custGeom>
              <a:rect b="b" l="l" r="r" t="t"/>
              <a:pathLst>
                <a:path extrusionOk="0" h="1160" w="751">
                  <a:moveTo>
                    <a:pt x="516" y="0"/>
                  </a:moveTo>
                  <a:cubicBezTo>
                    <a:pt x="441" y="0"/>
                    <a:pt x="364" y="35"/>
                    <a:pt x="329" y="114"/>
                  </a:cubicBezTo>
                  <a:cubicBezTo>
                    <a:pt x="238" y="388"/>
                    <a:pt x="147" y="662"/>
                    <a:pt x="55" y="936"/>
                  </a:cubicBezTo>
                  <a:cubicBezTo>
                    <a:pt x="1" y="1072"/>
                    <a:pt x="109" y="1160"/>
                    <a:pt x="224" y="1160"/>
                  </a:cubicBezTo>
                  <a:cubicBezTo>
                    <a:pt x="302" y="1160"/>
                    <a:pt x="384" y="1120"/>
                    <a:pt x="420" y="1027"/>
                  </a:cubicBezTo>
                  <a:cubicBezTo>
                    <a:pt x="512" y="754"/>
                    <a:pt x="603" y="503"/>
                    <a:pt x="694" y="229"/>
                  </a:cubicBezTo>
                  <a:cubicBezTo>
                    <a:pt x="750" y="89"/>
                    <a:pt x="635" y="0"/>
                    <a:pt x="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739500" y="933200"/>
              <a:ext cx="33400" cy="165600"/>
            </a:xfrm>
            <a:custGeom>
              <a:rect b="b" l="l" r="r" t="t"/>
              <a:pathLst>
                <a:path extrusionOk="0" h="6624" w="1336">
                  <a:moveTo>
                    <a:pt x="856" y="0"/>
                  </a:moveTo>
                  <a:cubicBezTo>
                    <a:pt x="745" y="0"/>
                    <a:pt x="623" y="93"/>
                    <a:pt x="650" y="245"/>
                  </a:cubicBezTo>
                  <a:cubicBezTo>
                    <a:pt x="970" y="2345"/>
                    <a:pt x="764" y="4399"/>
                    <a:pt x="57" y="6385"/>
                  </a:cubicBezTo>
                  <a:cubicBezTo>
                    <a:pt x="0" y="6526"/>
                    <a:pt x="118" y="6623"/>
                    <a:pt x="238" y="6623"/>
                  </a:cubicBezTo>
                  <a:cubicBezTo>
                    <a:pt x="312" y="6623"/>
                    <a:pt x="387" y="6586"/>
                    <a:pt x="422" y="6499"/>
                  </a:cubicBezTo>
                  <a:cubicBezTo>
                    <a:pt x="1152" y="4422"/>
                    <a:pt x="1335" y="2322"/>
                    <a:pt x="1015" y="131"/>
                  </a:cubicBezTo>
                  <a:cubicBezTo>
                    <a:pt x="997" y="40"/>
                    <a:pt x="929" y="0"/>
                    <a:pt x="8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701825" y="980100"/>
              <a:ext cx="35675" cy="146650"/>
            </a:xfrm>
            <a:custGeom>
              <a:rect b="b" l="l" r="r" t="t"/>
              <a:pathLst>
                <a:path extrusionOk="0" h="5866" w="1427">
                  <a:moveTo>
                    <a:pt x="1233" y="1"/>
                  </a:moveTo>
                  <a:cubicBezTo>
                    <a:pt x="1136" y="1"/>
                    <a:pt x="1039" y="58"/>
                    <a:pt x="1039" y="172"/>
                  </a:cubicBezTo>
                  <a:cubicBezTo>
                    <a:pt x="1016" y="2067"/>
                    <a:pt x="696" y="3870"/>
                    <a:pt x="57" y="5627"/>
                  </a:cubicBezTo>
                  <a:cubicBezTo>
                    <a:pt x="1" y="5768"/>
                    <a:pt x="119" y="5866"/>
                    <a:pt x="239" y="5866"/>
                  </a:cubicBezTo>
                  <a:cubicBezTo>
                    <a:pt x="313" y="5866"/>
                    <a:pt x="388" y="5829"/>
                    <a:pt x="423" y="5741"/>
                  </a:cubicBezTo>
                  <a:cubicBezTo>
                    <a:pt x="1062" y="3938"/>
                    <a:pt x="1404" y="2089"/>
                    <a:pt x="1427" y="172"/>
                  </a:cubicBezTo>
                  <a:cubicBezTo>
                    <a:pt x="1427" y="58"/>
                    <a:pt x="1330" y="1"/>
                    <a:pt x="123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710450" y="1121900"/>
              <a:ext cx="25025" cy="41575"/>
            </a:xfrm>
            <a:custGeom>
              <a:rect b="b" l="l" r="r" t="t"/>
              <a:pathLst>
                <a:path extrusionOk="0" h="1663" w="1001">
                  <a:moveTo>
                    <a:pt x="766" y="1"/>
                  </a:moveTo>
                  <a:cubicBezTo>
                    <a:pt x="691" y="1"/>
                    <a:pt x="615" y="36"/>
                    <a:pt x="580" y="115"/>
                  </a:cubicBezTo>
                  <a:lnTo>
                    <a:pt x="55" y="1439"/>
                  </a:lnTo>
                  <a:cubicBezTo>
                    <a:pt x="0" y="1575"/>
                    <a:pt x="108" y="1662"/>
                    <a:pt x="223" y="1662"/>
                  </a:cubicBezTo>
                  <a:cubicBezTo>
                    <a:pt x="302" y="1662"/>
                    <a:pt x="383" y="1622"/>
                    <a:pt x="420" y="1530"/>
                  </a:cubicBezTo>
                  <a:lnTo>
                    <a:pt x="945" y="229"/>
                  </a:lnTo>
                  <a:cubicBezTo>
                    <a:pt x="1001" y="89"/>
                    <a:pt x="885" y="1"/>
                    <a:pt x="7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454925" y="1249525"/>
              <a:ext cx="82525" cy="26000"/>
            </a:xfrm>
            <a:custGeom>
              <a:rect b="b" l="l" r="r" t="t"/>
              <a:pathLst>
                <a:path extrusionOk="0" h="1040" w="3301">
                  <a:moveTo>
                    <a:pt x="263" y="0"/>
                  </a:moveTo>
                  <a:cubicBezTo>
                    <a:pt x="60" y="0"/>
                    <a:pt x="1" y="311"/>
                    <a:pt x="210" y="374"/>
                  </a:cubicBezTo>
                  <a:cubicBezTo>
                    <a:pt x="1146" y="602"/>
                    <a:pt x="2059" y="808"/>
                    <a:pt x="2972" y="1036"/>
                  </a:cubicBezTo>
                  <a:cubicBezTo>
                    <a:pt x="2986" y="1039"/>
                    <a:pt x="3000" y="1040"/>
                    <a:pt x="3014" y="1040"/>
                  </a:cubicBezTo>
                  <a:cubicBezTo>
                    <a:pt x="3232" y="1040"/>
                    <a:pt x="3301" y="714"/>
                    <a:pt x="3086" y="671"/>
                  </a:cubicBezTo>
                  <a:cubicBezTo>
                    <a:pt x="2150" y="443"/>
                    <a:pt x="1237" y="237"/>
                    <a:pt x="324" y="9"/>
                  </a:cubicBezTo>
                  <a:cubicBezTo>
                    <a:pt x="303" y="3"/>
                    <a:pt x="282"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317550" y="1160350"/>
              <a:ext cx="161975" cy="65800"/>
            </a:xfrm>
            <a:custGeom>
              <a:rect b="b" l="l" r="r" t="t"/>
              <a:pathLst>
                <a:path extrusionOk="0" h="2632" w="6479">
                  <a:moveTo>
                    <a:pt x="247" y="1"/>
                  </a:moveTo>
                  <a:cubicBezTo>
                    <a:pt x="69" y="1"/>
                    <a:pt x="1" y="297"/>
                    <a:pt x="204" y="357"/>
                  </a:cubicBezTo>
                  <a:lnTo>
                    <a:pt x="6161" y="2617"/>
                  </a:lnTo>
                  <a:cubicBezTo>
                    <a:pt x="6186" y="2627"/>
                    <a:pt x="6210" y="2632"/>
                    <a:pt x="6232" y="2632"/>
                  </a:cubicBezTo>
                  <a:cubicBezTo>
                    <a:pt x="6410" y="2632"/>
                    <a:pt x="6479" y="2333"/>
                    <a:pt x="6275" y="2252"/>
                  </a:cubicBezTo>
                  <a:cubicBezTo>
                    <a:pt x="4290" y="1499"/>
                    <a:pt x="2304" y="745"/>
                    <a:pt x="318" y="15"/>
                  </a:cubicBezTo>
                  <a:cubicBezTo>
                    <a:pt x="293" y="5"/>
                    <a:pt x="269"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322000" y="1190725"/>
              <a:ext cx="105750" cy="43850"/>
            </a:xfrm>
            <a:custGeom>
              <a:rect b="b" l="l" r="r" t="t"/>
              <a:pathLst>
                <a:path extrusionOk="0" h="1754" w="4230">
                  <a:moveTo>
                    <a:pt x="242" y="1"/>
                  </a:moveTo>
                  <a:cubicBezTo>
                    <a:pt x="58" y="1"/>
                    <a:pt x="1" y="292"/>
                    <a:pt x="208" y="375"/>
                  </a:cubicBezTo>
                  <a:lnTo>
                    <a:pt x="3929" y="1745"/>
                  </a:lnTo>
                  <a:cubicBezTo>
                    <a:pt x="3948" y="1750"/>
                    <a:pt x="3967" y="1753"/>
                    <a:pt x="3984" y="1753"/>
                  </a:cubicBezTo>
                  <a:cubicBezTo>
                    <a:pt x="4170" y="1753"/>
                    <a:pt x="4229" y="1442"/>
                    <a:pt x="4020" y="1379"/>
                  </a:cubicBezTo>
                  <a:lnTo>
                    <a:pt x="300" y="10"/>
                  </a:lnTo>
                  <a:cubicBezTo>
                    <a:pt x="279" y="4"/>
                    <a:pt x="260"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2348625" y="1094400"/>
              <a:ext cx="93800" cy="65550"/>
            </a:xfrm>
            <a:custGeom>
              <a:rect b="b" l="l" r="r" t="t"/>
              <a:pathLst>
                <a:path extrusionOk="0" h="2622" w="3752">
                  <a:moveTo>
                    <a:pt x="271" y="0"/>
                  </a:moveTo>
                  <a:cubicBezTo>
                    <a:pt x="124" y="0"/>
                    <a:pt x="1" y="183"/>
                    <a:pt x="125" y="325"/>
                  </a:cubicBezTo>
                  <a:cubicBezTo>
                    <a:pt x="1061" y="1306"/>
                    <a:pt x="2179" y="2082"/>
                    <a:pt x="3457" y="2607"/>
                  </a:cubicBezTo>
                  <a:cubicBezTo>
                    <a:pt x="3482" y="2617"/>
                    <a:pt x="3506" y="2622"/>
                    <a:pt x="3527" y="2622"/>
                  </a:cubicBezTo>
                  <a:cubicBezTo>
                    <a:pt x="3702" y="2622"/>
                    <a:pt x="3752" y="2324"/>
                    <a:pt x="3549" y="2242"/>
                  </a:cubicBezTo>
                  <a:cubicBezTo>
                    <a:pt x="2339" y="1740"/>
                    <a:pt x="1289" y="1010"/>
                    <a:pt x="399" y="51"/>
                  </a:cubicBezTo>
                  <a:cubicBezTo>
                    <a:pt x="358" y="15"/>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2380150" y="1035050"/>
              <a:ext cx="172175" cy="132800"/>
            </a:xfrm>
            <a:custGeom>
              <a:rect b="b" l="l" r="r" t="t"/>
              <a:pathLst>
                <a:path extrusionOk="0" h="5312" w="6887">
                  <a:moveTo>
                    <a:pt x="266" y="0"/>
                  </a:moveTo>
                  <a:cubicBezTo>
                    <a:pt x="120" y="0"/>
                    <a:pt x="0" y="183"/>
                    <a:pt x="142" y="325"/>
                  </a:cubicBezTo>
                  <a:cubicBezTo>
                    <a:pt x="2105" y="2197"/>
                    <a:pt x="4228" y="3840"/>
                    <a:pt x="6533" y="5278"/>
                  </a:cubicBezTo>
                  <a:cubicBezTo>
                    <a:pt x="6568" y="5301"/>
                    <a:pt x="6603" y="5312"/>
                    <a:pt x="6634" y="5312"/>
                  </a:cubicBezTo>
                  <a:cubicBezTo>
                    <a:pt x="6790" y="5312"/>
                    <a:pt x="6886" y="5072"/>
                    <a:pt x="6716" y="4959"/>
                  </a:cubicBezTo>
                  <a:cubicBezTo>
                    <a:pt x="4456" y="3543"/>
                    <a:pt x="2333" y="1900"/>
                    <a:pt x="393" y="51"/>
                  </a:cubicBezTo>
                  <a:cubicBezTo>
                    <a:pt x="352" y="15"/>
                    <a:pt x="308" y="0"/>
                    <a:pt x="2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319575" y="1014275"/>
              <a:ext cx="115775" cy="93100"/>
            </a:xfrm>
            <a:custGeom>
              <a:rect b="b" l="l" r="r" t="t"/>
              <a:pathLst>
                <a:path extrusionOk="0" h="3724" w="4631">
                  <a:moveTo>
                    <a:pt x="264" y="0"/>
                  </a:moveTo>
                  <a:cubicBezTo>
                    <a:pt x="120" y="0"/>
                    <a:pt x="0" y="194"/>
                    <a:pt x="123" y="334"/>
                  </a:cubicBezTo>
                  <a:cubicBezTo>
                    <a:pt x="1401" y="1567"/>
                    <a:pt x="2793" y="2685"/>
                    <a:pt x="4254" y="3690"/>
                  </a:cubicBezTo>
                  <a:cubicBezTo>
                    <a:pt x="4289" y="3713"/>
                    <a:pt x="4324" y="3723"/>
                    <a:pt x="4357" y="3723"/>
                  </a:cubicBezTo>
                  <a:cubicBezTo>
                    <a:pt x="4518" y="3723"/>
                    <a:pt x="4630" y="3484"/>
                    <a:pt x="4460" y="3370"/>
                  </a:cubicBezTo>
                  <a:cubicBezTo>
                    <a:pt x="2999" y="2389"/>
                    <a:pt x="1652" y="1270"/>
                    <a:pt x="397" y="60"/>
                  </a:cubicBezTo>
                  <a:cubicBezTo>
                    <a:pt x="354" y="18"/>
                    <a:pt x="308"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536950" y="1070425"/>
              <a:ext cx="82600" cy="87325"/>
            </a:xfrm>
            <a:custGeom>
              <a:rect b="b" l="l" r="r" t="t"/>
              <a:pathLst>
                <a:path extrusionOk="0" h="3493" w="3304">
                  <a:moveTo>
                    <a:pt x="260" y="0"/>
                  </a:moveTo>
                  <a:cubicBezTo>
                    <a:pt x="124" y="0"/>
                    <a:pt x="0" y="183"/>
                    <a:pt x="124" y="325"/>
                  </a:cubicBezTo>
                  <a:cubicBezTo>
                    <a:pt x="1060" y="1375"/>
                    <a:pt x="1973" y="2402"/>
                    <a:pt x="2909" y="3429"/>
                  </a:cubicBezTo>
                  <a:cubicBezTo>
                    <a:pt x="2948" y="3474"/>
                    <a:pt x="2994" y="3493"/>
                    <a:pt x="3039" y="3493"/>
                  </a:cubicBezTo>
                  <a:cubicBezTo>
                    <a:pt x="3177" y="3493"/>
                    <a:pt x="3303" y="3316"/>
                    <a:pt x="3183" y="3178"/>
                  </a:cubicBezTo>
                  <a:cubicBezTo>
                    <a:pt x="2247" y="2128"/>
                    <a:pt x="1311" y="1101"/>
                    <a:pt x="375" y="51"/>
                  </a:cubicBezTo>
                  <a:cubicBezTo>
                    <a:pt x="340" y="16"/>
                    <a:pt x="29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2596575" y="1025875"/>
              <a:ext cx="60050" cy="69400"/>
            </a:xfrm>
            <a:custGeom>
              <a:rect b="b" l="l" r="r" t="t"/>
              <a:pathLst>
                <a:path extrusionOk="0" h="2776" w="2402">
                  <a:moveTo>
                    <a:pt x="277" y="0"/>
                  </a:moveTo>
                  <a:cubicBezTo>
                    <a:pt x="138" y="0"/>
                    <a:pt x="0" y="129"/>
                    <a:pt x="113" y="258"/>
                  </a:cubicBezTo>
                  <a:cubicBezTo>
                    <a:pt x="729" y="1080"/>
                    <a:pt x="1346" y="1879"/>
                    <a:pt x="1962" y="2701"/>
                  </a:cubicBezTo>
                  <a:cubicBezTo>
                    <a:pt x="2008" y="2754"/>
                    <a:pt x="2068" y="2776"/>
                    <a:pt x="2126" y="2776"/>
                  </a:cubicBezTo>
                  <a:cubicBezTo>
                    <a:pt x="2268" y="2776"/>
                    <a:pt x="2402" y="2641"/>
                    <a:pt x="2304" y="2495"/>
                  </a:cubicBezTo>
                  <a:cubicBezTo>
                    <a:pt x="1665" y="1696"/>
                    <a:pt x="1049" y="875"/>
                    <a:pt x="433" y="76"/>
                  </a:cubicBezTo>
                  <a:cubicBezTo>
                    <a:pt x="393" y="22"/>
                    <a:pt x="335" y="0"/>
                    <a:pt x="2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14"/>
          <p:cNvSpPr txBox="1"/>
          <p:nvPr>
            <p:ph type="title"/>
          </p:nvPr>
        </p:nvSpPr>
        <p:spPr>
          <a:xfrm>
            <a:off x="3237100" y="1118300"/>
            <a:ext cx="4544400" cy="34764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6000"/>
              <a:buN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2">
    <p:spTree>
      <p:nvGrpSpPr>
        <p:cNvPr id="698" name="Shape 698"/>
        <p:cNvGrpSpPr/>
        <p:nvPr/>
      </p:nvGrpSpPr>
      <p:grpSpPr>
        <a:xfrm>
          <a:off x="0" y="0"/>
          <a:ext cx="0" cy="0"/>
          <a:chOff x="0" y="0"/>
          <a:chExt cx="0" cy="0"/>
        </a:xfrm>
      </p:grpSpPr>
      <p:grpSp>
        <p:nvGrpSpPr>
          <p:cNvPr id="699" name="Google Shape;699;p15"/>
          <p:cNvGrpSpPr/>
          <p:nvPr/>
        </p:nvGrpSpPr>
        <p:grpSpPr>
          <a:xfrm rot="817644">
            <a:off x="7865698" y="992466"/>
            <a:ext cx="894596" cy="899124"/>
            <a:chOff x="4349875" y="1561950"/>
            <a:chExt cx="433600" cy="435800"/>
          </a:xfrm>
        </p:grpSpPr>
        <p:sp>
          <p:nvSpPr>
            <p:cNvPr id="700" name="Google Shape;700;p15"/>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5"/>
          <p:cNvSpPr/>
          <p:nvPr/>
        </p:nvSpPr>
        <p:spPr>
          <a:xfrm flipH="1" rot="899965">
            <a:off x="-636901" y="2160670"/>
            <a:ext cx="5732477" cy="3354135"/>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txBox="1"/>
          <p:nvPr>
            <p:ph type="title"/>
          </p:nvPr>
        </p:nvSpPr>
        <p:spPr>
          <a:xfrm>
            <a:off x="548700" y="1350250"/>
            <a:ext cx="3495000" cy="900000"/>
          </a:xfrm>
          <a:prstGeom prst="rect">
            <a:avLst/>
          </a:prstGeom>
          <a:solidFill>
            <a:schemeClr val="lt1"/>
          </a:solidFill>
          <a:ln>
            <a:noFill/>
          </a:ln>
        </p:spPr>
        <p:txBody>
          <a:bodyPr anchorCtr="0" anchor="ctr"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
    <p:spTree>
      <p:nvGrpSpPr>
        <p:cNvPr id="707" name="Shape 707"/>
        <p:cNvGrpSpPr/>
        <p:nvPr/>
      </p:nvGrpSpPr>
      <p:grpSpPr>
        <a:xfrm>
          <a:off x="0" y="0"/>
          <a:ext cx="0" cy="0"/>
          <a:chOff x="0" y="0"/>
          <a:chExt cx="0" cy="0"/>
        </a:xfrm>
      </p:grpSpPr>
      <p:sp>
        <p:nvSpPr>
          <p:cNvPr id="708" name="Google Shape;708;p16"/>
          <p:cNvSpPr txBox="1"/>
          <p:nvPr>
            <p:ph type="title"/>
          </p:nvPr>
        </p:nvSpPr>
        <p:spPr>
          <a:xfrm>
            <a:off x="548700" y="751047"/>
            <a:ext cx="55128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709" name="Shape 709"/>
        <p:cNvGrpSpPr/>
        <p:nvPr/>
      </p:nvGrpSpPr>
      <p:grpSpPr>
        <a:xfrm>
          <a:off x="0" y="0"/>
          <a:ext cx="0" cy="0"/>
          <a:chOff x="0" y="0"/>
          <a:chExt cx="0" cy="0"/>
        </a:xfrm>
      </p:grpSpPr>
      <p:sp>
        <p:nvSpPr>
          <p:cNvPr id="710" name="Google Shape;710;p17"/>
          <p:cNvSpPr txBox="1"/>
          <p:nvPr>
            <p:ph idx="1" type="subTitle"/>
          </p:nvPr>
        </p:nvSpPr>
        <p:spPr>
          <a:xfrm>
            <a:off x="1362200" y="1403125"/>
            <a:ext cx="43392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1" name="Google Shape;711;p17"/>
          <p:cNvSpPr txBox="1"/>
          <p:nvPr>
            <p:ph type="title"/>
          </p:nvPr>
        </p:nvSpPr>
        <p:spPr>
          <a:xfrm>
            <a:off x="1362200" y="590700"/>
            <a:ext cx="43392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2" name="Google Shape;712;p17"/>
          <p:cNvSpPr txBox="1"/>
          <p:nvPr>
            <p:ph idx="2" type="subTitle"/>
          </p:nvPr>
        </p:nvSpPr>
        <p:spPr>
          <a:xfrm>
            <a:off x="1362200" y="2736700"/>
            <a:ext cx="4339200" cy="31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713" name="Google Shape;713;p17"/>
          <p:cNvSpPr txBox="1"/>
          <p:nvPr>
            <p:ph idx="3" type="title"/>
          </p:nvPr>
        </p:nvSpPr>
        <p:spPr>
          <a:xfrm>
            <a:off x="1362200" y="2243823"/>
            <a:ext cx="4339200" cy="245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500"/>
              <a:buNone/>
              <a:defRPr sz="20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4" name="Google Shape;714;p17"/>
          <p:cNvSpPr/>
          <p:nvPr/>
        </p:nvSpPr>
        <p:spPr>
          <a:xfrm flipH="1" rot="-9900040">
            <a:off x="6380254" y="1303876"/>
            <a:ext cx="3868509" cy="2263507"/>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17"/>
          <p:cNvGrpSpPr/>
          <p:nvPr/>
        </p:nvGrpSpPr>
        <p:grpSpPr>
          <a:xfrm rot="10323929">
            <a:off x="419215" y="3126763"/>
            <a:ext cx="894583" cy="899127"/>
            <a:chOff x="4349875" y="1561950"/>
            <a:chExt cx="433600" cy="435800"/>
          </a:xfrm>
        </p:grpSpPr>
        <p:sp>
          <p:nvSpPr>
            <p:cNvPr id="716" name="Google Shape;716;p17"/>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7"/>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721" name="Shape 721"/>
        <p:cNvGrpSpPr/>
        <p:nvPr/>
      </p:nvGrpSpPr>
      <p:grpSpPr>
        <a:xfrm>
          <a:off x="0" y="0"/>
          <a:ext cx="0" cy="0"/>
          <a:chOff x="0" y="0"/>
          <a:chExt cx="0" cy="0"/>
        </a:xfrm>
      </p:grpSpPr>
      <p:sp>
        <p:nvSpPr>
          <p:cNvPr id="722" name="Google Shape;722;p18"/>
          <p:cNvSpPr txBox="1"/>
          <p:nvPr>
            <p:ph idx="1" type="subTitle"/>
          </p:nvPr>
        </p:nvSpPr>
        <p:spPr>
          <a:xfrm>
            <a:off x="548600" y="1318125"/>
            <a:ext cx="5879400" cy="106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723" name="Google Shape;723;p18"/>
          <p:cNvSpPr txBox="1"/>
          <p:nvPr>
            <p:ph type="title"/>
          </p:nvPr>
        </p:nvSpPr>
        <p:spPr>
          <a:xfrm>
            <a:off x="548600" y="757400"/>
            <a:ext cx="58794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24" name="Shape 724"/>
        <p:cNvGrpSpPr/>
        <p:nvPr/>
      </p:nvGrpSpPr>
      <p:grpSpPr>
        <a:xfrm>
          <a:off x="0" y="0"/>
          <a:ext cx="0" cy="0"/>
          <a:chOff x="0" y="0"/>
          <a:chExt cx="0" cy="0"/>
        </a:xfrm>
      </p:grpSpPr>
      <p:sp>
        <p:nvSpPr>
          <p:cNvPr id="725" name="Google Shape;725;p19"/>
          <p:cNvSpPr/>
          <p:nvPr/>
        </p:nvSpPr>
        <p:spPr>
          <a:xfrm rot="9900072">
            <a:off x="4965283" y="590602"/>
            <a:ext cx="6462185" cy="3781096"/>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rot="-898875">
            <a:off x="-1364127" y="3153263"/>
            <a:ext cx="3474012" cy="3213390"/>
          </a:xfrm>
          <a:custGeom>
            <a:rect b="b" l="l" r="r" t="t"/>
            <a:pathLst>
              <a:path extrusionOk="0" h="128537" w="138962">
                <a:moveTo>
                  <a:pt x="105046" y="1"/>
                </a:moveTo>
                <a:cubicBezTo>
                  <a:pt x="104894" y="1"/>
                  <a:pt x="104742" y="4"/>
                  <a:pt x="104591" y="9"/>
                </a:cubicBezTo>
                <a:cubicBezTo>
                  <a:pt x="92422" y="482"/>
                  <a:pt x="92280" y="19796"/>
                  <a:pt x="71797" y="32107"/>
                </a:cubicBezTo>
                <a:cubicBezTo>
                  <a:pt x="51805" y="44133"/>
                  <a:pt x="40047" y="32874"/>
                  <a:pt x="23133" y="44918"/>
                </a:cubicBezTo>
                <a:cubicBezTo>
                  <a:pt x="8859" y="55088"/>
                  <a:pt x="0" y="75401"/>
                  <a:pt x="3694" y="94099"/>
                </a:cubicBezTo>
                <a:cubicBezTo>
                  <a:pt x="6076" y="106143"/>
                  <a:pt x="14337" y="120960"/>
                  <a:pt x="27638" y="126259"/>
                </a:cubicBezTo>
                <a:cubicBezTo>
                  <a:pt x="31531" y="127812"/>
                  <a:pt x="35820" y="128536"/>
                  <a:pt x="40373" y="128536"/>
                </a:cubicBezTo>
                <a:cubicBezTo>
                  <a:pt x="79778" y="128536"/>
                  <a:pt x="138961" y="74292"/>
                  <a:pt x="132380" y="33124"/>
                </a:cubicBezTo>
                <a:cubicBezTo>
                  <a:pt x="129791" y="16932"/>
                  <a:pt x="116591" y="1"/>
                  <a:pt x="1050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9"/>
          <p:cNvSpPr txBox="1"/>
          <p:nvPr>
            <p:ph idx="1" type="body"/>
          </p:nvPr>
        </p:nvSpPr>
        <p:spPr>
          <a:xfrm>
            <a:off x="548700" y="1326175"/>
            <a:ext cx="4037400" cy="332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28" name="Google Shape;728;p19"/>
          <p:cNvSpPr txBox="1"/>
          <p:nvPr>
            <p:ph idx="2" type="body"/>
          </p:nvPr>
        </p:nvSpPr>
        <p:spPr>
          <a:xfrm>
            <a:off x="4732674" y="1326175"/>
            <a:ext cx="3862500" cy="332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1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29" name="Google Shape;729;p19"/>
          <p:cNvSpPr txBox="1"/>
          <p:nvPr>
            <p:ph type="title"/>
          </p:nvPr>
        </p:nvSpPr>
        <p:spPr>
          <a:xfrm>
            <a:off x="548700" y="759700"/>
            <a:ext cx="51528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grpSp>
        <p:nvGrpSpPr>
          <p:cNvPr id="730" name="Google Shape;730;p19"/>
          <p:cNvGrpSpPr/>
          <p:nvPr/>
        </p:nvGrpSpPr>
        <p:grpSpPr>
          <a:xfrm rot="2199529">
            <a:off x="7519652" y="4215948"/>
            <a:ext cx="600237" cy="603282"/>
            <a:chOff x="4349875" y="1561950"/>
            <a:chExt cx="433600" cy="435800"/>
          </a:xfrm>
        </p:grpSpPr>
        <p:sp>
          <p:nvSpPr>
            <p:cNvPr id="731" name="Google Shape;731;p19"/>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9"/>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9"/>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_1">
    <p:spTree>
      <p:nvGrpSpPr>
        <p:cNvPr id="736" name="Shape 736"/>
        <p:cNvGrpSpPr/>
        <p:nvPr/>
      </p:nvGrpSpPr>
      <p:grpSpPr>
        <a:xfrm>
          <a:off x="0" y="0"/>
          <a:ext cx="0" cy="0"/>
          <a:chOff x="0" y="0"/>
          <a:chExt cx="0" cy="0"/>
        </a:xfrm>
      </p:grpSpPr>
      <p:sp>
        <p:nvSpPr>
          <p:cNvPr id="737" name="Google Shape;737;p20"/>
          <p:cNvSpPr txBox="1"/>
          <p:nvPr>
            <p:ph type="title"/>
          </p:nvPr>
        </p:nvSpPr>
        <p:spPr>
          <a:xfrm>
            <a:off x="3578852" y="4484850"/>
            <a:ext cx="19863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1400">
                <a:latin typeface="Amiko"/>
                <a:ea typeface="Amiko"/>
                <a:cs typeface="Amiko"/>
                <a:sym typeface="Amiko"/>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8" name="Google Shape;738;p20"/>
          <p:cNvSpPr txBox="1"/>
          <p:nvPr>
            <p:ph idx="1" type="subTitle"/>
          </p:nvPr>
        </p:nvSpPr>
        <p:spPr>
          <a:xfrm>
            <a:off x="3578852" y="3444125"/>
            <a:ext cx="1986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atin typeface="Alata"/>
                <a:ea typeface="Alata"/>
                <a:cs typeface="Alata"/>
                <a:sym typeface="A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9" name="Google Shape;739;p20"/>
          <p:cNvSpPr txBox="1"/>
          <p:nvPr>
            <p:ph idx="2" type="title"/>
          </p:nvPr>
        </p:nvSpPr>
        <p:spPr>
          <a:xfrm>
            <a:off x="1367125" y="4485660"/>
            <a:ext cx="19863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1400">
                <a:latin typeface="Amiko"/>
                <a:ea typeface="Amiko"/>
                <a:cs typeface="Amiko"/>
                <a:sym typeface="Amiko"/>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0" name="Google Shape;740;p20"/>
          <p:cNvSpPr txBox="1"/>
          <p:nvPr>
            <p:ph idx="3" type="subTitle"/>
          </p:nvPr>
        </p:nvSpPr>
        <p:spPr>
          <a:xfrm>
            <a:off x="1367125" y="3444125"/>
            <a:ext cx="1986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atin typeface="Alata"/>
                <a:ea typeface="Alata"/>
                <a:cs typeface="Alata"/>
                <a:sym typeface="A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1" name="Google Shape;741;p20"/>
          <p:cNvSpPr txBox="1"/>
          <p:nvPr>
            <p:ph idx="4" type="title"/>
          </p:nvPr>
        </p:nvSpPr>
        <p:spPr>
          <a:xfrm>
            <a:off x="5790771" y="4485294"/>
            <a:ext cx="1986300" cy="319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1400">
                <a:latin typeface="Amiko"/>
                <a:ea typeface="Amiko"/>
                <a:cs typeface="Amiko"/>
                <a:sym typeface="Amiko"/>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2" name="Google Shape;742;p20"/>
          <p:cNvSpPr txBox="1"/>
          <p:nvPr>
            <p:ph idx="5" type="subTitle"/>
          </p:nvPr>
        </p:nvSpPr>
        <p:spPr>
          <a:xfrm>
            <a:off x="5790771" y="3444715"/>
            <a:ext cx="1986300" cy="100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atin typeface="Alata"/>
                <a:ea typeface="Alata"/>
                <a:cs typeface="Alata"/>
                <a:sym typeface="A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3" name="Google Shape;743;p20"/>
          <p:cNvSpPr txBox="1"/>
          <p:nvPr>
            <p:ph idx="6" type="title"/>
          </p:nvPr>
        </p:nvSpPr>
        <p:spPr>
          <a:xfrm>
            <a:off x="546475" y="828300"/>
            <a:ext cx="4143900" cy="572700"/>
          </a:xfrm>
          <a:prstGeom prst="rect">
            <a:avLst/>
          </a:prstGeom>
          <a:solidFill>
            <a:schemeClr val="accent2"/>
          </a:solidFill>
          <a:ln>
            <a:noFill/>
          </a:ln>
        </p:spPr>
        <p:txBody>
          <a:bodyPr anchorCtr="0" anchor="ctr" bIns="91425" lIns="91425" spcFirstLastPara="1" rIns="91425" wrap="square" tIns="91425">
            <a:noAutofit/>
          </a:bodyPr>
          <a:lstStyle>
            <a:lvl1pPr lvl="0" rtl="0" algn="r">
              <a:lnSpc>
                <a:spcPct val="115000"/>
              </a:lnSpc>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4" name="Google Shape;744;p20"/>
          <p:cNvGrpSpPr/>
          <p:nvPr/>
        </p:nvGrpSpPr>
        <p:grpSpPr>
          <a:xfrm rot="2199529">
            <a:off x="7966652" y="2041898"/>
            <a:ext cx="600237" cy="603282"/>
            <a:chOff x="4349875" y="1561950"/>
            <a:chExt cx="433600" cy="435800"/>
          </a:xfrm>
        </p:grpSpPr>
        <p:sp>
          <p:nvSpPr>
            <p:cNvPr id="745" name="Google Shape;745;p20"/>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0"/>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20"/>
          <p:cNvGrpSpPr/>
          <p:nvPr/>
        </p:nvGrpSpPr>
        <p:grpSpPr>
          <a:xfrm rot="-2228656">
            <a:off x="252371" y="3890952"/>
            <a:ext cx="894596" cy="899127"/>
            <a:chOff x="4349875" y="1561950"/>
            <a:chExt cx="433600" cy="435800"/>
          </a:xfrm>
        </p:grpSpPr>
        <p:sp>
          <p:nvSpPr>
            <p:cNvPr id="751" name="Google Shape;751;p20"/>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0" name="Shape 220"/>
        <p:cNvGrpSpPr/>
        <p:nvPr/>
      </p:nvGrpSpPr>
      <p:grpSpPr>
        <a:xfrm>
          <a:off x="0" y="0"/>
          <a:ext cx="0" cy="0"/>
          <a:chOff x="0" y="0"/>
          <a:chExt cx="0" cy="0"/>
        </a:xfrm>
      </p:grpSpPr>
      <p:sp>
        <p:nvSpPr>
          <p:cNvPr id="221" name="Google Shape;221;p3"/>
          <p:cNvSpPr txBox="1"/>
          <p:nvPr>
            <p:ph type="title"/>
          </p:nvPr>
        </p:nvSpPr>
        <p:spPr>
          <a:xfrm>
            <a:off x="2152350" y="2556363"/>
            <a:ext cx="48393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2" name="Google Shape;222;p3"/>
          <p:cNvSpPr txBox="1"/>
          <p:nvPr>
            <p:ph hasCustomPrompt="1" idx="2" type="title"/>
          </p:nvPr>
        </p:nvSpPr>
        <p:spPr>
          <a:xfrm>
            <a:off x="3925875" y="1271038"/>
            <a:ext cx="1268400" cy="1269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3"/>
          <p:cNvSpPr txBox="1"/>
          <p:nvPr>
            <p:ph idx="1" type="subTitle"/>
          </p:nvPr>
        </p:nvSpPr>
        <p:spPr>
          <a:xfrm>
            <a:off x="2152350" y="3398163"/>
            <a:ext cx="4839300" cy="47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_1">
    <p:spTree>
      <p:nvGrpSpPr>
        <p:cNvPr id="756" name="Shape 756"/>
        <p:cNvGrpSpPr/>
        <p:nvPr/>
      </p:nvGrpSpPr>
      <p:grpSpPr>
        <a:xfrm>
          <a:off x="0" y="0"/>
          <a:ext cx="0" cy="0"/>
          <a:chOff x="0" y="0"/>
          <a:chExt cx="0" cy="0"/>
        </a:xfrm>
      </p:grpSpPr>
      <p:sp>
        <p:nvSpPr>
          <p:cNvPr id="757" name="Google Shape;757;p21"/>
          <p:cNvSpPr/>
          <p:nvPr/>
        </p:nvSpPr>
        <p:spPr>
          <a:xfrm rot="9900040">
            <a:off x="-1523246" y="942676"/>
            <a:ext cx="3868509" cy="2263507"/>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21"/>
          <p:cNvGrpSpPr/>
          <p:nvPr/>
        </p:nvGrpSpPr>
        <p:grpSpPr>
          <a:xfrm rot="817644">
            <a:off x="7651561" y="2483141"/>
            <a:ext cx="894596" cy="899124"/>
            <a:chOff x="4349875" y="1561950"/>
            <a:chExt cx="433600" cy="435800"/>
          </a:xfrm>
        </p:grpSpPr>
        <p:sp>
          <p:nvSpPr>
            <p:cNvPr id="759" name="Google Shape;759;p21"/>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21"/>
          <p:cNvSpPr txBox="1"/>
          <p:nvPr>
            <p:ph type="title"/>
          </p:nvPr>
        </p:nvSpPr>
        <p:spPr>
          <a:xfrm>
            <a:off x="1369261" y="30259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5" name="Google Shape;765;p21"/>
          <p:cNvSpPr txBox="1"/>
          <p:nvPr>
            <p:ph idx="1" type="subTitle"/>
          </p:nvPr>
        </p:nvSpPr>
        <p:spPr>
          <a:xfrm>
            <a:off x="1369263" y="3363725"/>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6" name="Google Shape;766;p21"/>
          <p:cNvSpPr txBox="1"/>
          <p:nvPr>
            <p:ph idx="2" type="title"/>
          </p:nvPr>
        </p:nvSpPr>
        <p:spPr>
          <a:xfrm>
            <a:off x="3589150" y="971984"/>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7" name="Google Shape;767;p21"/>
          <p:cNvSpPr txBox="1"/>
          <p:nvPr>
            <p:ph idx="3" type="subTitle"/>
          </p:nvPr>
        </p:nvSpPr>
        <p:spPr>
          <a:xfrm>
            <a:off x="3589150" y="1308801"/>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68" name="Google Shape;768;p21"/>
          <p:cNvSpPr txBox="1"/>
          <p:nvPr>
            <p:ph idx="4" type="title"/>
          </p:nvPr>
        </p:nvSpPr>
        <p:spPr>
          <a:xfrm>
            <a:off x="5918438" y="30259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9" name="Google Shape;769;p21"/>
          <p:cNvSpPr txBox="1"/>
          <p:nvPr>
            <p:ph idx="5" type="subTitle"/>
          </p:nvPr>
        </p:nvSpPr>
        <p:spPr>
          <a:xfrm>
            <a:off x="5918438" y="3363704"/>
            <a:ext cx="1860600" cy="76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
    <p:spTree>
      <p:nvGrpSpPr>
        <p:cNvPr id="770" name="Shape 770"/>
        <p:cNvGrpSpPr/>
        <p:nvPr/>
      </p:nvGrpSpPr>
      <p:grpSpPr>
        <a:xfrm>
          <a:off x="0" y="0"/>
          <a:ext cx="0" cy="0"/>
          <a:chOff x="0" y="0"/>
          <a:chExt cx="0" cy="0"/>
        </a:xfrm>
      </p:grpSpPr>
      <p:sp>
        <p:nvSpPr>
          <p:cNvPr id="771" name="Google Shape;771;p22"/>
          <p:cNvSpPr txBox="1"/>
          <p:nvPr>
            <p:ph type="title"/>
          </p:nvPr>
        </p:nvSpPr>
        <p:spPr>
          <a:xfrm>
            <a:off x="1206351" y="3789445"/>
            <a:ext cx="15795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2" name="Google Shape;772;p22"/>
          <p:cNvSpPr txBox="1"/>
          <p:nvPr>
            <p:ph idx="1" type="subTitle"/>
          </p:nvPr>
        </p:nvSpPr>
        <p:spPr>
          <a:xfrm>
            <a:off x="1206351" y="4036570"/>
            <a:ext cx="1579500" cy="7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3" name="Google Shape;773;p22"/>
          <p:cNvSpPr txBox="1"/>
          <p:nvPr>
            <p:ph idx="2" type="title"/>
          </p:nvPr>
        </p:nvSpPr>
        <p:spPr>
          <a:xfrm>
            <a:off x="2923625" y="3789445"/>
            <a:ext cx="15795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4" name="Google Shape;774;p22"/>
          <p:cNvSpPr txBox="1"/>
          <p:nvPr>
            <p:ph idx="3" type="subTitle"/>
          </p:nvPr>
        </p:nvSpPr>
        <p:spPr>
          <a:xfrm>
            <a:off x="2923625" y="4036570"/>
            <a:ext cx="1579500" cy="7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5" name="Google Shape;775;p22"/>
          <p:cNvSpPr txBox="1"/>
          <p:nvPr>
            <p:ph idx="4" type="title"/>
          </p:nvPr>
        </p:nvSpPr>
        <p:spPr>
          <a:xfrm>
            <a:off x="4640899" y="3789445"/>
            <a:ext cx="15795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6" name="Google Shape;776;p22"/>
          <p:cNvSpPr txBox="1"/>
          <p:nvPr>
            <p:ph idx="5" type="subTitle"/>
          </p:nvPr>
        </p:nvSpPr>
        <p:spPr>
          <a:xfrm>
            <a:off x="4640899" y="4036500"/>
            <a:ext cx="1579500" cy="7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7" name="Google Shape;777;p22"/>
          <p:cNvSpPr txBox="1"/>
          <p:nvPr>
            <p:ph idx="6" type="title"/>
          </p:nvPr>
        </p:nvSpPr>
        <p:spPr>
          <a:xfrm>
            <a:off x="6358173" y="3789445"/>
            <a:ext cx="1579500" cy="39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8" name="Google Shape;778;p22"/>
          <p:cNvSpPr txBox="1"/>
          <p:nvPr>
            <p:ph idx="7" type="subTitle"/>
          </p:nvPr>
        </p:nvSpPr>
        <p:spPr>
          <a:xfrm>
            <a:off x="6358173" y="4036500"/>
            <a:ext cx="1579500" cy="7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
    <p:spTree>
      <p:nvGrpSpPr>
        <p:cNvPr id="779" name="Shape 779"/>
        <p:cNvGrpSpPr/>
        <p:nvPr/>
      </p:nvGrpSpPr>
      <p:grpSpPr>
        <a:xfrm>
          <a:off x="0" y="0"/>
          <a:ext cx="0" cy="0"/>
          <a:chOff x="0" y="0"/>
          <a:chExt cx="0" cy="0"/>
        </a:xfrm>
      </p:grpSpPr>
      <p:sp>
        <p:nvSpPr>
          <p:cNvPr id="780" name="Google Shape;780;p23"/>
          <p:cNvSpPr txBox="1"/>
          <p:nvPr>
            <p:ph type="title"/>
          </p:nvPr>
        </p:nvSpPr>
        <p:spPr>
          <a:xfrm>
            <a:off x="2608507" y="1248400"/>
            <a:ext cx="18261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1" name="Google Shape;781;p23"/>
          <p:cNvSpPr txBox="1"/>
          <p:nvPr>
            <p:ph idx="1" type="subTitle"/>
          </p:nvPr>
        </p:nvSpPr>
        <p:spPr>
          <a:xfrm>
            <a:off x="2608507" y="1631026"/>
            <a:ext cx="18261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2" name="Google Shape;782;p23"/>
          <p:cNvSpPr txBox="1"/>
          <p:nvPr>
            <p:ph idx="2" type="title"/>
          </p:nvPr>
        </p:nvSpPr>
        <p:spPr>
          <a:xfrm>
            <a:off x="5955132" y="1248400"/>
            <a:ext cx="18261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3" name="Google Shape;783;p23"/>
          <p:cNvSpPr txBox="1"/>
          <p:nvPr>
            <p:ph idx="3" type="subTitle"/>
          </p:nvPr>
        </p:nvSpPr>
        <p:spPr>
          <a:xfrm>
            <a:off x="5955131" y="1631026"/>
            <a:ext cx="18261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4" name="Google Shape;784;p23"/>
          <p:cNvSpPr txBox="1"/>
          <p:nvPr>
            <p:ph idx="4" type="title"/>
          </p:nvPr>
        </p:nvSpPr>
        <p:spPr>
          <a:xfrm>
            <a:off x="2608503" y="3006860"/>
            <a:ext cx="18261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5" name="Google Shape;785;p23"/>
          <p:cNvSpPr txBox="1"/>
          <p:nvPr>
            <p:ph idx="5" type="subTitle"/>
          </p:nvPr>
        </p:nvSpPr>
        <p:spPr>
          <a:xfrm>
            <a:off x="2608501" y="3389400"/>
            <a:ext cx="18261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6" name="Google Shape;786;p23"/>
          <p:cNvSpPr txBox="1"/>
          <p:nvPr>
            <p:ph idx="6" type="title"/>
          </p:nvPr>
        </p:nvSpPr>
        <p:spPr>
          <a:xfrm>
            <a:off x="5955128" y="3006860"/>
            <a:ext cx="1826100" cy="482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7" name="Google Shape;787;p23"/>
          <p:cNvSpPr txBox="1"/>
          <p:nvPr>
            <p:ph idx="7" type="subTitle"/>
          </p:nvPr>
        </p:nvSpPr>
        <p:spPr>
          <a:xfrm>
            <a:off x="5955125" y="3389400"/>
            <a:ext cx="1826100" cy="87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88" name="Google Shape;788;p23"/>
          <p:cNvSpPr/>
          <p:nvPr/>
        </p:nvSpPr>
        <p:spPr>
          <a:xfrm rot="9900040">
            <a:off x="-1046846" y="1668589"/>
            <a:ext cx="3868509" cy="2263507"/>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23"/>
          <p:cNvGrpSpPr/>
          <p:nvPr/>
        </p:nvGrpSpPr>
        <p:grpSpPr>
          <a:xfrm rot="-2228656">
            <a:off x="7325096" y="2138452"/>
            <a:ext cx="894596" cy="899127"/>
            <a:chOff x="4349875" y="1561950"/>
            <a:chExt cx="433600" cy="435800"/>
          </a:xfrm>
        </p:grpSpPr>
        <p:sp>
          <p:nvSpPr>
            <p:cNvPr id="790" name="Google Shape;790;p23"/>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795" name="Shape 795"/>
        <p:cNvGrpSpPr/>
        <p:nvPr/>
      </p:nvGrpSpPr>
      <p:grpSpPr>
        <a:xfrm>
          <a:off x="0" y="0"/>
          <a:ext cx="0" cy="0"/>
          <a:chOff x="0" y="0"/>
          <a:chExt cx="0" cy="0"/>
        </a:xfrm>
      </p:grpSpPr>
      <p:grpSp>
        <p:nvGrpSpPr>
          <p:cNvPr id="796" name="Google Shape;796;p24"/>
          <p:cNvGrpSpPr/>
          <p:nvPr/>
        </p:nvGrpSpPr>
        <p:grpSpPr>
          <a:xfrm rot="-8882733">
            <a:off x="101416" y="2670364"/>
            <a:ext cx="894572" cy="899148"/>
            <a:chOff x="4349875" y="1561950"/>
            <a:chExt cx="433600" cy="435800"/>
          </a:xfrm>
        </p:grpSpPr>
        <p:sp>
          <p:nvSpPr>
            <p:cNvPr id="797" name="Google Shape;797;p24"/>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4"/>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4"/>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4"/>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4"/>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4"/>
          <p:cNvSpPr/>
          <p:nvPr/>
        </p:nvSpPr>
        <p:spPr>
          <a:xfrm flipH="1" rot="7504647">
            <a:off x="6993801" y="1057558"/>
            <a:ext cx="3868738" cy="2263641"/>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4"/>
          <p:cNvSpPr txBox="1"/>
          <p:nvPr>
            <p:ph type="title"/>
          </p:nvPr>
        </p:nvSpPr>
        <p:spPr>
          <a:xfrm>
            <a:off x="1371598" y="18161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4" name="Google Shape;804;p24"/>
          <p:cNvSpPr txBox="1"/>
          <p:nvPr>
            <p:ph idx="1" type="subTitle"/>
          </p:nvPr>
        </p:nvSpPr>
        <p:spPr>
          <a:xfrm>
            <a:off x="1371600" y="2077192"/>
            <a:ext cx="1860600" cy="35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05" name="Google Shape;805;p24"/>
          <p:cNvSpPr txBox="1"/>
          <p:nvPr>
            <p:ph idx="2" type="title"/>
          </p:nvPr>
        </p:nvSpPr>
        <p:spPr>
          <a:xfrm>
            <a:off x="3641700" y="1816109"/>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6" name="Google Shape;806;p24"/>
          <p:cNvSpPr txBox="1"/>
          <p:nvPr>
            <p:ph idx="3" type="subTitle"/>
          </p:nvPr>
        </p:nvSpPr>
        <p:spPr>
          <a:xfrm>
            <a:off x="3641700" y="2077192"/>
            <a:ext cx="1860600" cy="35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07" name="Google Shape;807;p24"/>
          <p:cNvSpPr txBox="1"/>
          <p:nvPr>
            <p:ph idx="4" type="title"/>
          </p:nvPr>
        </p:nvSpPr>
        <p:spPr>
          <a:xfrm>
            <a:off x="5920776" y="1816100"/>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8" name="Google Shape;808;p24"/>
          <p:cNvSpPr txBox="1"/>
          <p:nvPr>
            <p:ph idx="5" type="subTitle"/>
          </p:nvPr>
        </p:nvSpPr>
        <p:spPr>
          <a:xfrm>
            <a:off x="5920775" y="2077192"/>
            <a:ext cx="1860600" cy="35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09" name="Google Shape;809;p24"/>
          <p:cNvSpPr txBox="1"/>
          <p:nvPr>
            <p:ph idx="6" type="title"/>
          </p:nvPr>
        </p:nvSpPr>
        <p:spPr>
          <a:xfrm>
            <a:off x="1371598" y="3699062"/>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0" name="Google Shape;810;p24"/>
          <p:cNvSpPr txBox="1"/>
          <p:nvPr>
            <p:ph idx="7" type="subTitle"/>
          </p:nvPr>
        </p:nvSpPr>
        <p:spPr>
          <a:xfrm>
            <a:off x="1371600" y="3959957"/>
            <a:ext cx="18606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11" name="Google Shape;811;p24"/>
          <p:cNvSpPr txBox="1"/>
          <p:nvPr>
            <p:ph idx="8" type="title"/>
          </p:nvPr>
        </p:nvSpPr>
        <p:spPr>
          <a:xfrm>
            <a:off x="3641700" y="3699071"/>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2" name="Google Shape;812;p24"/>
          <p:cNvSpPr txBox="1"/>
          <p:nvPr>
            <p:ph idx="9" type="subTitle"/>
          </p:nvPr>
        </p:nvSpPr>
        <p:spPr>
          <a:xfrm>
            <a:off x="3641700" y="3959688"/>
            <a:ext cx="18606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13" name="Google Shape;813;p24"/>
          <p:cNvSpPr txBox="1"/>
          <p:nvPr>
            <p:ph idx="13" type="title"/>
          </p:nvPr>
        </p:nvSpPr>
        <p:spPr>
          <a:xfrm>
            <a:off x="5920776" y="3699062"/>
            <a:ext cx="1860600" cy="413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4" name="Google Shape;814;p24"/>
          <p:cNvSpPr txBox="1"/>
          <p:nvPr>
            <p:ph idx="14" type="subTitle"/>
          </p:nvPr>
        </p:nvSpPr>
        <p:spPr>
          <a:xfrm>
            <a:off x="5920775" y="3959953"/>
            <a:ext cx="18606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1" sz="10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15" name="Shape 815"/>
        <p:cNvGrpSpPr/>
        <p:nvPr/>
      </p:nvGrpSpPr>
      <p:grpSpPr>
        <a:xfrm>
          <a:off x="0" y="0"/>
          <a:ext cx="0" cy="0"/>
          <a:chOff x="0" y="0"/>
          <a:chExt cx="0" cy="0"/>
        </a:xfrm>
      </p:grpSpPr>
      <p:grpSp>
        <p:nvGrpSpPr>
          <p:cNvPr id="816" name="Google Shape;816;p25"/>
          <p:cNvGrpSpPr/>
          <p:nvPr/>
        </p:nvGrpSpPr>
        <p:grpSpPr>
          <a:xfrm rot="-10302178">
            <a:off x="-1244844" y="3047765"/>
            <a:ext cx="4597820" cy="2650761"/>
            <a:chOff x="-657200" y="-554025"/>
            <a:chExt cx="4597975" cy="2650850"/>
          </a:xfrm>
        </p:grpSpPr>
        <p:sp>
          <p:nvSpPr>
            <p:cNvPr id="817" name="Google Shape;817;p25"/>
            <p:cNvSpPr/>
            <p:nvPr/>
          </p:nvSpPr>
          <p:spPr>
            <a:xfrm>
              <a:off x="2696625" y="-89725"/>
              <a:ext cx="1244150" cy="799100"/>
            </a:xfrm>
            <a:custGeom>
              <a:rect b="b" l="l" r="r" t="t"/>
              <a:pathLst>
                <a:path extrusionOk="0" h="31964" w="49766">
                  <a:moveTo>
                    <a:pt x="515" y="0"/>
                  </a:moveTo>
                  <a:cubicBezTo>
                    <a:pt x="262" y="0"/>
                    <a:pt x="1" y="273"/>
                    <a:pt x="174" y="556"/>
                  </a:cubicBezTo>
                  <a:cubicBezTo>
                    <a:pt x="950" y="1948"/>
                    <a:pt x="3415" y="2907"/>
                    <a:pt x="4671" y="3614"/>
                  </a:cubicBezTo>
                  <a:cubicBezTo>
                    <a:pt x="6451" y="4641"/>
                    <a:pt x="8209" y="5669"/>
                    <a:pt x="9966" y="6719"/>
                  </a:cubicBezTo>
                  <a:cubicBezTo>
                    <a:pt x="15604" y="10028"/>
                    <a:pt x="21219" y="13361"/>
                    <a:pt x="26788" y="16762"/>
                  </a:cubicBezTo>
                  <a:cubicBezTo>
                    <a:pt x="32015" y="19912"/>
                    <a:pt x="36900" y="23107"/>
                    <a:pt x="41511" y="27124"/>
                  </a:cubicBezTo>
                  <a:cubicBezTo>
                    <a:pt x="42652" y="28129"/>
                    <a:pt x="43816" y="29156"/>
                    <a:pt x="45003" y="30137"/>
                  </a:cubicBezTo>
                  <a:cubicBezTo>
                    <a:pt x="45711" y="30708"/>
                    <a:pt x="46646" y="31667"/>
                    <a:pt x="47559" y="31918"/>
                  </a:cubicBezTo>
                  <a:cubicBezTo>
                    <a:pt x="47681" y="31949"/>
                    <a:pt x="47795" y="31964"/>
                    <a:pt x="47903" y="31964"/>
                  </a:cubicBezTo>
                  <a:cubicBezTo>
                    <a:pt x="49766" y="31964"/>
                    <a:pt x="49700" y="27536"/>
                    <a:pt x="49614" y="26371"/>
                  </a:cubicBezTo>
                  <a:cubicBezTo>
                    <a:pt x="48929" y="16008"/>
                    <a:pt x="40826" y="8339"/>
                    <a:pt x="31993" y="3865"/>
                  </a:cubicBezTo>
                  <a:cubicBezTo>
                    <a:pt x="31930" y="3833"/>
                    <a:pt x="31869" y="3818"/>
                    <a:pt x="31812" y="3818"/>
                  </a:cubicBezTo>
                  <a:cubicBezTo>
                    <a:pt x="31470" y="3818"/>
                    <a:pt x="31256" y="4329"/>
                    <a:pt x="31627" y="4505"/>
                  </a:cubicBezTo>
                  <a:cubicBezTo>
                    <a:pt x="35622" y="6536"/>
                    <a:pt x="39251" y="9161"/>
                    <a:pt x="42355" y="12425"/>
                  </a:cubicBezTo>
                  <a:cubicBezTo>
                    <a:pt x="45574" y="15826"/>
                    <a:pt x="47651" y="19318"/>
                    <a:pt x="48518" y="23952"/>
                  </a:cubicBezTo>
                  <a:cubicBezTo>
                    <a:pt x="48746" y="25070"/>
                    <a:pt x="48906" y="26189"/>
                    <a:pt x="48906" y="27330"/>
                  </a:cubicBezTo>
                  <a:cubicBezTo>
                    <a:pt x="48906" y="27832"/>
                    <a:pt x="48769" y="31027"/>
                    <a:pt x="47902" y="31233"/>
                  </a:cubicBezTo>
                  <a:cubicBezTo>
                    <a:pt x="47873" y="31240"/>
                    <a:pt x="47842" y="31244"/>
                    <a:pt x="47810" y="31244"/>
                  </a:cubicBezTo>
                  <a:cubicBezTo>
                    <a:pt x="47119" y="31244"/>
                    <a:pt x="45624" y="29687"/>
                    <a:pt x="45231" y="29338"/>
                  </a:cubicBezTo>
                  <a:cubicBezTo>
                    <a:pt x="42812" y="27330"/>
                    <a:pt x="40506" y="25184"/>
                    <a:pt x="38041" y="23221"/>
                  </a:cubicBezTo>
                  <a:cubicBezTo>
                    <a:pt x="34458" y="20322"/>
                    <a:pt x="30372" y="18040"/>
                    <a:pt x="26446" y="15643"/>
                  </a:cubicBezTo>
                  <a:cubicBezTo>
                    <a:pt x="21470" y="12653"/>
                    <a:pt x="16494" y="9686"/>
                    <a:pt x="11518" y="6741"/>
                  </a:cubicBezTo>
                  <a:cubicBezTo>
                    <a:pt x="9578" y="5600"/>
                    <a:pt x="7638" y="4459"/>
                    <a:pt x="5698" y="3340"/>
                  </a:cubicBezTo>
                  <a:cubicBezTo>
                    <a:pt x="4351" y="2564"/>
                    <a:pt x="1544" y="1469"/>
                    <a:pt x="813" y="191"/>
                  </a:cubicBezTo>
                  <a:cubicBezTo>
                    <a:pt x="742" y="56"/>
                    <a:pt x="629" y="0"/>
                    <a:pt x="51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3235125" y="512050"/>
              <a:ext cx="570025" cy="497475"/>
            </a:xfrm>
            <a:custGeom>
              <a:rect b="b" l="l" r="r" t="t"/>
              <a:pathLst>
                <a:path extrusionOk="0" h="19899" w="22801">
                  <a:moveTo>
                    <a:pt x="17522" y="0"/>
                  </a:moveTo>
                  <a:cubicBezTo>
                    <a:pt x="17223" y="0"/>
                    <a:pt x="16966" y="386"/>
                    <a:pt x="17232" y="634"/>
                  </a:cubicBezTo>
                  <a:cubicBezTo>
                    <a:pt x="20016" y="3396"/>
                    <a:pt x="21683" y="7048"/>
                    <a:pt x="21911" y="10951"/>
                  </a:cubicBezTo>
                  <a:cubicBezTo>
                    <a:pt x="22025" y="12891"/>
                    <a:pt x="21797" y="14854"/>
                    <a:pt x="21180" y="16703"/>
                  </a:cubicBezTo>
                  <a:cubicBezTo>
                    <a:pt x="21043" y="17137"/>
                    <a:pt x="20906" y="17776"/>
                    <a:pt x="20633" y="18118"/>
                  </a:cubicBezTo>
                  <a:cubicBezTo>
                    <a:pt x="20573" y="18493"/>
                    <a:pt x="20404" y="18681"/>
                    <a:pt x="20126" y="18681"/>
                  </a:cubicBezTo>
                  <a:cubicBezTo>
                    <a:pt x="19982" y="18681"/>
                    <a:pt x="19808" y="18630"/>
                    <a:pt x="19605" y="18529"/>
                  </a:cubicBezTo>
                  <a:cubicBezTo>
                    <a:pt x="19463" y="18566"/>
                    <a:pt x="19336" y="18585"/>
                    <a:pt x="19225" y="18585"/>
                  </a:cubicBezTo>
                  <a:cubicBezTo>
                    <a:pt x="18856" y="18585"/>
                    <a:pt x="18659" y="18379"/>
                    <a:pt x="18624" y="17958"/>
                  </a:cubicBezTo>
                  <a:cubicBezTo>
                    <a:pt x="18145" y="17296"/>
                    <a:pt x="17985" y="16132"/>
                    <a:pt x="17620" y="15379"/>
                  </a:cubicBezTo>
                  <a:cubicBezTo>
                    <a:pt x="14401" y="8303"/>
                    <a:pt x="7599" y="3966"/>
                    <a:pt x="592" y="1227"/>
                  </a:cubicBezTo>
                  <a:cubicBezTo>
                    <a:pt x="542" y="1207"/>
                    <a:pt x="495" y="1198"/>
                    <a:pt x="452" y="1198"/>
                  </a:cubicBezTo>
                  <a:cubicBezTo>
                    <a:pt x="103" y="1198"/>
                    <a:pt x="0" y="1795"/>
                    <a:pt x="387" y="1958"/>
                  </a:cubicBezTo>
                  <a:cubicBezTo>
                    <a:pt x="5477" y="3944"/>
                    <a:pt x="10361" y="6705"/>
                    <a:pt x="13922" y="10928"/>
                  </a:cubicBezTo>
                  <a:cubicBezTo>
                    <a:pt x="15679" y="13051"/>
                    <a:pt x="16866" y="15356"/>
                    <a:pt x="17802" y="17935"/>
                  </a:cubicBezTo>
                  <a:cubicBezTo>
                    <a:pt x="18123" y="18758"/>
                    <a:pt x="18691" y="19898"/>
                    <a:pt x="19677" y="19898"/>
                  </a:cubicBezTo>
                  <a:cubicBezTo>
                    <a:pt x="19812" y="19898"/>
                    <a:pt x="19956" y="19877"/>
                    <a:pt x="20108" y="19830"/>
                  </a:cubicBezTo>
                  <a:cubicBezTo>
                    <a:pt x="21317" y="19488"/>
                    <a:pt x="21774" y="17410"/>
                    <a:pt x="22071" y="16383"/>
                  </a:cubicBezTo>
                  <a:cubicBezTo>
                    <a:pt x="22618" y="14443"/>
                    <a:pt x="22801" y="12412"/>
                    <a:pt x="22618" y="10403"/>
                  </a:cubicBezTo>
                  <a:cubicBezTo>
                    <a:pt x="22276" y="6500"/>
                    <a:pt x="20564" y="2871"/>
                    <a:pt x="17779" y="109"/>
                  </a:cubicBezTo>
                  <a:cubicBezTo>
                    <a:pt x="17698" y="32"/>
                    <a:pt x="17608" y="0"/>
                    <a:pt x="1752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1785000" y="-196325"/>
              <a:ext cx="1161350" cy="1255425"/>
            </a:xfrm>
            <a:custGeom>
              <a:rect b="b" l="l" r="r" t="t"/>
              <a:pathLst>
                <a:path extrusionOk="0" h="50217" w="46454">
                  <a:moveTo>
                    <a:pt x="23108" y="1"/>
                  </a:moveTo>
                  <a:cubicBezTo>
                    <a:pt x="22779" y="1"/>
                    <a:pt x="22551" y="494"/>
                    <a:pt x="22921" y="688"/>
                  </a:cubicBezTo>
                  <a:cubicBezTo>
                    <a:pt x="28513" y="3747"/>
                    <a:pt x="33375" y="8038"/>
                    <a:pt x="37096" y="13242"/>
                  </a:cubicBezTo>
                  <a:cubicBezTo>
                    <a:pt x="40748" y="18332"/>
                    <a:pt x="43943" y="24860"/>
                    <a:pt x="44354" y="31206"/>
                  </a:cubicBezTo>
                  <a:cubicBezTo>
                    <a:pt x="44605" y="34926"/>
                    <a:pt x="43007" y="38282"/>
                    <a:pt x="41090" y="41363"/>
                  </a:cubicBezTo>
                  <a:cubicBezTo>
                    <a:pt x="39218" y="44376"/>
                    <a:pt x="37141" y="48188"/>
                    <a:pt x="33466" y="49146"/>
                  </a:cubicBezTo>
                  <a:cubicBezTo>
                    <a:pt x="32488" y="49402"/>
                    <a:pt x="31465" y="49510"/>
                    <a:pt x="30423" y="49510"/>
                  </a:cubicBezTo>
                  <a:cubicBezTo>
                    <a:pt x="27551" y="49510"/>
                    <a:pt x="24542" y="48689"/>
                    <a:pt x="21962" y="47868"/>
                  </a:cubicBezTo>
                  <a:cubicBezTo>
                    <a:pt x="18402" y="46750"/>
                    <a:pt x="14887" y="45129"/>
                    <a:pt x="12033" y="42664"/>
                  </a:cubicBezTo>
                  <a:cubicBezTo>
                    <a:pt x="6099" y="37483"/>
                    <a:pt x="3291" y="29540"/>
                    <a:pt x="826" y="22281"/>
                  </a:cubicBezTo>
                  <a:cubicBezTo>
                    <a:pt x="762" y="22097"/>
                    <a:pt x="604" y="22017"/>
                    <a:pt x="450" y="22017"/>
                  </a:cubicBezTo>
                  <a:cubicBezTo>
                    <a:pt x="222" y="22017"/>
                    <a:pt x="0" y="22191"/>
                    <a:pt x="96" y="22464"/>
                  </a:cubicBezTo>
                  <a:cubicBezTo>
                    <a:pt x="2492" y="29494"/>
                    <a:pt x="5163" y="37095"/>
                    <a:pt x="10618" y="42367"/>
                  </a:cubicBezTo>
                  <a:cubicBezTo>
                    <a:pt x="13220" y="44901"/>
                    <a:pt x="16416" y="46636"/>
                    <a:pt x="19794" y="47914"/>
                  </a:cubicBezTo>
                  <a:cubicBezTo>
                    <a:pt x="23135" y="49183"/>
                    <a:pt x="26907" y="50216"/>
                    <a:pt x="30530" y="50216"/>
                  </a:cubicBezTo>
                  <a:cubicBezTo>
                    <a:pt x="30817" y="50216"/>
                    <a:pt x="31104" y="50210"/>
                    <a:pt x="31389" y="50196"/>
                  </a:cubicBezTo>
                  <a:cubicBezTo>
                    <a:pt x="34790" y="50037"/>
                    <a:pt x="37141" y="48348"/>
                    <a:pt x="39127" y="45654"/>
                  </a:cubicBezTo>
                  <a:cubicBezTo>
                    <a:pt x="41318" y="42664"/>
                    <a:pt x="43601" y="39332"/>
                    <a:pt x="44628" y="35702"/>
                  </a:cubicBezTo>
                  <a:cubicBezTo>
                    <a:pt x="46454" y="29243"/>
                    <a:pt x="43053" y="21505"/>
                    <a:pt x="39789" y="15981"/>
                  </a:cubicBezTo>
                  <a:cubicBezTo>
                    <a:pt x="35840" y="9294"/>
                    <a:pt x="30111" y="3770"/>
                    <a:pt x="23286" y="49"/>
                  </a:cubicBezTo>
                  <a:cubicBezTo>
                    <a:pt x="23226" y="16"/>
                    <a:pt x="23165" y="1"/>
                    <a:pt x="2310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857250" y="-175125"/>
              <a:ext cx="1022025" cy="1312025"/>
            </a:xfrm>
            <a:custGeom>
              <a:rect b="b" l="l" r="r" t="t"/>
              <a:pathLst>
                <a:path extrusionOk="0" h="52481" w="40881">
                  <a:moveTo>
                    <a:pt x="10861" y="1"/>
                  </a:moveTo>
                  <a:cubicBezTo>
                    <a:pt x="10775" y="1"/>
                    <a:pt x="10688" y="41"/>
                    <a:pt x="10614" y="137"/>
                  </a:cubicBezTo>
                  <a:cubicBezTo>
                    <a:pt x="8149" y="3264"/>
                    <a:pt x="6688" y="6939"/>
                    <a:pt x="4999" y="10500"/>
                  </a:cubicBezTo>
                  <a:cubicBezTo>
                    <a:pt x="3287" y="14197"/>
                    <a:pt x="1165" y="17941"/>
                    <a:pt x="571" y="22004"/>
                  </a:cubicBezTo>
                  <a:cubicBezTo>
                    <a:pt x="0" y="25838"/>
                    <a:pt x="617" y="29901"/>
                    <a:pt x="1233" y="33690"/>
                  </a:cubicBezTo>
                  <a:cubicBezTo>
                    <a:pt x="1872" y="37753"/>
                    <a:pt x="3036" y="41679"/>
                    <a:pt x="4999" y="45285"/>
                  </a:cubicBezTo>
                  <a:cubicBezTo>
                    <a:pt x="6757" y="48527"/>
                    <a:pt x="8994" y="50764"/>
                    <a:pt x="12623" y="51768"/>
                  </a:cubicBezTo>
                  <a:cubicBezTo>
                    <a:pt x="14224" y="52211"/>
                    <a:pt x="15918" y="52481"/>
                    <a:pt x="17602" y="52481"/>
                  </a:cubicBezTo>
                  <a:cubicBezTo>
                    <a:pt x="19470" y="52481"/>
                    <a:pt x="21326" y="52149"/>
                    <a:pt x="23031" y="51357"/>
                  </a:cubicBezTo>
                  <a:cubicBezTo>
                    <a:pt x="26523" y="49736"/>
                    <a:pt x="27825" y="46746"/>
                    <a:pt x="29308" y="43414"/>
                  </a:cubicBezTo>
                  <a:cubicBezTo>
                    <a:pt x="30974" y="39602"/>
                    <a:pt x="32686" y="35813"/>
                    <a:pt x="34261" y="31956"/>
                  </a:cubicBezTo>
                  <a:cubicBezTo>
                    <a:pt x="37754" y="23396"/>
                    <a:pt x="40881" y="13855"/>
                    <a:pt x="38187" y="4611"/>
                  </a:cubicBezTo>
                  <a:cubicBezTo>
                    <a:pt x="38132" y="4428"/>
                    <a:pt x="37983" y="4348"/>
                    <a:pt x="37831" y="4348"/>
                  </a:cubicBezTo>
                  <a:cubicBezTo>
                    <a:pt x="37605" y="4348"/>
                    <a:pt x="37375" y="4529"/>
                    <a:pt x="37457" y="4816"/>
                  </a:cubicBezTo>
                  <a:cubicBezTo>
                    <a:pt x="39648" y="12257"/>
                    <a:pt x="37890" y="19995"/>
                    <a:pt x="35311" y="27117"/>
                  </a:cubicBezTo>
                  <a:cubicBezTo>
                    <a:pt x="34010" y="30769"/>
                    <a:pt x="32458" y="34329"/>
                    <a:pt x="30906" y="37890"/>
                  </a:cubicBezTo>
                  <a:cubicBezTo>
                    <a:pt x="29514" y="41063"/>
                    <a:pt x="28395" y="44760"/>
                    <a:pt x="26432" y="47636"/>
                  </a:cubicBezTo>
                  <a:cubicBezTo>
                    <a:pt x="24427" y="50542"/>
                    <a:pt x="20900" y="51723"/>
                    <a:pt x="17495" y="51723"/>
                  </a:cubicBezTo>
                  <a:cubicBezTo>
                    <a:pt x="17101" y="51723"/>
                    <a:pt x="16709" y="51707"/>
                    <a:pt x="16321" y="51677"/>
                  </a:cubicBezTo>
                  <a:cubicBezTo>
                    <a:pt x="12075" y="51334"/>
                    <a:pt x="8560" y="49736"/>
                    <a:pt x="6300" y="46039"/>
                  </a:cubicBezTo>
                  <a:cubicBezTo>
                    <a:pt x="4292" y="42729"/>
                    <a:pt x="3013" y="39054"/>
                    <a:pt x="2260" y="35265"/>
                  </a:cubicBezTo>
                  <a:cubicBezTo>
                    <a:pt x="1530" y="31567"/>
                    <a:pt x="959" y="27596"/>
                    <a:pt x="1142" y="23807"/>
                  </a:cubicBezTo>
                  <a:cubicBezTo>
                    <a:pt x="1370" y="19379"/>
                    <a:pt x="3516" y="15476"/>
                    <a:pt x="5342" y="11527"/>
                  </a:cubicBezTo>
                  <a:cubicBezTo>
                    <a:pt x="7099" y="7829"/>
                    <a:pt x="8606" y="3903"/>
                    <a:pt x="11139" y="662"/>
                  </a:cubicBezTo>
                  <a:cubicBezTo>
                    <a:pt x="11362" y="370"/>
                    <a:pt x="11121" y="1"/>
                    <a:pt x="108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1457925" y="1004400"/>
              <a:ext cx="881275" cy="485825"/>
            </a:xfrm>
            <a:custGeom>
              <a:rect b="b" l="l" r="r" t="t"/>
              <a:pathLst>
                <a:path extrusionOk="0" h="19433" w="35251">
                  <a:moveTo>
                    <a:pt x="34230" y="0"/>
                  </a:moveTo>
                  <a:cubicBezTo>
                    <a:pt x="34012" y="0"/>
                    <a:pt x="33772" y="189"/>
                    <a:pt x="33813" y="478"/>
                  </a:cubicBezTo>
                  <a:cubicBezTo>
                    <a:pt x="34589" y="4701"/>
                    <a:pt x="33128" y="9517"/>
                    <a:pt x="31051" y="13169"/>
                  </a:cubicBezTo>
                  <a:cubicBezTo>
                    <a:pt x="29334" y="16143"/>
                    <a:pt x="26905" y="18617"/>
                    <a:pt x="23484" y="18617"/>
                  </a:cubicBezTo>
                  <a:cubicBezTo>
                    <a:pt x="23176" y="18617"/>
                    <a:pt x="22861" y="18597"/>
                    <a:pt x="22537" y="18556"/>
                  </a:cubicBezTo>
                  <a:cubicBezTo>
                    <a:pt x="13635" y="17415"/>
                    <a:pt x="5624" y="9859"/>
                    <a:pt x="853" y="2761"/>
                  </a:cubicBezTo>
                  <a:cubicBezTo>
                    <a:pt x="770" y="2636"/>
                    <a:pt x="651" y="2585"/>
                    <a:pt x="534" y="2585"/>
                  </a:cubicBezTo>
                  <a:cubicBezTo>
                    <a:pt x="264" y="2585"/>
                    <a:pt x="0" y="2856"/>
                    <a:pt x="191" y="3126"/>
                  </a:cubicBezTo>
                  <a:cubicBezTo>
                    <a:pt x="4688" y="9837"/>
                    <a:pt x="11239" y="15817"/>
                    <a:pt x="18999" y="18465"/>
                  </a:cubicBezTo>
                  <a:cubicBezTo>
                    <a:pt x="20451" y="18959"/>
                    <a:pt x="22143" y="19432"/>
                    <a:pt x="23778" y="19432"/>
                  </a:cubicBezTo>
                  <a:cubicBezTo>
                    <a:pt x="24560" y="19432"/>
                    <a:pt x="25329" y="19324"/>
                    <a:pt x="26052" y="19058"/>
                  </a:cubicBezTo>
                  <a:cubicBezTo>
                    <a:pt x="29202" y="17894"/>
                    <a:pt x="31370" y="14539"/>
                    <a:pt x="32672" y="11617"/>
                  </a:cubicBezTo>
                  <a:cubicBezTo>
                    <a:pt x="34224" y="8148"/>
                    <a:pt x="35251" y="4062"/>
                    <a:pt x="34543" y="273"/>
                  </a:cubicBezTo>
                  <a:cubicBezTo>
                    <a:pt x="34507" y="82"/>
                    <a:pt x="34373" y="0"/>
                    <a:pt x="34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1482175" y="1105475"/>
              <a:ext cx="649700" cy="475350"/>
            </a:xfrm>
            <a:custGeom>
              <a:rect b="b" l="l" r="r" t="t"/>
              <a:pathLst>
                <a:path extrusionOk="0" h="19014" w="25988">
                  <a:moveTo>
                    <a:pt x="459" y="1"/>
                  </a:moveTo>
                  <a:cubicBezTo>
                    <a:pt x="224" y="1"/>
                    <a:pt x="1" y="176"/>
                    <a:pt x="111" y="453"/>
                  </a:cubicBezTo>
                  <a:cubicBezTo>
                    <a:pt x="1321" y="3694"/>
                    <a:pt x="3056" y="6593"/>
                    <a:pt x="5019" y="9423"/>
                  </a:cubicBezTo>
                  <a:cubicBezTo>
                    <a:pt x="6776" y="11956"/>
                    <a:pt x="8648" y="14467"/>
                    <a:pt x="11136" y="16339"/>
                  </a:cubicBezTo>
                  <a:cubicBezTo>
                    <a:pt x="13069" y="17779"/>
                    <a:pt x="15547" y="19014"/>
                    <a:pt x="18026" y="19014"/>
                  </a:cubicBezTo>
                  <a:cubicBezTo>
                    <a:pt x="18415" y="19014"/>
                    <a:pt x="18805" y="18983"/>
                    <a:pt x="19193" y="18918"/>
                  </a:cubicBezTo>
                  <a:cubicBezTo>
                    <a:pt x="21773" y="18462"/>
                    <a:pt x="24055" y="16567"/>
                    <a:pt x="25744" y="14673"/>
                  </a:cubicBezTo>
                  <a:cubicBezTo>
                    <a:pt x="25987" y="14395"/>
                    <a:pt x="25741" y="14024"/>
                    <a:pt x="25469" y="14024"/>
                  </a:cubicBezTo>
                  <a:cubicBezTo>
                    <a:pt x="25383" y="14024"/>
                    <a:pt x="25295" y="14061"/>
                    <a:pt x="25219" y="14148"/>
                  </a:cubicBezTo>
                  <a:cubicBezTo>
                    <a:pt x="23416" y="16156"/>
                    <a:pt x="20882" y="18256"/>
                    <a:pt x="18029" y="18256"/>
                  </a:cubicBezTo>
                  <a:cubicBezTo>
                    <a:pt x="15085" y="18256"/>
                    <a:pt x="12277" y="16499"/>
                    <a:pt x="10200" y="14559"/>
                  </a:cubicBezTo>
                  <a:cubicBezTo>
                    <a:pt x="6160" y="10815"/>
                    <a:pt x="2759" y="5383"/>
                    <a:pt x="842" y="247"/>
                  </a:cubicBezTo>
                  <a:cubicBezTo>
                    <a:pt x="770" y="76"/>
                    <a:pt x="612" y="1"/>
                    <a:pt x="4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986775" y="996650"/>
              <a:ext cx="547475" cy="763400"/>
            </a:xfrm>
            <a:custGeom>
              <a:rect b="b" l="l" r="r" t="t"/>
              <a:pathLst>
                <a:path extrusionOk="0" h="30536" w="21899">
                  <a:moveTo>
                    <a:pt x="1436" y="0"/>
                  </a:moveTo>
                  <a:cubicBezTo>
                    <a:pt x="1286" y="0"/>
                    <a:pt x="1142" y="81"/>
                    <a:pt x="1096" y="263"/>
                  </a:cubicBezTo>
                  <a:cubicBezTo>
                    <a:pt x="389" y="3482"/>
                    <a:pt x="1" y="7020"/>
                    <a:pt x="526" y="10284"/>
                  </a:cubicBezTo>
                  <a:cubicBezTo>
                    <a:pt x="1325" y="15237"/>
                    <a:pt x="3927" y="20213"/>
                    <a:pt x="6894" y="24207"/>
                  </a:cubicBezTo>
                  <a:cubicBezTo>
                    <a:pt x="8925" y="26946"/>
                    <a:pt x="11459" y="29913"/>
                    <a:pt x="14997" y="30415"/>
                  </a:cubicBezTo>
                  <a:cubicBezTo>
                    <a:pt x="15487" y="30489"/>
                    <a:pt x="16063" y="30535"/>
                    <a:pt x="16667" y="30535"/>
                  </a:cubicBezTo>
                  <a:cubicBezTo>
                    <a:pt x="19067" y="30535"/>
                    <a:pt x="21899" y="29797"/>
                    <a:pt x="21479" y="27060"/>
                  </a:cubicBezTo>
                  <a:cubicBezTo>
                    <a:pt x="21297" y="25805"/>
                    <a:pt x="20681" y="24641"/>
                    <a:pt x="20566" y="23385"/>
                  </a:cubicBezTo>
                  <a:cubicBezTo>
                    <a:pt x="20407" y="21559"/>
                    <a:pt x="20544" y="19665"/>
                    <a:pt x="20566" y="17862"/>
                  </a:cubicBezTo>
                  <a:cubicBezTo>
                    <a:pt x="20589" y="14050"/>
                    <a:pt x="20772" y="10261"/>
                    <a:pt x="21228" y="6472"/>
                  </a:cubicBezTo>
                  <a:cubicBezTo>
                    <a:pt x="21251" y="6232"/>
                    <a:pt x="21074" y="6112"/>
                    <a:pt x="20886" y="6112"/>
                  </a:cubicBezTo>
                  <a:cubicBezTo>
                    <a:pt x="20698" y="6112"/>
                    <a:pt x="20498" y="6232"/>
                    <a:pt x="20475" y="6472"/>
                  </a:cubicBezTo>
                  <a:cubicBezTo>
                    <a:pt x="20041" y="9896"/>
                    <a:pt x="19882" y="13319"/>
                    <a:pt x="19813" y="16743"/>
                  </a:cubicBezTo>
                  <a:cubicBezTo>
                    <a:pt x="19790" y="19482"/>
                    <a:pt x="19402" y="22541"/>
                    <a:pt x="20178" y="25189"/>
                  </a:cubicBezTo>
                  <a:cubicBezTo>
                    <a:pt x="20544" y="26421"/>
                    <a:pt x="21365" y="28064"/>
                    <a:pt x="20064" y="29000"/>
                  </a:cubicBezTo>
                  <a:cubicBezTo>
                    <a:pt x="19151" y="29685"/>
                    <a:pt x="17508" y="29776"/>
                    <a:pt x="16435" y="29776"/>
                  </a:cubicBezTo>
                  <a:cubicBezTo>
                    <a:pt x="13879" y="29776"/>
                    <a:pt x="11938" y="28635"/>
                    <a:pt x="10204" y="26900"/>
                  </a:cubicBezTo>
                  <a:cubicBezTo>
                    <a:pt x="6369" y="23111"/>
                    <a:pt x="3539" y="18067"/>
                    <a:pt x="1964" y="12931"/>
                  </a:cubicBezTo>
                  <a:cubicBezTo>
                    <a:pt x="708" y="8868"/>
                    <a:pt x="914" y="4600"/>
                    <a:pt x="1827" y="469"/>
                  </a:cubicBezTo>
                  <a:cubicBezTo>
                    <a:pt x="1895" y="181"/>
                    <a:pt x="1660" y="0"/>
                    <a:pt x="143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643250" y="329275"/>
              <a:ext cx="395475" cy="1767550"/>
            </a:xfrm>
            <a:custGeom>
              <a:rect b="b" l="l" r="r" t="t"/>
              <a:pathLst>
                <a:path extrusionOk="0" h="70702" w="15819">
                  <a:moveTo>
                    <a:pt x="9689" y="1"/>
                  </a:moveTo>
                  <a:cubicBezTo>
                    <a:pt x="9576" y="1"/>
                    <a:pt x="9462" y="48"/>
                    <a:pt x="9382" y="161"/>
                  </a:cubicBezTo>
                  <a:cubicBezTo>
                    <a:pt x="5274" y="6165"/>
                    <a:pt x="3402" y="13628"/>
                    <a:pt x="2238" y="20727"/>
                  </a:cubicBezTo>
                  <a:cubicBezTo>
                    <a:pt x="686" y="30336"/>
                    <a:pt x="1" y="40768"/>
                    <a:pt x="1622" y="50423"/>
                  </a:cubicBezTo>
                  <a:cubicBezTo>
                    <a:pt x="2672" y="56517"/>
                    <a:pt x="4977" y="62680"/>
                    <a:pt x="9291" y="67245"/>
                  </a:cubicBezTo>
                  <a:cubicBezTo>
                    <a:pt x="10204" y="68226"/>
                    <a:pt x="11231" y="69139"/>
                    <a:pt x="12349" y="69893"/>
                  </a:cubicBezTo>
                  <a:cubicBezTo>
                    <a:pt x="12876" y="70229"/>
                    <a:pt x="13499" y="70702"/>
                    <a:pt x="14165" y="70702"/>
                  </a:cubicBezTo>
                  <a:cubicBezTo>
                    <a:pt x="14222" y="70702"/>
                    <a:pt x="14278" y="70699"/>
                    <a:pt x="14335" y="70692"/>
                  </a:cubicBezTo>
                  <a:cubicBezTo>
                    <a:pt x="15819" y="70463"/>
                    <a:pt x="14906" y="68888"/>
                    <a:pt x="14609" y="67975"/>
                  </a:cubicBezTo>
                  <a:cubicBezTo>
                    <a:pt x="12692" y="62086"/>
                    <a:pt x="12349" y="55809"/>
                    <a:pt x="12943" y="49669"/>
                  </a:cubicBezTo>
                  <a:cubicBezTo>
                    <a:pt x="13377" y="45378"/>
                    <a:pt x="14427" y="41224"/>
                    <a:pt x="15111" y="36956"/>
                  </a:cubicBezTo>
                  <a:cubicBezTo>
                    <a:pt x="15153" y="36667"/>
                    <a:pt x="14904" y="36478"/>
                    <a:pt x="14684" y="36478"/>
                  </a:cubicBezTo>
                  <a:cubicBezTo>
                    <a:pt x="14540" y="36478"/>
                    <a:pt x="14408" y="36560"/>
                    <a:pt x="14381" y="36750"/>
                  </a:cubicBezTo>
                  <a:cubicBezTo>
                    <a:pt x="13194" y="44169"/>
                    <a:pt x="11459" y="51244"/>
                    <a:pt x="12076" y="58845"/>
                  </a:cubicBezTo>
                  <a:cubicBezTo>
                    <a:pt x="12235" y="61059"/>
                    <a:pt x="12578" y="63273"/>
                    <a:pt x="13103" y="65419"/>
                  </a:cubicBezTo>
                  <a:cubicBezTo>
                    <a:pt x="13285" y="66126"/>
                    <a:pt x="13468" y="66811"/>
                    <a:pt x="13673" y="67496"/>
                  </a:cubicBezTo>
                  <a:cubicBezTo>
                    <a:pt x="13810" y="67952"/>
                    <a:pt x="14267" y="68751"/>
                    <a:pt x="14244" y="69231"/>
                  </a:cubicBezTo>
                  <a:cubicBezTo>
                    <a:pt x="14224" y="69681"/>
                    <a:pt x="14089" y="69842"/>
                    <a:pt x="13882" y="69842"/>
                  </a:cubicBezTo>
                  <a:cubicBezTo>
                    <a:pt x="13628" y="69842"/>
                    <a:pt x="13265" y="69597"/>
                    <a:pt x="12874" y="69345"/>
                  </a:cubicBezTo>
                  <a:cubicBezTo>
                    <a:pt x="11870" y="68706"/>
                    <a:pt x="10980" y="67884"/>
                    <a:pt x="10158" y="67039"/>
                  </a:cubicBezTo>
                  <a:cubicBezTo>
                    <a:pt x="6095" y="62954"/>
                    <a:pt x="3813" y="57407"/>
                    <a:pt x="2672" y="51838"/>
                  </a:cubicBezTo>
                  <a:cubicBezTo>
                    <a:pt x="709" y="42457"/>
                    <a:pt x="1348" y="32094"/>
                    <a:pt x="2694" y="22644"/>
                  </a:cubicBezTo>
                  <a:cubicBezTo>
                    <a:pt x="3790" y="15044"/>
                    <a:pt x="5639" y="6963"/>
                    <a:pt x="10044" y="549"/>
                  </a:cubicBezTo>
                  <a:cubicBezTo>
                    <a:pt x="10238" y="275"/>
                    <a:pt x="9964" y="1"/>
                    <a:pt x="96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1359025" y="1311225"/>
              <a:ext cx="404975" cy="594425"/>
            </a:xfrm>
            <a:custGeom>
              <a:rect b="b" l="l" r="r" t="t"/>
              <a:pathLst>
                <a:path extrusionOk="0" h="23777" w="16199">
                  <a:moveTo>
                    <a:pt x="9301" y="1"/>
                  </a:moveTo>
                  <a:cubicBezTo>
                    <a:pt x="9071" y="1"/>
                    <a:pt x="8834" y="185"/>
                    <a:pt x="8918" y="462"/>
                  </a:cubicBezTo>
                  <a:cubicBezTo>
                    <a:pt x="9808" y="3407"/>
                    <a:pt x="10698" y="6329"/>
                    <a:pt x="11588" y="9250"/>
                  </a:cubicBezTo>
                  <a:cubicBezTo>
                    <a:pt x="12456" y="12103"/>
                    <a:pt x="13551" y="14979"/>
                    <a:pt x="14190" y="17901"/>
                  </a:cubicBezTo>
                  <a:cubicBezTo>
                    <a:pt x="14624" y="19818"/>
                    <a:pt x="14555" y="22375"/>
                    <a:pt x="12204" y="22945"/>
                  </a:cubicBezTo>
                  <a:cubicBezTo>
                    <a:pt x="11876" y="23029"/>
                    <a:pt x="11539" y="23065"/>
                    <a:pt x="11199" y="23065"/>
                  </a:cubicBezTo>
                  <a:cubicBezTo>
                    <a:pt x="10146" y="23065"/>
                    <a:pt x="9062" y="22720"/>
                    <a:pt x="8096" y="22375"/>
                  </a:cubicBezTo>
                  <a:cubicBezTo>
                    <a:pt x="5266" y="21393"/>
                    <a:pt x="2800" y="19659"/>
                    <a:pt x="792" y="17444"/>
                  </a:cubicBezTo>
                  <a:cubicBezTo>
                    <a:pt x="710" y="17357"/>
                    <a:pt x="618" y="17321"/>
                    <a:pt x="529" y="17321"/>
                  </a:cubicBezTo>
                  <a:cubicBezTo>
                    <a:pt x="247" y="17321"/>
                    <a:pt x="1" y="17691"/>
                    <a:pt x="244" y="17969"/>
                  </a:cubicBezTo>
                  <a:cubicBezTo>
                    <a:pt x="2412" y="20366"/>
                    <a:pt x="5106" y="22192"/>
                    <a:pt x="8187" y="23196"/>
                  </a:cubicBezTo>
                  <a:cubicBezTo>
                    <a:pt x="9132" y="23515"/>
                    <a:pt x="10228" y="23776"/>
                    <a:pt x="11275" y="23776"/>
                  </a:cubicBezTo>
                  <a:cubicBezTo>
                    <a:pt x="12633" y="23776"/>
                    <a:pt x="13909" y="23337"/>
                    <a:pt x="14670" y="22010"/>
                  </a:cubicBezTo>
                  <a:cubicBezTo>
                    <a:pt x="16199" y="19293"/>
                    <a:pt x="14282" y="15550"/>
                    <a:pt x="13483" y="12925"/>
                  </a:cubicBezTo>
                  <a:cubicBezTo>
                    <a:pt x="12204" y="8702"/>
                    <a:pt x="10926" y="4480"/>
                    <a:pt x="9648" y="257"/>
                  </a:cubicBezTo>
                  <a:cubicBezTo>
                    <a:pt x="9594" y="78"/>
                    <a:pt x="9449" y="1"/>
                    <a:pt x="930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1206700" y="1663725"/>
              <a:ext cx="590975" cy="375600"/>
            </a:xfrm>
            <a:custGeom>
              <a:rect b="b" l="l" r="r" t="t"/>
              <a:pathLst>
                <a:path extrusionOk="0" h="15024" w="23639">
                  <a:moveTo>
                    <a:pt x="458" y="0"/>
                  </a:moveTo>
                  <a:cubicBezTo>
                    <a:pt x="231" y="0"/>
                    <a:pt x="1" y="181"/>
                    <a:pt x="83" y="468"/>
                  </a:cubicBezTo>
                  <a:cubicBezTo>
                    <a:pt x="2046" y="6335"/>
                    <a:pt x="6565" y="11105"/>
                    <a:pt x="12317" y="13433"/>
                  </a:cubicBezTo>
                  <a:cubicBezTo>
                    <a:pt x="13909" y="14087"/>
                    <a:pt x="16535" y="15023"/>
                    <a:pt x="18722" y="15023"/>
                  </a:cubicBezTo>
                  <a:cubicBezTo>
                    <a:pt x="19513" y="15023"/>
                    <a:pt x="20247" y="14901"/>
                    <a:pt x="20854" y="14597"/>
                  </a:cubicBezTo>
                  <a:cubicBezTo>
                    <a:pt x="23639" y="13182"/>
                    <a:pt x="22155" y="9667"/>
                    <a:pt x="20922" y="7795"/>
                  </a:cubicBezTo>
                  <a:cubicBezTo>
                    <a:pt x="20845" y="7668"/>
                    <a:pt x="20727" y="7615"/>
                    <a:pt x="20611" y="7615"/>
                  </a:cubicBezTo>
                  <a:cubicBezTo>
                    <a:pt x="20351" y="7615"/>
                    <a:pt x="20094" y="7877"/>
                    <a:pt x="20283" y="8161"/>
                  </a:cubicBezTo>
                  <a:cubicBezTo>
                    <a:pt x="21128" y="9484"/>
                    <a:pt x="22360" y="11447"/>
                    <a:pt x="21379" y="13022"/>
                  </a:cubicBezTo>
                  <a:cubicBezTo>
                    <a:pt x="20838" y="13912"/>
                    <a:pt x="19841" y="14169"/>
                    <a:pt x="18794" y="14169"/>
                  </a:cubicBezTo>
                  <a:cubicBezTo>
                    <a:pt x="17855" y="14169"/>
                    <a:pt x="16876" y="13962"/>
                    <a:pt x="16152" y="13821"/>
                  </a:cubicBezTo>
                  <a:cubicBezTo>
                    <a:pt x="13869" y="13365"/>
                    <a:pt x="11678" y="12497"/>
                    <a:pt x="9669" y="11288"/>
                  </a:cubicBezTo>
                  <a:cubicBezTo>
                    <a:pt x="5515" y="8777"/>
                    <a:pt x="2343" y="4874"/>
                    <a:pt x="813" y="263"/>
                  </a:cubicBezTo>
                  <a:cubicBezTo>
                    <a:pt x="758" y="80"/>
                    <a:pt x="609" y="0"/>
                    <a:pt x="4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2283375" y="880675"/>
              <a:ext cx="515750" cy="429350"/>
            </a:xfrm>
            <a:custGeom>
              <a:rect b="b" l="l" r="r" t="t"/>
              <a:pathLst>
                <a:path extrusionOk="0" h="17174" w="20630">
                  <a:moveTo>
                    <a:pt x="20253" y="1"/>
                  </a:moveTo>
                  <a:cubicBezTo>
                    <a:pt x="20065" y="1"/>
                    <a:pt x="19877" y="120"/>
                    <a:pt x="19877" y="360"/>
                  </a:cubicBezTo>
                  <a:cubicBezTo>
                    <a:pt x="19854" y="4857"/>
                    <a:pt x="19922" y="11088"/>
                    <a:pt x="16476" y="14512"/>
                  </a:cubicBezTo>
                  <a:cubicBezTo>
                    <a:pt x="15052" y="15928"/>
                    <a:pt x="13321" y="16448"/>
                    <a:pt x="11476" y="16448"/>
                  </a:cubicBezTo>
                  <a:cubicBezTo>
                    <a:pt x="7791" y="16448"/>
                    <a:pt x="3654" y="14374"/>
                    <a:pt x="612" y="13234"/>
                  </a:cubicBezTo>
                  <a:cubicBezTo>
                    <a:pt x="562" y="13214"/>
                    <a:pt x="515" y="13204"/>
                    <a:pt x="472" y="13204"/>
                  </a:cubicBezTo>
                  <a:cubicBezTo>
                    <a:pt x="119" y="13204"/>
                    <a:pt x="0" y="13801"/>
                    <a:pt x="407" y="13964"/>
                  </a:cubicBezTo>
                  <a:cubicBezTo>
                    <a:pt x="3606" y="15158"/>
                    <a:pt x="7709" y="17173"/>
                    <a:pt x="11469" y="17173"/>
                  </a:cubicBezTo>
                  <a:cubicBezTo>
                    <a:pt x="13315" y="17173"/>
                    <a:pt x="15079" y="16687"/>
                    <a:pt x="16613" y="15379"/>
                  </a:cubicBezTo>
                  <a:cubicBezTo>
                    <a:pt x="20607" y="11978"/>
                    <a:pt x="20607" y="5108"/>
                    <a:pt x="20630" y="360"/>
                  </a:cubicBezTo>
                  <a:cubicBezTo>
                    <a:pt x="20630" y="120"/>
                    <a:pt x="20442" y="1"/>
                    <a:pt x="20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2810250" y="31525"/>
              <a:ext cx="483050" cy="1039200"/>
            </a:xfrm>
            <a:custGeom>
              <a:rect b="b" l="l" r="r" t="t"/>
              <a:pathLst>
                <a:path extrusionOk="0" h="41568" w="19322">
                  <a:moveTo>
                    <a:pt x="3288" y="0"/>
                  </a:moveTo>
                  <a:cubicBezTo>
                    <a:pt x="2982" y="0"/>
                    <a:pt x="2712" y="383"/>
                    <a:pt x="3002" y="636"/>
                  </a:cubicBezTo>
                  <a:cubicBezTo>
                    <a:pt x="6699" y="3672"/>
                    <a:pt x="9461" y="7506"/>
                    <a:pt x="11858" y="11592"/>
                  </a:cubicBezTo>
                  <a:cubicBezTo>
                    <a:pt x="14346" y="15815"/>
                    <a:pt x="16925" y="20266"/>
                    <a:pt x="18043" y="25059"/>
                  </a:cubicBezTo>
                  <a:cubicBezTo>
                    <a:pt x="19185" y="30012"/>
                    <a:pt x="18454" y="35581"/>
                    <a:pt x="14506" y="39097"/>
                  </a:cubicBezTo>
                  <a:cubicBezTo>
                    <a:pt x="13520" y="39990"/>
                    <a:pt x="12472" y="40717"/>
                    <a:pt x="11327" y="40717"/>
                  </a:cubicBezTo>
                  <a:cubicBezTo>
                    <a:pt x="10775" y="40717"/>
                    <a:pt x="10200" y="40548"/>
                    <a:pt x="9598" y="40147"/>
                  </a:cubicBezTo>
                  <a:cubicBezTo>
                    <a:pt x="8525" y="39416"/>
                    <a:pt x="7612" y="38435"/>
                    <a:pt x="6654" y="37590"/>
                  </a:cubicBezTo>
                  <a:cubicBezTo>
                    <a:pt x="4713" y="35855"/>
                    <a:pt x="2751" y="34098"/>
                    <a:pt x="810" y="32363"/>
                  </a:cubicBezTo>
                  <a:cubicBezTo>
                    <a:pt x="730" y="32293"/>
                    <a:pt x="643" y="32264"/>
                    <a:pt x="558" y="32264"/>
                  </a:cubicBezTo>
                  <a:cubicBezTo>
                    <a:pt x="258" y="32264"/>
                    <a:pt x="0" y="32639"/>
                    <a:pt x="285" y="32888"/>
                  </a:cubicBezTo>
                  <a:cubicBezTo>
                    <a:pt x="2751" y="35102"/>
                    <a:pt x="5238" y="37339"/>
                    <a:pt x="7726" y="39553"/>
                  </a:cubicBezTo>
                  <a:cubicBezTo>
                    <a:pt x="8846" y="40546"/>
                    <a:pt x="9950" y="41567"/>
                    <a:pt x="11357" y="41567"/>
                  </a:cubicBezTo>
                  <a:cubicBezTo>
                    <a:pt x="11729" y="41567"/>
                    <a:pt x="12122" y="41496"/>
                    <a:pt x="12543" y="41333"/>
                  </a:cubicBezTo>
                  <a:cubicBezTo>
                    <a:pt x="17108" y="39576"/>
                    <a:pt x="19299" y="33892"/>
                    <a:pt x="19299" y="29396"/>
                  </a:cubicBezTo>
                  <a:cubicBezTo>
                    <a:pt x="19322" y="23735"/>
                    <a:pt x="16628" y="18554"/>
                    <a:pt x="13935" y="13715"/>
                  </a:cubicBezTo>
                  <a:cubicBezTo>
                    <a:pt x="11150" y="8693"/>
                    <a:pt x="8023" y="3786"/>
                    <a:pt x="3527" y="88"/>
                  </a:cubicBezTo>
                  <a:cubicBezTo>
                    <a:pt x="3451" y="27"/>
                    <a:pt x="3368" y="0"/>
                    <a:pt x="3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3018200" y="585350"/>
              <a:ext cx="484525" cy="756275"/>
            </a:xfrm>
            <a:custGeom>
              <a:rect b="b" l="l" r="r" t="t"/>
              <a:pathLst>
                <a:path extrusionOk="0" h="30251" w="19381">
                  <a:moveTo>
                    <a:pt x="12875" y="0"/>
                  </a:moveTo>
                  <a:cubicBezTo>
                    <a:pt x="12620" y="0"/>
                    <a:pt x="12352" y="278"/>
                    <a:pt x="12510" y="578"/>
                  </a:cubicBezTo>
                  <a:cubicBezTo>
                    <a:pt x="15546" y="6581"/>
                    <a:pt x="17669" y="13360"/>
                    <a:pt x="17167" y="20162"/>
                  </a:cubicBezTo>
                  <a:cubicBezTo>
                    <a:pt x="16915" y="23814"/>
                    <a:pt x="15363" y="27763"/>
                    <a:pt x="11574" y="28995"/>
                  </a:cubicBezTo>
                  <a:cubicBezTo>
                    <a:pt x="10481" y="29352"/>
                    <a:pt x="9307" y="29500"/>
                    <a:pt x="8107" y="29500"/>
                  </a:cubicBezTo>
                  <a:cubicBezTo>
                    <a:pt x="5548" y="29500"/>
                    <a:pt x="2871" y="28828"/>
                    <a:pt x="618" y="28082"/>
                  </a:cubicBezTo>
                  <a:cubicBezTo>
                    <a:pt x="574" y="28067"/>
                    <a:pt x="531" y="28060"/>
                    <a:pt x="492" y="28060"/>
                  </a:cubicBezTo>
                  <a:cubicBezTo>
                    <a:pt x="128" y="28060"/>
                    <a:pt x="1" y="28669"/>
                    <a:pt x="413" y="28813"/>
                  </a:cubicBezTo>
                  <a:cubicBezTo>
                    <a:pt x="2756" y="29584"/>
                    <a:pt x="5484" y="30250"/>
                    <a:pt x="8113" y="30250"/>
                  </a:cubicBezTo>
                  <a:cubicBezTo>
                    <a:pt x="9376" y="30250"/>
                    <a:pt x="10616" y="30096"/>
                    <a:pt x="11780" y="29726"/>
                  </a:cubicBezTo>
                  <a:cubicBezTo>
                    <a:pt x="14816" y="28744"/>
                    <a:pt x="16756" y="25982"/>
                    <a:pt x="17509" y="22969"/>
                  </a:cubicBezTo>
                  <a:cubicBezTo>
                    <a:pt x="19381" y="15460"/>
                    <a:pt x="16527" y="6855"/>
                    <a:pt x="13172" y="190"/>
                  </a:cubicBezTo>
                  <a:cubicBezTo>
                    <a:pt x="13102" y="56"/>
                    <a:pt x="12990" y="0"/>
                    <a:pt x="1287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024950" y="874825"/>
              <a:ext cx="267775" cy="333875"/>
            </a:xfrm>
            <a:custGeom>
              <a:rect b="b" l="l" r="r" t="t"/>
              <a:pathLst>
                <a:path extrusionOk="0" h="13355" w="10711">
                  <a:moveTo>
                    <a:pt x="9926" y="0"/>
                  </a:moveTo>
                  <a:cubicBezTo>
                    <a:pt x="9709" y="0"/>
                    <a:pt x="9469" y="184"/>
                    <a:pt x="9524" y="457"/>
                  </a:cubicBezTo>
                  <a:cubicBezTo>
                    <a:pt x="10095" y="3698"/>
                    <a:pt x="10140" y="7898"/>
                    <a:pt x="8383" y="10820"/>
                  </a:cubicBezTo>
                  <a:cubicBezTo>
                    <a:pt x="7597" y="12135"/>
                    <a:pt x="6798" y="12652"/>
                    <a:pt x="6024" y="12652"/>
                  </a:cubicBezTo>
                  <a:cubicBezTo>
                    <a:pt x="3761" y="12652"/>
                    <a:pt x="1706" y="8234"/>
                    <a:pt x="805" y="6415"/>
                  </a:cubicBezTo>
                  <a:cubicBezTo>
                    <a:pt x="734" y="6281"/>
                    <a:pt x="624" y="6225"/>
                    <a:pt x="512" y="6225"/>
                  </a:cubicBezTo>
                  <a:cubicBezTo>
                    <a:pt x="262" y="6225"/>
                    <a:pt x="1" y="6503"/>
                    <a:pt x="143" y="6803"/>
                  </a:cubicBezTo>
                  <a:cubicBezTo>
                    <a:pt x="1182" y="8882"/>
                    <a:pt x="3035" y="13355"/>
                    <a:pt x="5832" y="13355"/>
                  </a:cubicBezTo>
                  <a:cubicBezTo>
                    <a:pt x="6413" y="13355"/>
                    <a:pt x="7034" y="13162"/>
                    <a:pt x="7698" y="12714"/>
                  </a:cubicBezTo>
                  <a:cubicBezTo>
                    <a:pt x="9296" y="11619"/>
                    <a:pt x="9866" y="9450"/>
                    <a:pt x="10209" y="7693"/>
                  </a:cubicBezTo>
                  <a:cubicBezTo>
                    <a:pt x="10711" y="5228"/>
                    <a:pt x="10688" y="2740"/>
                    <a:pt x="10232" y="275"/>
                  </a:cubicBezTo>
                  <a:cubicBezTo>
                    <a:pt x="10204" y="82"/>
                    <a:pt x="10070" y="0"/>
                    <a:pt x="99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2765750" y="962725"/>
              <a:ext cx="221125" cy="216950"/>
            </a:xfrm>
            <a:custGeom>
              <a:rect b="b" l="l" r="r" t="t"/>
              <a:pathLst>
                <a:path extrusionOk="0" h="8678" w="8845">
                  <a:moveTo>
                    <a:pt x="8000" y="1"/>
                  </a:moveTo>
                  <a:cubicBezTo>
                    <a:pt x="7777" y="1"/>
                    <a:pt x="7534" y="190"/>
                    <a:pt x="7589" y="479"/>
                  </a:cubicBezTo>
                  <a:cubicBezTo>
                    <a:pt x="8000" y="2670"/>
                    <a:pt x="7909" y="5250"/>
                    <a:pt x="6174" y="6916"/>
                  </a:cubicBezTo>
                  <a:cubicBezTo>
                    <a:pt x="5472" y="7590"/>
                    <a:pt x="4786" y="7871"/>
                    <a:pt x="4145" y="7871"/>
                  </a:cubicBezTo>
                  <a:cubicBezTo>
                    <a:pt x="2683" y="7871"/>
                    <a:pt x="1454" y="6410"/>
                    <a:pt x="787" y="4839"/>
                  </a:cubicBezTo>
                  <a:cubicBezTo>
                    <a:pt x="722" y="4693"/>
                    <a:pt x="613" y="4634"/>
                    <a:pt x="500" y="4634"/>
                  </a:cubicBezTo>
                  <a:cubicBezTo>
                    <a:pt x="258" y="4634"/>
                    <a:pt x="1" y="4908"/>
                    <a:pt x="125" y="5204"/>
                  </a:cubicBezTo>
                  <a:cubicBezTo>
                    <a:pt x="870" y="6954"/>
                    <a:pt x="2352" y="8678"/>
                    <a:pt x="4141" y="8678"/>
                  </a:cubicBezTo>
                  <a:cubicBezTo>
                    <a:pt x="4708" y="8678"/>
                    <a:pt x="5307" y="8504"/>
                    <a:pt x="5923" y="8103"/>
                  </a:cubicBezTo>
                  <a:cubicBezTo>
                    <a:pt x="8525" y="6391"/>
                    <a:pt x="8845" y="3081"/>
                    <a:pt x="8320" y="274"/>
                  </a:cubicBezTo>
                  <a:cubicBezTo>
                    <a:pt x="8283" y="83"/>
                    <a:pt x="8146" y="1"/>
                    <a:pt x="800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2891600" y="1115775"/>
              <a:ext cx="197125" cy="178950"/>
            </a:xfrm>
            <a:custGeom>
              <a:rect b="b" l="l" r="r" t="t"/>
              <a:pathLst>
                <a:path extrusionOk="0" h="7158" w="7885">
                  <a:moveTo>
                    <a:pt x="7514" y="1"/>
                  </a:moveTo>
                  <a:cubicBezTo>
                    <a:pt x="7326" y="1"/>
                    <a:pt x="7132" y="120"/>
                    <a:pt x="7120" y="360"/>
                  </a:cubicBezTo>
                  <a:cubicBezTo>
                    <a:pt x="7075" y="2049"/>
                    <a:pt x="6823" y="4240"/>
                    <a:pt x="5614" y="5564"/>
                  </a:cubicBezTo>
                  <a:cubicBezTo>
                    <a:pt x="5075" y="6153"/>
                    <a:pt x="4476" y="6377"/>
                    <a:pt x="3862" y="6377"/>
                  </a:cubicBezTo>
                  <a:cubicBezTo>
                    <a:pt x="2784" y="6377"/>
                    <a:pt x="1659" y="5687"/>
                    <a:pt x="729" y="5062"/>
                  </a:cubicBezTo>
                  <a:cubicBezTo>
                    <a:pt x="659" y="5015"/>
                    <a:pt x="590" y="4995"/>
                    <a:pt x="525" y="4995"/>
                  </a:cubicBezTo>
                  <a:cubicBezTo>
                    <a:pt x="209" y="4995"/>
                    <a:pt x="0" y="5474"/>
                    <a:pt x="341" y="5701"/>
                  </a:cubicBezTo>
                  <a:cubicBezTo>
                    <a:pt x="1418" y="6434"/>
                    <a:pt x="2643" y="7158"/>
                    <a:pt x="3860" y="7158"/>
                  </a:cubicBezTo>
                  <a:cubicBezTo>
                    <a:pt x="4499" y="7158"/>
                    <a:pt x="5137" y="6958"/>
                    <a:pt x="5751" y="6454"/>
                  </a:cubicBezTo>
                  <a:cubicBezTo>
                    <a:pt x="7463" y="5062"/>
                    <a:pt x="7805" y="2414"/>
                    <a:pt x="7873" y="360"/>
                  </a:cubicBezTo>
                  <a:cubicBezTo>
                    <a:pt x="7885" y="120"/>
                    <a:pt x="7702" y="1"/>
                    <a:pt x="75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2255075" y="1167700"/>
              <a:ext cx="659900" cy="367325"/>
            </a:xfrm>
            <a:custGeom>
              <a:rect b="b" l="l" r="r" t="t"/>
              <a:pathLst>
                <a:path extrusionOk="0" h="14693" w="26396">
                  <a:moveTo>
                    <a:pt x="25665" y="1"/>
                  </a:moveTo>
                  <a:cubicBezTo>
                    <a:pt x="25477" y="1"/>
                    <a:pt x="25300" y="121"/>
                    <a:pt x="25323" y="360"/>
                  </a:cubicBezTo>
                  <a:cubicBezTo>
                    <a:pt x="25642" y="3487"/>
                    <a:pt x="25072" y="7208"/>
                    <a:pt x="22858" y="9582"/>
                  </a:cubicBezTo>
                  <a:cubicBezTo>
                    <a:pt x="20837" y="11712"/>
                    <a:pt x="18330" y="13906"/>
                    <a:pt x="15256" y="13906"/>
                  </a:cubicBezTo>
                  <a:cubicBezTo>
                    <a:pt x="15136" y="13906"/>
                    <a:pt x="15014" y="13902"/>
                    <a:pt x="14892" y="13896"/>
                  </a:cubicBezTo>
                  <a:cubicBezTo>
                    <a:pt x="9299" y="13553"/>
                    <a:pt x="4050" y="10198"/>
                    <a:pt x="854" y="5701"/>
                  </a:cubicBezTo>
                  <a:cubicBezTo>
                    <a:pt x="764" y="5584"/>
                    <a:pt x="644" y="5536"/>
                    <a:pt x="526" y="5536"/>
                  </a:cubicBezTo>
                  <a:cubicBezTo>
                    <a:pt x="255" y="5536"/>
                    <a:pt x="1" y="5796"/>
                    <a:pt x="192" y="6067"/>
                  </a:cubicBezTo>
                  <a:cubicBezTo>
                    <a:pt x="3385" y="10558"/>
                    <a:pt x="9238" y="14692"/>
                    <a:pt x="15030" y="14692"/>
                  </a:cubicBezTo>
                  <a:cubicBezTo>
                    <a:pt x="15449" y="14692"/>
                    <a:pt x="15867" y="14671"/>
                    <a:pt x="16284" y="14626"/>
                  </a:cubicBezTo>
                  <a:cubicBezTo>
                    <a:pt x="19183" y="14306"/>
                    <a:pt x="21967" y="11818"/>
                    <a:pt x="23793" y="9673"/>
                  </a:cubicBezTo>
                  <a:cubicBezTo>
                    <a:pt x="25848" y="7253"/>
                    <a:pt x="26396" y="3464"/>
                    <a:pt x="26076" y="360"/>
                  </a:cubicBezTo>
                  <a:cubicBezTo>
                    <a:pt x="26053" y="121"/>
                    <a:pt x="25853" y="1"/>
                    <a:pt x="256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2249350" y="1457150"/>
              <a:ext cx="547150" cy="285700"/>
            </a:xfrm>
            <a:custGeom>
              <a:rect b="b" l="l" r="r" t="t"/>
              <a:pathLst>
                <a:path extrusionOk="0" h="11428" w="21886">
                  <a:moveTo>
                    <a:pt x="21424" y="0"/>
                  </a:moveTo>
                  <a:cubicBezTo>
                    <a:pt x="21276" y="0"/>
                    <a:pt x="21137" y="81"/>
                    <a:pt x="21101" y="263"/>
                  </a:cubicBezTo>
                  <a:cubicBezTo>
                    <a:pt x="20302" y="4760"/>
                    <a:pt x="17882" y="8229"/>
                    <a:pt x="13523" y="9804"/>
                  </a:cubicBezTo>
                  <a:cubicBezTo>
                    <a:pt x="11889" y="10395"/>
                    <a:pt x="10222" y="10672"/>
                    <a:pt x="8564" y="10672"/>
                  </a:cubicBezTo>
                  <a:cubicBezTo>
                    <a:pt x="5869" y="10672"/>
                    <a:pt x="3200" y="9940"/>
                    <a:pt x="741" y="8640"/>
                  </a:cubicBezTo>
                  <a:cubicBezTo>
                    <a:pt x="678" y="8607"/>
                    <a:pt x="618" y="8593"/>
                    <a:pt x="560" y="8593"/>
                  </a:cubicBezTo>
                  <a:cubicBezTo>
                    <a:pt x="218" y="8593"/>
                    <a:pt x="1" y="9107"/>
                    <a:pt x="353" y="9302"/>
                  </a:cubicBezTo>
                  <a:cubicBezTo>
                    <a:pt x="2949" y="10655"/>
                    <a:pt x="5775" y="11427"/>
                    <a:pt x="8614" y="11427"/>
                  </a:cubicBezTo>
                  <a:cubicBezTo>
                    <a:pt x="10517" y="11427"/>
                    <a:pt x="12426" y="11080"/>
                    <a:pt x="14276" y="10329"/>
                  </a:cubicBezTo>
                  <a:cubicBezTo>
                    <a:pt x="18636" y="8549"/>
                    <a:pt x="21032" y="5011"/>
                    <a:pt x="21831" y="469"/>
                  </a:cubicBezTo>
                  <a:cubicBezTo>
                    <a:pt x="21886" y="181"/>
                    <a:pt x="21645" y="0"/>
                    <a:pt x="214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1634900" y="1357725"/>
              <a:ext cx="675500" cy="494075"/>
            </a:xfrm>
            <a:custGeom>
              <a:rect b="b" l="l" r="r" t="t"/>
              <a:pathLst>
                <a:path extrusionOk="0" h="19763" w="27020">
                  <a:moveTo>
                    <a:pt x="26648" y="1"/>
                  </a:moveTo>
                  <a:cubicBezTo>
                    <a:pt x="26460" y="1"/>
                    <a:pt x="26266" y="120"/>
                    <a:pt x="26254" y="360"/>
                  </a:cubicBezTo>
                  <a:cubicBezTo>
                    <a:pt x="26118" y="4309"/>
                    <a:pt x="25638" y="8235"/>
                    <a:pt x="24725" y="12069"/>
                  </a:cubicBezTo>
                  <a:cubicBezTo>
                    <a:pt x="24291" y="13918"/>
                    <a:pt x="23903" y="16224"/>
                    <a:pt x="22511" y="17616"/>
                  </a:cubicBezTo>
                  <a:cubicBezTo>
                    <a:pt x="21496" y="18644"/>
                    <a:pt x="20162" y="18999"/>
                    <a:pt x="18791" y="18999"/>
                  </a:cubicBezTo>
                  <a:cubicBezTo>
                    <a:pt x="17727" y="18999"/>
                    <a:pt x="16641" y="18785"/>
                    <a:pt x="15664" y="18506"/>
                  </a:cubicBezTo>
                  <a:cubicBezTo>
                    <a:pt x="9158" y="16657"/>
                    <a:pt x="3772" y="11887"/>
                    <a:pt x="804" y="5861"/>
                  </a:cubicBezTo>
                  <a:cubicBezTo>
                    <a:pt x="734" y="5727"/>
                    <a:pt x="624" y="5671"/>
                    <a:pt x="512" y="5671"/>
                  </a:cubicBezTo>
                  <a:cubicBezTo>
                    <a:pt x="262" y="5671"/>
                    <a:pt x="0" y="5949"/>
                    <a:pt x="142" y="6249"/>
                  </a:cubicBezTo>
                  <a:cubicBezTo>
                    <a:pt x="3383" y="12823"/>
                    <a:pt x="10208" y="18963"/>
                    <a:pt x="17786" y="19716"/>
                  </a:cubicBezTo>
                  <a:cubicBezTo>
                    <a:pt x="18091" y="19747"/>
                    <a:pt x="18386" y="19763"/>
                    <a:pt x="18671" y="19763"/>
                  </a:cubicBezTo>
                  <a:cubicBezTo>
                    <a:pt x="21913" y="19763"/>
                    <a:pt x="23916" y="17771"/>
                    <a:pt x="24839" y="14603"/>
                  </a:cubicBezTo>
                  <a:cubicBezTo>
                    <a:pt x="26186" y="9992"/>
                    <a:pt x="26848" y="5153"/>
                    <a:pt x="27008" y="360"/>
                  </a:cubicBezTo>
                  <a:cubicBezTo>
                    <a:pt x="27019" y="120"/>
                    <a:pt x="26836" y="1"/>
                    <a:pt x="2664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1715475" y="1767150"/>
              <a:ext cx="390350" cy="84275"/>
            </a:xfrm>
            <a:custGeom>
              <a:rect b="b" l="l" r="r" t="t"/>
              <a:pathLst>
                <a:path extrusionOk="0" h="3371" w="15614">
                  <a:moveTo>
                    <a:pt x="486" y="0"/>
                  </a:moveTo>
                  <a:cubicBezTo>
                    <a:pt x="192" y="0"/>
                    <a:pt x="1" y="492"/>
                    <a:pt x="320" y="737"/>
                  </a:cubicBezTo>
                  <a:cubicBezTo>
                    <a:pt x="2215" y="2152"/>
                    <a:pt x="4657" y="2540"/>
                    <a:pt x="6940" y="2905"/>
                  </a:cubicBezTo>
                  <a:cubicBezTo>
                    <a:pt x="8941" y="3225"/>
                    <a:pt x="10954" y="3371"/>
                    <a:pt x="12971" y="3371"/>
                  </a:cubicBezTo>
                  <a:cubicBezTo>
                    <a:pt x="13692" y="3371"/>
                    <a:pt x="14413" y="3352"/>
                    <a:pt x="15134" y="3316"/>
                  </a:cubicBezTo>
                  <a:cubicBezTo>
                    <a:pt x="15606" y="3294"/>
                    <a:pt x="15613" y="2562"/>
                    <a:pt x="15155" y="2562"/>
                  </a:cubicBezTo>
                  <a:cubicBezTo>
                    <a:pt x="15148" y="2562"/>
                    <a:pt x="15141" y="2562"/>
                    <a:pt x="15134" y="2563"/>
                  </a:cubicBezTo>
                  <a:cubicBezTo>
                    <a:pt x="14385" y="2601"/>
                    <a:pt x="13637" y="2622"/>
                    <a:pt x="12888" y="2622"/>
                  </a:cubicBezTo>
                  <a:cubicBezTo>
                    <a:pt x="10968" y="2622"/>
                    <a:pt x="9050" y="2487"/>
                    <a:pt x="7145" y="2175"/>
                  </a:cubicBezTo>
                  <a:cubicBezTo>
                    <a:pt x="4931" y="1832"/>
                    <a:pt x="2534" y="1444"/>
                    <a:pt x="685" y="75"/>
                  </a:cubicBezTo>
                  <a:cubicBezTo>
                    <a:pt x="617" y="23"/>
                    <a:pt x="549" y="0"/>
                    <a:pt x="48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105725" y="-181700"/>
              <a:ext cx="1028575" cy="1812750"/>
            </a:xfrm>
            <a:custGeom>
              <a:rect b="b" l="l" r="r" t="t"/>
              <a:pathLst>
                <a:path extrusionOk="0" h="72510" w="41143">
                  <a:moveTo>
                    <a:pt x="40592" y="0"/>
                  </a:moveTo>
                  <a:cubicBezTo>
                    <a:pt x="40560" y="0"/>
                    <a:pt x="40527" y="4"/>
                    <a:pt x="40493" y="12"/>
                  </a:cubicBezTo>
                  <a:cubicBezTo>
                    <a:pt x="28578" y="2865"/>
                    <a:pt x="18786" y="9895"/>
                    <a:pt x="11984" y="20098"/>
                  </a:cubicBezTo>
                  <a:cubicBezTo>
                    <a:pt x="4862" y="30781"/>
                    <a:pt x="1302" y="44042"/>
                    <a:pt x="480" y="56756"/>
                  </a:cubicBezTo>
                  <a:cubicBezTo>
                    <a:pt x="183" y="61298"/>
                    <a:pt x="1" y="71592"/>
                    <a:pt x="6232" y="72505"/>
                  </a:cubicBezTo>
                  <a:cubicBezTo>
                    <a:pt x="6254" y="72508"/>
                    <a:pt x="6275" y="72510"/>
                    <a:pt x="6296" y="72510"/>
                  </a:cubicBezTo>
                  <a:cubicBezTo>
                    <a:pt x="6729" y="72510"/>
                    <a:pt x="6895" y="71863"/>
                    <a:pt x="6437" y="71798"/>
                  </a:cubicBezTo>
                  <a:cubicBezTo>
                    <a:pt x="3287" y="71318"/>
                    <a:pt x="2169" y="67780"/>
                    <a:pt x="1621" y="65064"/>
                  </a:cubicBezTo>
                  <a:cubicBezTo>
                    <a:pt x="982" y="61869"/>
                    <a:pt x="1050" y="58582"/>
                    <a:pt x="1347" y="55363"/>
                  </a:cubicBezTo>
                  <a:cubicBezTo>
                    <a:pt x="1895" y="49246"/>
                    <a:pt x="3059" y="43152"/>
                    <a:pt x="4862" y="37309"/>
                  </a:cubicBezTo>
                  <a:cubicBezTo>
                    <a:pt x="8104" y="26626"/>
                    <a:pt x="13833" y="16583"/>
                    <a:pt x="22552" y="9462"/>
                  </a:cubicBezTo>
                  <a:cubicBezTo>
                    <a:pt x="27870" y="5102"/>
                    <a:pt x="34056" y="2317"/>
                    <a:pt x="40698" y="742"/>
                  </a:cubicBezTo>
                  <a:cubicBezTo>
                    <a:pt x="41143" y="637"/>
                    <a:pt x="40998" y="0"/>
                    <a:pt x="405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256100" y="185025"/>
              <a:ext cx="701375" cy="1443475"/>
            </a:xfrm>
            <a:custGeom>
              <a:rect b="b" l="l" r="r" t="t"/>
              <a:pathLst>
                <a:path extrusionOk="0" h="57739" w="28055">
                  <a:moveTo>
                    <a:pt x="27547" y="0"/>
                  </a:moveTo>
                  <a:cubicBezTo>
                    <a:pt x="27433" y="0"/>
                    <a:pt x="27319" y="53"/>
                    <a:pt x="27242" y="179"/>
                  </a:cubicBezTo>
                  <a:cubicBezTo>
                    <a:pt x="21513" y="9538"/>
                    <a:pt x="16172" y="19147"/>
                    <a:pt x="11287" y="28985"/>
                  </a:cubicBezTo>
                  <a:cubicBezTo>
                    <a:pt x="9005" y="33550"/>
                    <a:pt x="6699" y="38161"/>
                    <a:pt x="4805" y="42908"/>
                  </a:cubicBezTo>
                  <a:cubicBezTo>
                    <a:pt x="3869" y="45259"/>
                    <a:pt x="3047" y="47656"/>
                    <a:pt x="2499" y="50121"/>
                  </a:cubicBezTo>
                  <a:cubicBezTo>
                    <a:pt x="2089" y="51970"/>
                    <a:pt x="2294" y="56147"/>
                    <a:pt x="377" y="57037"/>
                  </a:cubicBezTo>
                  <a:cubicBezTo>
                    <a:pt x="0" y="57216"/>
                    <a:pt x="243" y="57738"/>
                    <a:pt x="598" y="57738"/>
                  </a:cubicBezTo>
                  <a:cubicBezTo>
                    <a:pt x="651" y="57738"/>
                    <a:pt x="708" y="57726"/>
                    <a:pt x="765" y="57699"/>
                  </a:cubicBezTo>
                  <a:cubicBezTo>
                    <a:pt x="2089" y="57060"/>
                    <a:pt x="2362" y="55736"/>
                    <a:pt x="2568" y="54367"/>
                  </a:cubicBezTo>
                  <a:cubicBezTo>
                    <a:pt x="2956" y="51628"/>
                    <a:pt x="3458" y="48980"/>
                    <a:pt x="4348" y="46355"/>
                  </a:cubicBezTo>
                  <a:cubicBezTo>
                    <a:pt x="6129" y="40923"/>
                    <a:pt x="8776" y="35764"/>
                    <a:pt x="11287" y="30651"/>
                  </a:cubicBezTo>
                  <a:cubicBezTo>
                    <a:pt x="16354" y="20380"/>
                    <a:pt x="21901" y="10337"/>
                    <a:pt x="27881" y="568"/>
                  </a:cubicBezTo>
                  <a:cubicBezTo>
                    <a:pt x="28055" y="267"/>
                    <a:pt x="27802" y="0"/>
                    <a:pt x="2754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310575" y="1370850"/>
              <a:ext cx="414875" cy="630575"/>
            </a:xfrm>
            <a:custGeom>
              <a:rect b="b" l="l" r="r" t="t"/>
              <a:pathLst>
                <a:path extrusionOk="0" h="25223" w="16595">
                  <a:moveTo>
                    <a:pt x="1387" y="0"/>
                  </a:moveTo>
                  <a:cubicBezTo>
                    <a:pt x="1199" y="0"/>
                    <a:pt x="994" y="120"/>
                    <a:pt x="959" y="360"/>
                  </a:cubicBezTo>
                  <a:cubicBezTo>
                    <a:pt x="1" y="7755"/>
                    <a:pt x="2443" y="15356"/>
                    <a:pt x="7442" y="20880"/>
                  </a:cubicBezTo>
                  <a:cubicBezTo>
                    <a:pt x="8273" y="21808"/>
                    <a:pt x="11198" y="25222"/>
                    <a:pt x="13073" y="25222"/>
                  </a:cubicBezTo>
                  <a:cubicBezTo>
                    <a:pt x="13413" y="25222"/>
                    <a:pt x="13718" y="25110"/>
                    <a:pt x="13970" y="24851"/>
                  </a:cubicBezTo>
                  <a:cubicBezTo>
                    <a:pt x="15111" y="23665"/>
                    <a:pt x="15545" y="21177"/>
                    <a:pt x="15887" y="19647"/>
                  </a:cubicBezTo>
                  <a:cubicBezTo>
                    <a:pt x="16412" y="17433"/>
                    <a:pt x="16595" y="15174"/>
                    <a:pt x="16595" y="12914"/>
                  </a:cubicBezTo>
                  <a:cubicBezTo>
                    <a:pt x="16583" y="12663"/>
                    <a:pt x="16389" y="12537"/>
                    <a:pt x="16201" y="12537"/>
                  </a:cubicBezTo>
                  <a:cubicBezTo>
                    <a:pt x="16013" y="12537"/>
                    <a:pt x="15830" y="12663"/>
                    <a:pt x="15842" y="12914"/>
                  </a:cubicBezTo>
                  <a:cubicBezTo>
                    <a:pt x="15842" y="14877"/>
                    <a:pt x="15705" y="16863"/>
                    <a:pt x="15317" y="18803"/>
                  </a:cubicBezTo>
                  <a:cubicBezTo>
                    <a:pt x="15070" y="19922"/>
                    <a:pt x="14342" y="24309"/>
                    <a:pt x="12679" y="24309"/>
                  </a:cubicBezTo>
                  <a:cubicBezTo>
                    <a:pt x="12645" y="24309"/>
                    <a:pt x="12612" y="24307"/>
                    <a:pt x="12578" y="24304"/>
                  </a:cubicBezTo>
                  <a:cubicBezTo>
                    <a:pt x="11916" y="24235"/>
                    <a:pt x="10866" y="23094"/>
                    <a:pt x="10386" y="22706"/>
                  </a:cubicBezTo>
                  <a:cubicBezTo>
                    <a:pt x="9953" y="22341"/>
                    <a:pt x="9542" y="21953"/>
                    <a:pt x="9131" y="21565"/>
                  </a:cubicBezTo>
                  <a:cubicBezTo>
                    <a:pt x="7944" y="20423"/>
                    <a:pt x="6871" y="19145"/>
                    <a:pt x="5935" y="17798"/>
                  </a:cubicBezTo>
                  <a:cubicBezTo>
                    <a:pt x="2443" y="12686"/>
                    <a:pt x="914" y="6477"/>
                    <a:pt x="1713" y="360"/>
                  </a:cubicBezTo>
                  <a:cubicBezTo>
                    <a:pt x="1747" y="120"/>
                    <a:pt x="1576" y="0"/>
                    <a:pt x="138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371900" y="-554025"/>
              <a:ext cx="1645150" cy="1034100"/>
            </a:xfrm>
            <a:custGeom>
              <a:rect b="b" l="l" r="r" t="t"/>
              <a:pathLst>
                <a:path extrusionOk="0" h="41364" w="65806">
                  <a:moveTo>
                    <a:pt x="65348" y="114"/>
                  </a:moveTo>
                  <a:cubicBezTo>
                    <a:pt x="65341" y="114"/>
                    <a:pt x="65334" y="114"/>
                    <a:pt x="65327" y="114"/>
                  </a:cubicBezTo>
                  <a:cubicBezTo>
                    <a:pt x="59780" y="411"/>
                    <a:pt x="54074" y="0"/>
                    <a:pt x="48687" y="1621"/>
                  </a:cubicBezTo>
                  <a:cubicBezTo>
                    <a:pt x="46815" y="2191"/>
                    <a:pt x="44967" y="3378"/>
                    <a:pt x="43072" y="3721"/>
                  </a:cubicBezTo>
                  <a:cubicBezTo>
                    <a:pt x="41931" y="3926"/>
                    <a:pt x="40744" y="3972"/>
                    <a:pt x="39603" y="4132"/>
                  </a:cubicBezTo>
                  <a:cubicBezTo>
                    <a:pt x="29240" y="5524"/>
                    <a:pt x="18877" y="9199"/>
                    <a:pt x="10957" y="16229"/>
                  </a:cubicBezTo>
                  <a:cubicBezTo>
                    <a:pt x="4292" y="22186"/>
                    <a:pt x="1" y="30769"/>
                    <a:pt x="3447" y="39556"/>
                  </a:cubicBezTo>
                  <a:cubicBezTo>
                    <a:pt x="3676" y="40127"/>
                    <a:pt x="3904" y="41268"/>
                    <a:pt x="4611" y="41360"/>
                  </a:cubicBezTo>
                  <a:cubicBezTo>
                    <a:pt x="4633" y="41362"/>
                    <a:pt x="4655" y="41363"/>
                    <a:pt x="4677" y="41363"/>
                  </a:cubicBezTo>
                  <a:cubicBezTo>
                    <a:pt x="5443" y="41363"/>
                    <a:pt x="6403" y="39863"/>
                    <a:pt x="6780" y="39419"/>
                  </a:cubicBezTo>
                  <a:cubicBezTo>
                    <a:pt x="9382" y="36224"/>
                    <a:pt x="11550" y="32686"/>
                    <a:pt x="14198" y="29536"/>
                  </a:cubicBezTo>
                  <a:cubicBezTo>
                    <a:pt x="15294" y="28235"/>
                    <a:pt x="16709" y="27664"/>
                    <a:pt x="18284" y="27094"/>
                  </a:cubicBezTo>
                  <a:cubicBezTo>
                    <a:pt x="20566" y="26272"/>
                    <a:pt x="22940" y="25633"/>
                    <a:pt x="25314" y="25062"/>
                  </a:cubicBezTo>
                  <a:cubicBezTo>
                    <a:pt x="29022" y="24135"/>
                    <a:pt x="33222" y="22867"/>
                    <a:pt x="37107" y="22867"/>
                  </a:cubicBezTo>
                  <a:cubicBezTo>
                    <a:pt x="37239" y="22867"/>
                    <a:pt x="37371" y="22868"/>
                    <a:pt x="37503" y="22871"/>
                  </a:cubicBezTo>
                  <a:cubicBezTo>
                    <a:pt x="37982" y="22871"/>
                    <a:pt x="37982" y="22118"/>
                    <a:pt x="37503" y="22118"/>
                  </a:cubicBezTo>
                  <a:cubicBezTo>
                    <a:pt x="37392" y="22115"/>
                    <a:pt x="37280" y="22114"/>
                    <a:pt x="37168" y="22114"/>
                  </a:cubicBezTo>
                  <a:cubicBezTo>
                    <a:pt x="34300" y="22114"/>
                    <a:pt x="31278" y="22940"/>
                    <a:pt x="28510" y="23533"/>
                  </a:cubicBezTo>
                  <a:cubicBezTo>
                    <a:pt x="24629" y="24378"/>
                    <a:pt x="20680" y="25291"/>
                    <a:pt x="17006" y="26774"/>
                  </a:cubicBezTo>
                  <a:cubicBezTo>
                    <a:pt x="14404" y="27824"/>
                    <a:pt x="13125" y="29627"/>
                    <a:pt x="11482" y="31841"/>
                  </a:cubicBezTo>
                  <a:cubicBezTo>
                    <a:pt x="10226" y="33530"/>
                    <a:pt x="9017" y="35242"/>
                    <a:pt x="7761" y="36931"/>
                  </a:cubicBezTo>
                  <a:cubicBezTo>
                    <a:pt x="7100" y="37799"/>
                    <a:pt x="5822" y="40149"/>
                    <a:pt x="4704" y="40538"/>
                  </a:cubicBezTo>
                  <a:lnTo>
                    <a:pt x="4704" y="40538"/>
                  </a:lnTo>
                  <a:cubicBezTo>
                    <a:pt x="4688" y="40512"/>
                    <a:pt x="4665" y="40482"/>
                    <a:pt x="4634" y="40447"/>
                  </a:cubicBezTo>
                  <a:cubicBezTo>
                    <a:pt x="4497" y="40264"/>
                    <a:pt x="4406" y="39899"/>
                    <a:pt x="4315" y="39693"/>
                  </a:cubicBezTo>
                  <a:cubicBezTo>
                    <a:pt x="4041" y="39077"/>
                    <a:pt x="3813" y="38438"/>
                    <a:pt x="3630" y="37799"/>
                  </a:cubicBezTo>
                  <a:cubicBezTo>
                    <a:pt x="3151" y="36178"/>
                    <a:pt x="2900" y="34512"/>
                    <a:pt x="2922" y="32823"/>
                  </a:cubicBezTo>
                  <a:cubicBezTo>
                    <a:pt x="2945" y="27619"/>
                    <a:pt x="5570" y="22894"/>
                    <a:pt x="9040" y="19173"/>
                  </a:cubicBezTo>
                  <a:cubicBezTo>
                    <a:pt x="16572" y="11070"/>
                    <a:pt x="27414" y="6802"/>
                    <a:pt x="38165" y="5090"/>
                  </a:cubicBezTo>
                  <a:cubicBezTo>
                    <a:pt x="39671" y="4839"/>
                    <a:pt x="41178" y="4679"/>
                    <a:pt x="42707" y="4520"/>
                  </a:cubicBezTo>
                  <a:cubicBezTo>
                    <a:pt x="44191" y="4337"/>
                    <a:pt x="45332" y="3629"/>
                    <a:pt x="46747" y="3082"/>
                  </a:cubicBezTo>
                  <a:cubicBezTo>
                    <a:pt x="52727" y="776"/>
                    <a:pt x="59027" y="1210"/>
                    <a:pt x="65327" y="868"/>
                  </a:cubicBezTo>
                  <a:cubicBezTo>
                    <a:pt x="65799" y="845"/>
                    <a:pt x="65806" y="114"/>
                    <a:pt x="65348" y="114"/>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657200" y="-29325"/>
              <a:ext cx="1426025" cy="1604450"/>
            </a:xfrm>
            <a:custGeom>
              <a:rect b="b" l="l" r="r" t="t"/>
              <a:pathLst>
                <a:path extrusionOk="0" h="64178" w="57041">
                  <a:moveTo>
                    <a:pt x="55193" y="0"/>
                  </a:moveTo>
                  <a:cubicBezTo>
                    <a:pt x="49935" y="0"/>
                    <a:pt x="44665" y="2437"/>
                    <a:pt x="40150" y="4873"/>
                  </a:cubicBezTo>
                  <a:cubicBezTo>
                    <a:pt x="35562" y="7361"/>
                    <a:pt x="31065" y="10306"/>
                    <a:pt x="27231" y="13866"/>
                  </a:cubicBezTo>
                  <a:cubicBezTo>
                    <a:pt x="21159" y="19550"/>
                    <a:pt x="15544" y="25941"/>
                    <a:pt x="10660" y="32652"/>
                  </a:cubicBezTo>
                  <a:cubicBezTo>
                    <a:pt x="7281" y="37262"/>
                    <a:pt x="4109" y="42261"/>
                    <a:pt x="2283" y="47716"/>
                  </a:cubicBezTo>
                  <a:cubicBezTo>
                    <a:pt x="1278" y="50729"/>
                    <a:pt x="548" y="53948"/>
                    <a:pt x="251" y="57120"/>
                  </a:cubicBezTo>
                  <a:cubicBezTo>
                    <a:pt x="91" y="58741"/>
                    <a:pt x="0" y="60567"/>
                    <a:pt x="594" y="62142"/>
                  </a:cubicBezTo>
                  <a:cubicBezTo>
                    <a:pt x="860" y="62901"/>
                    <a:pt x="1700" y="64178"/>
                    <a:pt x="2696" y="64178"/>
                  </a:cubicBezTo>
                  <a:cubicBezTo>
                    <a:pt x="2808" y="64178"/>
                    <a:pt x="2921" y="64162"/>
                    <a:pt x="3036" y="64128"/>
                  </a:cubicBezTo>
                  <a:cubicBezTo>
                    <a:pt x="3675" y="63945"/>
                    <a:pt x="4131" y="62918"/>
                    <a:pt x="4520" y="62416"/>
                  </a:cubicBezTo>
                  <a:cubicBezTo>
                    <a:pt x="6391" y="59859"/>
                    <a:pt x="8354" y="57394"/>
                    <a:pt x="10386" y="54997"/>
                  </a:cubicBezTo>
                  <a:cubicBezTo>
                    <a:pt x="17735" y="46347"/>
                    <a:pt x="26614" y="38928"/>
                    <a:pt x="35151" y="31487"/>
                  </a:cubicBezTo>
                  <a:cubicBezTo>
                    <a:pt x="35436" y="31238"/>
                    <a:pt x="35179" y="30863"/>
                    <a:pt x="34878" y="30863"/>
                  </a:cubicBezTo>
                  <a:cubicBezTo>
                    <a:pt x="34794" y="30863"/>
                    <a:pt x="34706" y="30892"/>
                    <a:pt x="34626" y="30962"/>
                  </a:cubicBezTo>
                  <a:cubicBezTo>
                    <a:pt x="28281" y="36486"/>
                    <a:pt x="21935" y="42078"/>
                    <a:pt x="15909" y="47944"/>
                  </a:cubicBezTo>
                  <a:cubicBezTo>
                    <a:pt x="11573" y="52190"/>
                    <a:pt x="7692" y="56892"/>
                    <a:pt x="4063" y="61754"/>
                  </a:cubicBezTo>
                  <a:cubicBezTo>
                    <a:pt x="3675" y="62279"/>
                    <a:pt x="3287" y="62804"/>
                    <a:pt x="2899" y="63352"/>
                  </a:cubicBezTo>
                  <a:cubicBezTo>
                    <a:pt x="2889" y="63365"/>
                    <a:pt x="2881" y="63378"/>
                    <a:pt x="2873" y="63390"/>
                  </a:cubicBezTo>
                  <a:lnTo>
                    <a:pt x="2873" y="63390"/>
                  </a:lnTo>
                  <a:cubicBezTo>
                    <a:pt x="2442" y="63319"/>
                    <a:pt x="2133" y="63179"/>
                    <a:pt x="1803" y="62827"/>
                  </a:cubicBezTo>
                  <a:cubicBezTo>
                    <a:pt x="936" y="61868"/>
                    <a:pt x="890" y="60224"/>
                    <a:pt x="890" y="59015"/>
                  </a:cubicBezTo>
                  <a:cubicBezTo>
                    <a:pt x="890" y="55979"/>
                    <a:pt x="1621" y="52943"/>
                    <a:pt x="2374" y="50044"/>
                  </a:cubicBezTo>
                  <a:cubicBezTo>
                    <a:pt x="3812" y="44703"/>
                    <a:pt x="6574" y="39842"/>
                    <a:pt x="9678" y="35322"/>
                  </a:cubicBezTo>
                  <a:cubicBezTo>
                    <a:pt x="14722" y="27972"/>
                    <a:pt x="20725" y="21193"/>
                    <a:pt x="27139" y="15008"/>
                  </a:cubicBezTo>
                  <a:cubicBezTo>
                    <a:pt x="30358" y="11903"/>
                    <a:pt x="34055" y="9301"/>
                    <a:pt x="37890" y="7019"/>
                  </a:cubicBezTo>
                  <a:cubicBezTo>
                    <a:pt x="42942" y="4005"/>
                    <a:pt x="49099" y="754"/>
                    <a:pt x="55187" y="754"/>
                  </a:cubicBezTo>
                  <a:cubicBezTo>
                    <a:pt x="55646" y="754"/>
                    <a:pt x="56104" y="772"/>
                    <a:pt x="56561" y="810"/>
                  </a:cubicBezTo>
                  <a:cubicBezTo>
                    <a:pt x="56568" y="811"/>
                    <a:pt x="56575" y="811"/>
                    <a:pt x="56582" y="811"/>
                  </a:cubicBezTo>
                  <a:cubicBezTo>
                    <a:pt x="57040" y="811"/>
                    <a:pt x="57033" y="80"/>
                    <a:pt x="56561" y="57"/>
                  </a:cubicBezTo>
                  <a:cubicBezTo>
                    <a:pt x="56106" y="19"/>
                    <a:pt x="55650" y="0"/>
                    <a:pt x="5519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2497700" y="-64575"/>
              <a:ext cx="363750" cy="631425"/>
            </a:xfrm>
            <a:custGeom>
              <a:rect b="b" l="l" r="r" t="t"/>
              <a:pathLst>
                <a:path extrusionOk="0" h="25257" w="14550">
                  <a:moveTo>
                    <a:pt x="285" y="1"/>
                  </a:moveTo>
                  <a:cubicBezTo>
                    <a:pt x="133" y="1"/>
                    <a:pt x="1" y="179"/>
                    <a:pt x="142" y="303"/>
                  </a:cubicBezTo>
                  <a:cubicBezTo>
                    <a:pt x="7309" y="6899"/>
                    <a:pt x="12217" y="15573"/>
                    <a:pt x="14157" y="25114"/>
                  </a:cubicBezTo>
                  <a:cubicBezTo>
                    <a:pt x="14175" y="25214"/>
                    <a:pt x="14244" y="25256"/>
                    <a:pt x="14317" y="25256"/>
                  </a:cubicBezTo>
                  <a:cubicBezTo>
                    <a:pt x="14428" y="25256"/>
                    <a:pt x="14550" y="25160"/>
                    <a:pt x="14522" y="25023"/>
                  </a:cubicBezTo>
                  <a:cubicBezTo>
                    <a:pt x="12559" y="15413"/>
                    <a:pt x="7629" y="6671"/>
                    <a:pt x="416" y="52"/>
                  </a:cubicBezTo>
                  <a:cubicBezTo>
                    <a:pt x="375" y="16"/>
                    <a:pt x="329" y="1"/>
                    <a:pt x="2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2702425" y="279700"/>
              <a:ext cx="131525" cy="563000"/>
            </a:xfrm>
            <a:custGeom>
              <a:rect b="b" l="l" r="r" t="t"/>
              <a:pathLst>
                <a:path extrusionOk="0" h="22520" w="5261">
                  <a:moveTo>
                    <a:pt x="262" y="0"/>
                  </a:moveTo>
                  <a:cubicBezTo>
                    <a:pt x="139" y="0"/>
                    <a:pt x="0" y="131"/>
                    <a:pt x="79" y="273"/>
                  </a:cubicBezTo>
                  <a:cubicBezTo>
                    <a:pt x="1859" y="3719"/>
                    <a:pt x="3138" y="7349"/>
                    <a:pt x="3868" y="11160"/>
                  </a:cubicBezTo>
                  <a:cubicBezTo>
                    <a:pt x="4530" y="14698"/>
                    <a:pt x="5260" y="19241"/>
                    <a:pt x="2635" y="22185"/>
                  </a:cubicBezTo>
                  <a:cubicBezTo>
                    <a:pt x="2513" y="22325"/>
                    <a:pt x="2646" y="22519"/>
                    <a:pt x="2786" y="22519"/>
                  </a:cubicBezTo>
                  <a:cubicBezTo>
                    <a:pt x="2829" y="22519"/>
                    <a:pt x="2872" y="22501"/>
                    <a:pt x="2909" y="22459"/>
                  </a:cubicBezTo>
                  <a:cubicBezTo>
                    <a:pt x="5215" y="19857"/>
                    <a:pt x="4986" y="16250"/>
                    <a:pt x="4553" y="13032"/>
                  </a:cubicBezTo>
                  <a:cubicBezTo>
                    <a:pt x="3914" y="8490"/>
                    <a:pt x="2498" y="4153"/>
                    <a:pt x="399" y="90"/>
                  </a:cubicBezTo>
                  <a:cubicBezTo>
                    <a:pt x="370"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2792275" y="613900"/>
              <a:ext cx="86750" cy="257375"/>
            </a:xfrm>
            <a:custGeom>
              <a:rect b="b" l="l" r="r" t="t"/>
              <a:pathLst>
                <a:path extrusionOk="0" h="10295" w="3470">
                  <a:moveTo>
                    <a:pt x="2828" y="1"/>
                  </a:moveTo>
                  <a:cubicBezTo>
                    <a:pt x="2733" y="1"/>
                    <a:pt x="2648" y="64"/>
                    <a:pt x="2671" y="189"/>
                  </a:cubicBezTo>
                  <a:cubicBezTo>
                    <a:pt x="2967" y="2586"/>
                    <a:pt x="3150" y="4960"/>
                    <a:pt x="1598" y="7014"/>
                  </a:cubicBezTo>
                  <a:cubicBezTo>
                    <a:pt x="845" y="8018"/>
                    <a:pt x="0" y="8817"/>
                    <a:pt x="205" y="10164"/>
                  </a:cubicBezTo>
                  <a:cubicBezTo>
                    <a:pt x="215" y="10254"/>
                    <a:pt x="277" y="10294"/>
                    <a:pt x="349" y="10294"/>
                  </a:cubicBezTo>
                  <a:cubicBezTo>
                    <a:pt x="457" y="10294"/>
                    <a:pt x="584" y="10201"/>
                    <a:pt x="571" y="10050"/>
                  </a:cubicBezTo>
                  <a:cubicBezTo>
                    <a:pt x="297" y="8315"/>
                    <a:pt x="2465" y="6923"/>
                    <a:pt x="2967" y="5279"/>
                  </a:cubicBezTo>
                  <a:cubicBezTo>
                    <a:pt x="3470" y="3636"/>
                    <a:pt x="3241" y="1855"/>
                    <a:pt x="3036" y="189"/>
                  </a:cubicBezTo>
                  <a:cubicBezTo>
                    <a:pt x="3024" y="64"/>
                    <a:pt x="2922" y="1"/>
                    <a:pt x="28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2508450" y="435000"/>
              <a:ext cx="86275" cy="224600"/>
            </a:xfrm>
            <a:custGeom>
              <a:rect b="b" l="l" r="r" t="t"/>
              <a:pathLst>
                <a:path extrusionOk="0" h="8984" w="3451">
                  <a:moveTo>
                    <a:pt x="223" y="0"/>
                  </a:moveTo>
                  <a:cubicBezTo>
                    <a:pt x="108" y="0"/>
                    <a:pt x="0" y="88"/>
                    <a:pt x="55" y="224"/>
                  </a:cubicBezTo>
                  <a:cubicBezTo>
                    <a:pt x="1196" y="3054"/>
                    <a:pt x="2200" y="5930"/>
                    <a:pt x="3045" y="8852"/>
                  </a:cubicBezTo>
                  <a:cubicBezTo>
                    <a:pt x="3072" y="8944"/>
                    <a:pt x="3148" y="8984"/>
                    <a:pt x="3225" y="8984"/>
                  </a:cubicBezTo>
                  <a:cubicBezTo>
                    <a:pt x="3337" y="8984"/>
                    <a:pt x="3451" y="8896"/>
                    <a:pt x="3410" y="8760"/>
                  </a:cubicBezTo>
                  <a:cubicBezTo>
                    <a:pt x="2565" y="5816"/>
                    <a:pt x="1561" y="2963"/>
                    <a:pt x="420" y="132"/>
                  </a:cubicBezTo>
                  <a:cubicBezTo>
                    <a:pt x="383" y="40"/>
                    <a:pt x="301" y="0"/>
                    <a:pt x="22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2615500" y="363100"/>
              <a:ext cx="64050" cy="174350"/>
            </a:xfrm>
            <a:custGeom>
              <a:rect b="b" l="l" r="r" t="t"/>
              <a:pathLst>
                <a:path extrusionOk="0" h="6974" w="2562">
                  <a:moveTo>
                    <a:pt x="226" y="0"/>
                  </a:moveTo>
                  <a:cubicBezTo>
                    <a:pt x="113" y="0"/>
                    <a:pt x="0" y="88"/>
                    <a:pt x="41" y="224"/>
                  </a:cubicBezTo>
                  <a:lnTo>
                    <a:pt x="2141" y="6843"/>
                  </a:lnTo>
                  <a:cubicBezTo>
                    <a:pt x="2177" y="6933"/>
                    <a:pt x="2256" y="6974"/>
                    <a:pt x="2333" y="6974"/>
                  </a:cubicBezTo>
                  <a:cubicBezTo>
                    <a:pt x="2450" y="6974"/>
                    <a:pt x="2561" y="6880"/>
                    <a:pt x="2506" y="6729"/>
                  </a:cubicBezTo>
                  <a:cubicBezTo>
                    <a:pt x="1821" y="4538"/>
                    <a:pt x="1114" y="2324"/>
                    <a:pt x="406" y="132"/>
                  </a:cubicBezTo>
                  <a:cubicBezTo>
                    <a:pt x="378" y="40"/>
                    <a:pt x="302" y="0"/>
                    <a:pt x="2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2868525" y="62450"/>
              <a:ext cx="353000" cy="677575"/>
            </a:xfrm>
            <a:custGeom>
              <a:rect b="b" l="l" r="r" t="t"/>
              <a:pathLst>
                <a:path extrusionOk="0" h="27103" w="14120">
                  <a:moveTo>
                    <a:pt x="254" y="1"/>
                  </a:moveTo>
                  <a:cubicBezTo>
                    <a:pt x="120" y="1"/>
                    <a:pt x="0" y="195"/>
                    <a:pt x="123" y="335"/>
                  </a:cubicBezTo>
                  <a:cubicBezTo>
                    <a:pt x="6879" y="7890"/>
                    <a:pt x="11558" y="17043"/>
                    <a:pt x="13727" y="26972"/>
                  </a:cubicBezTo>
                  <a:cubicBezTo>
                    <a:pt x="13754" y="27062"/>
                    <a:pt x="13824" y="27103"/>
                    <a:pt x="13896" y="27103"/>
                  </a:cubicBezTo>
                  <a:cubicBezTo>
                    <a:pt x="14006" y="27103"/>
                    <a:pt x="14119" y="27009"/>
                    <a:pt x="14092" y="26858"/>
                  </a:cubicBezTo>
                  <a:cubicBezTo>
                    <a:pt x="11923" y="16883"/>
                    <a:pt x="7199" y="7685"/>
                    <a:pt x="374" y="61"/>
                  </a:cubicBezTo>
                  <a:cubicBezTo>
                    <a:pt x="337" y="19"/>
                    <a:pt x="295"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3181175" y="539650"/>
              <a:ext cx="81325" cy="431775"/>
            </a:xfrm>
            <a:custGeom>
              <a:rect b="b" l="l" r="r" t="t"/>
              <a:pathLst>
                <a:path extrusionOk="0" h="17271" w="3253">
                  <a:moveTo>
                    <a:pt x="252" y="0"/>
                  </a:moveTo>
                  <a:cubicBezTo>
                    <a:pt x="128" y="0"/>
                    <a:pt x="1" y="142"/>
                    <a:pt x="79" y="283"/>
                  </a:cubicBezTo>
                  <a:cubicBezTo>
                    <a:pt x="2453" y="5579"/>
                    <a:pt x="2864" y="11445"/>
                    <a:pt x="1243" y="17037"/>
                  </a:cubicBezTo>
                  <a:cubicBezTo>
                    <a:pt x="1202" y="17174"/>
                    <a:pt x="1318" y="17270"/>
                    <a:pt x="1432" y="17270"/>
                  </a:cubicBezTo>
                  <a:cubicBezTo>
                    <a:pt x="1507" y="17270"/>
                    <a:pt x="1581" y="17228"/>
                    <a:pt x="1609" y="17128"/>
                  </a:cubicBezTo>
                  <a:cubicBezTo>
                    <a:pt x="3252" y="11445"/>
                    <a:pt x="2818" y="5487"/>
                    <a:pt x="399" y="101"/>
                  </a:cubicBezTo>
                  <a:cubicBezTo>
                    <a:pt x="363" y="29"/>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2809800" y="70725"/>
              <a:ext cx="324300" cy="657625"/>
            </a:xfrm>
            <a:custGeom>
              <a:rect b="b" l="l" r="r" t="t"/>
              <a:pathLst>
                <a:path extrusionOk="0" h="26305" w="12972">
                  <a:moveTo>
                    <a:pt x="284" y="1"/>
                  </a:moveTo>
                  <a:cubicBezTo>
                    <a:pt x="124" y="1"/>
                    <a:pt x="0" y="193"/>
                    <a:pt x="144" y="301"/>
                  </a:cubicBezTo>
                  <a:cubicBezTo>
                    <a:pt x="3727" y="3245"/>
                    <a:pt x="5804" y="7513"/>
                    <a:pt x="7927" y="11553"/>
                  </a:cubicBezTo>
                  <a:cubicBezTo>
                    <a:pt x="10301" y="16118"/>
                    <a:pt x="12424" y="20889"/>
                    <a:pt x="12583" y="26116"/>
                  </a:cubicBezTo>
                  <a:cubicBezTo>
                    <a:pt x="12595" y="26241"/>
                    <a:pt x="12692" y="26304"/>
                    <a:pt x="12786" y="26304"/>
                  </a:cubicBezTo>
                  <a:cubicBezTo>
                    <a:pt x="12880" y="26304"/>
                    <a:pt x="12971" y="26241"/>
                    <a:pt x="12971" y="26116"/>
                  </a:cubicBezTo>
                  <a:cubicBezTo>
                    <a:pt x="12812" y="21049"/>
                    <a:pt x="10849" y="16415"/>
                    <a:pt x="8566" y="11964"/>
                  </a:cubicBezTo>
                  <a:cubicBezTo>
                    <a:pt x="6352" y="7696"/>
                    <a:pt x="4184" y="3131"/>
                    <a:pt x="418" y="49"/>
                  </a:cubicBezTo>
                  <a:cubicBezTo>
                    <a:pt x="373" y="15"/>
                    <a:pt x="327" y="1"/>
                    <a:pt x="28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3217750" y="929725"/>
              <a:ext cx="52150" cy="200550"/>
            </a:xfrm>
            <a:custGeom>
              <a:rect b="b" l="l" r="r" t="t"/>
              <a:pathLst>
                <a:path extrusionOk="0" h="8022" w="2086">
                  <a:moveTo>
                    <a:pt x="1427" y="1"/>
                  </a:moveTo>
                  <a:cubicBezTo>
                    <a:pt x="1321" y="1"/>
                    <a:pt x="1205" y="88"/>
                    <a:pt x="1218" y="224"/>
                  </a:cubicBezTo>
                  <a:cubicBezTo>
                    <a:pt x="1698" y="2849"/>
                    <a:pt x="1310" y="5383"/>
                    <a:pt x="77" y="7734"/>
                  </a:cubicBezTo>
                  <a:cubicBezTo>
                    <a:pt x="0" y="7888"/>
                    <a:pt x="121" y="8021"/>
                    <a:pt x="243" y="8021"/>
                  </a:cubicBezTo>
                  <a:cubicBezTo>
                    <a:pt x="301" y="8021"/>
                    <a:pt x="360" y="7990"/>
                    <a:pt x="397" y="7916"/>
                  </a:cubicBezTo>
                  <a:cubicBezTo>
                    <a:pt x="1675" y="5474"/>
                    <a:pt x="2086" y="2849"/>
                    <a:pt x="1584" y="133"/>
                  </a:cubicBezTo>
                  <a:cubicBezTo>
                    <a:pt x="1565" y="41"/>
                    <a:pt x="1498" y="1"/>
                    <a:pt x="14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3203475" y="995525"/>
              <a:ext cx="44175" cy="189075"/>
            </a:xfrm>
            <a:custGeom>
              <a:rect b="b" l="l" r="r" t="t"/>
              <a:pathLst>
                <a:path extrusionOk="0" h="7563" w="1767">
                  <a:moveTo>
                    <a:pt x="1516" y="0"/>
                  </a:moveTo>
                  <a:cubicBezTo>
                    <a:pt x="1424" y="0"/>
                    <a:pt x="1333" y="57"/>
                    <a:pt x="1333" y="171"/>
                  </a:cubicBezTo>
                  <a:cubicBezTo>
                    <a:pt x="1401" y="2659"/>
                    <a:pt x="968" y="5033"/>
                    <a:pt x="55" y="7338"/>
                  </a:cubicBezTo>
                  <a:cubicBezTo>
                    <a:pt x="0" y="7475"/>
                    <a:pt x="108" y="7562"/>
                    <a:pt x="224" y="7562"/>
                  </a:cubicBezTo>
                  <a:cubicBezTo>
                    <a:pt x="302" y="7562"/>
                    <a:pt x="383" y="7522"/>
                    <a:pt x="420" y="7430"/>
                  </a:cubicBezTo>
                  <a:cubicBezTo>
                    <a:pt x="1333" y="5102"/>
                    <a:pt x="1767" y="2682"/>
                    <a:pt x="1698" y="171"/>
                  </a:cubicBezTo>
                  <a:cubicBezTo>
                    <a:pt x="1698" y="57"/>
                    <a:pt x="1607" y="0"/>
                    <a:pt x="1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3199825" y="975700"/>
              <a:ext cx="27275" cy="143275"/>
            </a:xfrm>
            <a:custGeom>
              <a:rect b="b" l="l" r="r" t="t"/>
              <a:pathLst>
                <a:path extrusionOk="0" h="5731" w="1091">
                  <a:moveTo>
                    <a:pt x="611" y="1"/>
                  </a:moveTo>
                  <a:cubicBezTo>
                    <a:pt x="500" y="1"/>
                    <a:pt x="379" y="97"/>
                    <a:pt x="406" y="234"/>
                  </a:cubicBezTo>
                  <a:cubicBezTo>
                    <a:pt x="726" y="2014"/>
                    <a:pt x="589" y="3772"/>
                    <a:pt x="41" y="5507"/>
                  </a:cubicBezTo>
                  <a:cubicBezTo>
                    <a:pt x="0" y="5643"/>
                    <a:pt x="114" y="5730"/>
                    <a:pt x="226" y="5730"/>
                  </a:cubicBezTo>
                  <a:cubicBezTo>
                    <a:pt x="303" y="5730"/>
                    <a:pt x="379" y="5690"/>
                    <a:pt x="406" y="5598"/>
                  </a:cubicBezTo>
                  <a:cubicBezTo>
                    <a:pt x="977" y="3818"/>
                    <a:pt x="1091" y="1992"/>
                    <a:pt x="771" y="143"/>
                  </a:cubicBezTo>
                  <a:cubicBezTo>
                    <a:pt x="753" y="43"/>
                    <a:pt x="684" y="1"/>
                    <a:pt x="61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3171050" y="1048750"/>
              <a:ext cx="17375" cy="53625"/>
            </a:xfrm>
            <a:custGeom>
              <a:rect b="b" l="l" r="r" t="t"/>
              <a:pathLst>
                <a:path extrusionOk="0" h="2145" w="695">
                  <a:moveTo>
                    <a:pt x="233" y="0"/>
                  </a:moveTo>
                  <a:cubicBezTo>
                    <a:pt x="122" y="0"/>
                    <a:pt x="0" y="96"/>
                    <a:pt x="28" y="234"/>
                  </a:cubicBezTo>
                  <a:cubicBezTo>
                    <a:pt x="119" y="827"/>
                    <a:pt x="211" y="1421"/>
                    <a:pt x="302" y="2014"/>
                  </a:cubicBezTo>
                  <a:cubicBezTo>
                    <a:pt x="320" y="2104"/>
                    <a:pt x="388" y="2145"/>
                    <a:pt x="461" y="2145"/>
                  </a:cubicBezTo>
                  <a:cubicBezTo>
                    <a:pt x="572" y="2145"/>
                    <a:pt x="695" y="2051"/>
                    <a:pt x="667" y="1900"/>
                  </a:cubicBezTo>
                  <a:cubicBezTo>
                    <a:pt x="576" y="1306"/>
                    <a:pt x="484" y="736"/>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3275850" y="575375"/>
              <a:ext cx="161950" cy="352400"/>
            </a:xfrm>
            <a:custGeom>
              <a:rect b="b" l="l" r="r" t="t"/>
              <a:pathLst>
                <a:path extrusionOk="0" h="14096" w="6478">
                  <a:moveTo>
                    <a:pt x="251" y="0"/>
                  </a:moveTo>
                  <a:cubicBezTo>
                    <a:pt x="119" y="0"/>
                    <a:pt x="1" y="177"/>
                    <a:pt x="104" y="315"/>
                  </a:cubicBezTo>
                  <a:cubicBezTo>
                    <a:pt x="3323" y="4264"/>
                    <a:pt x="5354" y="8920"/>
                    <a:pt x="6084" y="13964"/>
                  </a:cubicBezTo>
                  <a:cubicBezTo>
                    <a:pt x="6103" y="14055"/>
                    <a:pt x="6171" y="14095"/>
                    <a:pt x="6244" y="14095"/>
                  </a:cubicBezTo>
                  <a:cubicBezTo>
                    <a:pt x="6355" y="14095"/>
                    <a:pt x="6477" y="14002"/>
                    <a:pt x="6450" y="13850"/>
                  </a:cubicBezTo>
                  <a:cubicBezTo>
                    <a:pt x="5719" y="8760"/>
                    <a:pt x="3642" y="4058"/>
                    <a:pt x="378" y="64"/>
                  </a:cubicBezTo>
                  <a:cubicBezTo>
                    <a:pt x="339" y="19"/>
                    <a:pt x="294"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295875" y="652900"/>
              <a:ext cx="172625" cy="510000"/>
            </a:xfrm>
            <a:custGeom>
              <a:rect b="b" l="l" r="r" t="t"/>
              <a:pathLst>
                <a:path extrusionOk="0" h="20400" w="6905">
                  <a:moveTo>
                    <a:pt x="272" y="1"/>
                  </a:moveTo>
                  <a:cubicBezTo>
                    <a:pt x="141" y="1"/>
                    <a:pt x="0" y="137"/>
                    <a:pt x="79" y="295"/>
                  </a:cubicBezTo>
                  <a:cubicBezTo>
                    <a:pt x="3389" y="6413"/>
                    <a:pt x="6516" y="13032"/>
                    <a:pt x="5215" y="20176"/>
                  </a:cubicBezTo>
                  <a:cubicBezTo>
                    <a:pt x="5188" y="20312"/>
                    <a:pt x="5307" y="20400"/>
                    <a:pt x="5417" y="20400"/>
                  </a:cubicBezTo>
                  <a:cubicBezTo>
                    <a:pt x="5491" y="20400"/>
                    <a:pt x="5562" y="20360"/>
                    <a:pt x="5580" y="20267"/>
                  </a:cubicBezTo>
                  <a:cubicBezTo>
                    <a:pt x="6904" y="13032"/>
                    <a:pt x="3754" y="6321"/>
                    <a:pt x="422" y="90"/>
                  </a:cubicBezTo>
                  <a:cubicBezTo>
                    <a:pt x="387" y="27"/>
                    <a:pt x="330" y="1"/>
                    <a:pt x="27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339675" y="853775"/>
              <a:ext cx="156775" cy="446800"/>
            </a:xfrm>
            <a:custGeom>
              <a:rect b="b" l="l" r="r" t="t"/>
              <a:pathLst>
                <a:path extrusionOk="0" h="17872" w="6271">
                  <a:moveTo>
                    <a:pt x="603" y="0"/>
                  </a:moveTo>
                  <a:cubicBezTo>
                    <a:pt x="478" y="0"/>
                    <a:pt x="348" y="136"/>
                    <a:pt x="427" y="295"/>
                  </a:cubicBezTo>
                  <a:cubicBezTo>
                    <a:pt x="2733" y="4769"/>
                    <a:pt x="5814" y="14287"/>
                    <a:pt x="176" y="17505"/>
                  </a:cubicBezTo>
                  <a:cubicBezTo>
                    <a:pt x="1" y="17622"/>
                    <a:pt x="125" y="17872"/>
                    <a:pt x="292" y="17872"/>
                  </a:cubicBezTo>
                  <a:cubicBezTo>
                    <a:pt x="321" y="17872"/>
                    <a:pt x="351" y="17864"/>
                    <a:pt x="382" y="17847"/>
                  </a:cubicBezTo>
                  <a:cubicBezTo>
                    <a:pt x="6271" y="14469"/>
                    <a:pt x="3143" y="4723"/>
                    <a:pt x="747" y="89"/>
                  </a:cubicBezTo>
                  <a:cubicBezTo>
                    <a:pt x="712" y="27"/>
                    <a:pt x="658" y="0"/>
                    <a:pt x="6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1505975" y="1902725"/>
              <a:ext cx="182650" cy="113750"/>
            </a:xfrm>
            <a:custGeom>
              <a:rect b="b" l="l" r="r" t="t"/>
              <a:pathLst>
                <a:path extrusionOk="0" h="4550" w="7306">
                  <a:moveTo>
                    <a:pt x="278" y="1"/>
                  </a:moveTo>
                  <a:cubicBezTo>
                    <a:pt x="129" y="1"/>
                    <a:pt x="1" y="190"/>
                    <a:pt x="141" y="312"/>
                  </a:cubicBezTo>
                  <a:cubicBezTo>
                    <a:pt x="2058" y="2298"/>
                    <a:pt x="4363" y="3736"/>
                    <a:pt x="6988" y="4535"/>
                  </a:cubicBezTo>
                  <a:cubicBezTo>
                    <a:pt x="7013" y="4545"/>
                    <a:pt x="7037" y="4550"/>
                    <a:pt x="7059" y="4550"/>
                  </a:cubicBezTo>
                  <a:cubicBezTo>
                    <a:pt x="7238" y="4550"/>
                    <a:pt x="7306" y="4251"/>
                    <a:pt x="7103" y="4170"/>
                  </a:cubicBezTo>
                  <a:cubicBezTo>
                    <a:pt x="4523" y="3371"/>
                    <a:pt x="2286" y="2002"/>
                    <a:pt x="415" y="61"/>
                  </a:cubicBezTo>
                  <a:cubicBezTo>
                    <a:pt x="372" y="19"/>
                    <a:pt x="324" y="1"/>
                    <a:pt x="27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1297225" y="1718625"/>
              <a:ext cx="323300" cy="295425"/>
            </a:xfrm>
            <a:custGeom>
              <a:rect b="b" l="l" r="r" t="t"/>
              <a:pathLst>
                <a:path extrusionOk="0" h="11817" w="12932">
                  <a:moveTo>
                    <a:pt x="280" y="1"/>
                  </a:moveTo>
                  <a:cubicBezTo>
                    <a:pt x="140" y="1"/>
                    <a:pt x="0" y="135"/>
                    <a:pt x="114" y="281"/>
                  </a:cubicBezTo>
                  <a:cubicBezTo>
                    <a:pt x="3583" y="4823"/>
                    <a:pt x="7783" y="8681"/>
                    <a:pt x="12577" y="11785"/>
                  </a:cubicBezTo>
                  <a:cubicBezTo>
                    <a:pt x="12610" y="11807"/>
                    <a:pt x="12643" y="11817"/>
                    <a:pt x="12673" y="11817"/>
                  </a:cubicBezTo>
                  <a:cubicBezTo>
                    <a:pt x="12831" y="11817"/>
                    <a:pt x="12931" y="11561"/>
                    <a:pt x="12759" y="11465"/>
                  </a:cubicBezTo>
                  <a:cubicBezTo>
                    <a:pt x="8011" y="8384"/>
                    <a:pt x="3880" y="4572"/>
                    <a:pt x="433"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1311400" y="1759350"/>
              <a:ext cx="248025" cy="234200"/>
            </a:xfrm>
            <a:custGeom>
              <a:rect b="b" l="l" r="r" t="t"/>
              <a:pathLst>
                <a:path extrusionOk="0" h="9368" w="9921">
                  <a:moveTo>
                    <a:pt x="253" y="0"/>
                  </a:moveTo>
                  <a:cubicBezTo>
                    <a:pt x="123" y="0"/>
                    <a:pt x="0" y="131"/>
                    <a:pt x="95" y="273"/>
                  </a:cubicBezTo>
                  <a:cubicBezTo>
                    <a:pt x="2674" y="3879"/>
                    <a:pt x="5847" y="6938"/>
                    <a:pt x="9567" y="9334"/>
                  </a:cubicBezTo>
                  <a:cubicBezTo>
                    <a:pt x="9602" y="9358"/>
                    <a:pt x="9637" y="9368"/>
                    <a:pt x="9668" y="9368"/>
                  </a:cubicBezTo>
                  <a:cubicBezTo>
                    <a:pt x="9824" y="9368"/>
                    <a:pt x="9920" y="9128"/>
                    <a:pt x="9750" y="9015"/>
                  </a:cubicBezTo>
                  <a:cubicBezTo>
                    <a:pt x="6098" y="6641"/>
                    <a:pt x="2971" y="3651"/>
                    <a:pt x="414" y="90"/>
                  </a:cubicBezTo>
                  <a:cubicBezTo>
                    <a:pt x="372" y="26"/>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1242750" y="1683450"/>
              <a:ext cx="196300" cy="247150"/>
            </a:xfrm>
            <a:custGeom>
              <a:rect b="b" l="l" r="r" t="t"/>
              <a:pathLst>
                <a:path extrusionOk="0" h="9886" w="7852">
                  <a:moveTo>
                    <a:pt x="252" y="0"/>
                  </a:moveTo>
                  <a:cubicBezTo>
                    <a:pt x="128" y="0"/>
                    <a:pt x="0" y="131"/>
                    <a:pt x="79" y="273"/>
                  </a:cubicBezTo>
                  <a:cubicBezTo>
                    <a:pt x="1973" y="3879"/>
                    <a:pt x="4438" y="7075"/>
                    <a:pt x="7451" y="9837"/>
                  </a:cubicBezTo>
                  <a:cubicBezTo>
                    <a:pt x="7490" y="9871"/>
                    <a:pt x="7532" y="9885"/>
                    <a:pt x="7573" y="9885"/>
                  </a:cubicBezTo>
                  <a:cubicBezTo>
                    <a:pt x="7722" y="9885"/>
                    <a:pt x="7851" y="9689"/>
                    <a:pt x="7725" y="9563"/>
                  </a:cubicBezTo>
                  <a:cubicBezTo>
                    <a:pt x="4735" y="6824"/>
                    <a:pt x="2293" y="3674"/>
                    <a:pt x="398"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1515750" y="1199375"/>
              <a:ext cx="56075" cy="488500"/>
            </a:xfrm>
            <a:custGeom>
              <a:rect b="b" l="l" r="r" t="t"/>
              <a:pathLst>
                <a:path extrusionOk="0" h="19540" w="2243">
                  <a:moveTo>
                    <a:pt x="637" y="1"/>
                  </a:moveTo>
                  <a:cubicBezTo>
                    <a:pt x="543" y="1"/>
                    <a:pt x="446" y="63"/>
                    <a:pt x="435" y="189"/>
                  </a:cubicBezTo>
                  <a:cubicBezTo>
                    <a:pt x="1" y="6648"/>
                    <a:pt x="480" y="13085"/>
                    <a:pt x="1850" y="19408"/>
                  </a:cubicBezTo>
                  <a:cubicBezTo>
                    <a:pt x="1877" y="19500"/>
                    <a:pt x="1950" y="19540"/>
                    <a:pt x="2023" y="19540"/>
                  </a:cubicBezTo>
                  <a:cubicBezTo>
                    <a:pt x="2131" y="19540"/>
                    <a:pt x="2242" y="19452"/>
                    <a:pt x="2215" y="19316"/>
                  </a:cubicBezTo>
                  <a:cubicBezTo>
                    <a:pt x="845" y="13017"/>
                    <a:pt x="389" y="6603"/>
                    <a:pt x="823" y="189"/>
                  </a:cubicBezTo>
                  <a:cubicBezTo>
                    <a:pt x="823" y="63"/>
                    <a:pt x="731" y="1"/>
                    <a:pt x="63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1547150" y="1304225"/>
              <a:ext cx="66325" cy="446675"/>
            </a:xfrm>
            <a:custGeom>
              <a:rect b="b" l="l" r="r" t="t"/>
              <a:pathLst>
                <a:path extrusionOk="0" h="17867" w="2653">
                  <a:moveTo>
                    <a:pt x="217" y="1"/>
                  </a:moveTo>
                  <a:cubicBezTo>
                    <a:pt x="120" y="1"/>
                    <a:pt x="23" y="58"/>
                    <a:pt x="23" y="172"/>
                  </a:cubicBezTo>
                  <a:cubicBezTo>
                    <a:pt x="0" y="6129"/>
                    <a:pt x="753" y="11995"/>
                    <a:pt x="2260" y="17724"/>
                  </a:cubicBezTo>
                  <a:cubicBezTo>
                    <a:pt x="2278" y="17824"/>
                    <a:pt x="2347" y="17867"/>
                    <a:pt x="2420" y="17867"/>
                  </a:cubicBezTo>
                  <a:cubicBezTo>
                    <a:pt x="2531" y="17867"/>
                    <a:pt x="2653" y="17771"/>
                    <a:pt x="2625" y="17633"/>
                  </a:cubicBezTo>
                  <a:cubicBezTo>
                    <a:pt x="1119" y="11927"/>
                    <a:pt x="388" y="6084"/>
                    <a:pt x="411" y="172"/>
                  </a:cubicBezTo>
                  <a:cubicBezTo>
                    <a:pt x="411" y="58"/>
                    <a:pt x="314" y="1"/>
                    <a:pt x="21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1578400" y="1406250"/>
              <a:ext cx="93375" cy="310175"/>
            </a:xfrm>
            <a:custGeom>
              <a:rect b="b" l="l" r="r" t="t"/>
              <a:pathLst>
                <a:path extrusionOk="0" h="12407" w="3735">
                  <a:moveTo>
                    <a:pt x="234" y="0"/>
                  </a:moveTo>
                  <a:cubicBezTo>
                    <a:pt x="123" y="0"/>
                    <a:pt x="1" y="93"/>
                    <a:pt x="28" y="245"/>
                  </a:cubicBezTo>
                  <a:cubicBezTo>
                    <a:pt x="690" y="4376"/>
                    <a:pt x="1786" y="8371"/>
                    <a:pt x="3315" y="12274"/>
                  </a:cubicBezTo>
                  <a:cubicBezTo>
                    <a:pt x="3352" y="12366"/>
                    <a:pt x="3434" y="12406"/>
                    <a:pt x="3512" y="12406"/>
                  </a:cubicBezTo>
                  <a:cubicBezTo>
                    <a:pt x="3627" y="12406"/>
                    <a:pt x="3735" y="12319"/>
                    <a:pt x="3681" y="12183"/>
                  </a:cubicBezTo>
                  <a:cubicBezTo>
                    <a:pt x="2151" y="8280"/>
                    <a:pt x="1056" y="4262"/>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1568150" y="1296075"/>
              <a:ext cx="128175" cy="422050"/>
            </a:xfrm>
            <a:custGeom>
              <a:rect b="b" l="l" r="r" t="t"/>
              <a:pathLst>
                <a:path extrusionOk="0" h="16882" w="5127">
                  <a:moveTo>
                    <a:pt x="229" y="0"/>
                  </a:moveTo>
                  <a:cubicBezTo>
                    <a:pt x="119" y="0"/>
                    <a:pt x="0" y="88"/>
                    <a:pt x="28" y="224"/>
                  </a:cubicBezTo>
                  <a:cubicBezTo>
                    <a:pt x="1146" y="5862"/>
                    <a:pt x="2698" y="11385"/>
                    <a:pt x="4707" y="16749"/>
                  </a:cubicBezTo>
                  <a:cubicBezTo>
                    <a:pt x="4744" y="16842"/>
                    <a:pt x="4825" y="16882"/>
                    <a:pt x="4903" y="16882"/>
                  </a:cubicBezTo>
                  <a:cubicBezTo>
                    <a:pt x="5019" y="16882"/>
                    <a:pt x="5126" y="16794"/>
                    <a:pt x="5072" y="16658"/>
                  </a:cubicBezTo>
                  <a:cubicBezTo>
                    <a:pt x="3063" y="11271"/>
                    <a:pt x="1511" y="5770"/>
                    <a:pt x="393" y="133"/>
                  </a:cubicBezTo>
                  <a:cubicBezTo>
                    <a:pt x="374" y="40"/>
                    <a:pt x="304" y="0"/>
                    <a:pt x="22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1790725" y="1548775"/>
              <a:ext cx="79800" cy="66800"/>
            </a:xfrm>
            <a:custGeom>
              <a:rect b="b" l="l" r="r" t="t"/>
              <a:pathLst>
                <a:path extrusionOk="0" h="2672" w="3192">
                  <a:moveTo>
                    <a:pt x="254" y="1"/>
                  </a:moveTo>
                  <a:cubicBezTo>
                    <a:pt x="123" y="1"/>
                    <a:pt x="0" y="131"/>
                    <a:pt x="95" y="273"/>
                  </a:cubicBezTo>
                  <a:cubicBezTo>
                    <a:pt x="803" y="1300"/>
                    <a:pt x="1716" y="2099"/>
                    <a:pt x="2811" y="2647"/>
                  </a:cubicBezTo>
                  <a:cubicBezTo>
                    <a:pt x="2845" y="2664"/>
                    <a:pt x="2878" y="2671"/>
                    <a:pt x="2908" y="2671"/>
                  </a:cubicBezTo>
                  <a:cubicBezTo>
                    <a:pt x="3085" y="2671"/>
                    <a:pt x="3192" y="2425"/>
                    <a:pt x="3017" y="2327"/>
                  </a:cubicBezTo>
                  <a:cubicBezTo>
                    <a:pt x="1967" y="1802"/>
                    <a:pt x="1076" y="1049"/>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1678125" y="1446625"/>
              <a:ext cx="195250" cy="200325"/>
            </a:xfrm>
            <a:custGeom>
              <a:rect b="b" l="l" r="r" t="t"/>
              <a:pathLst>
                <a:path extrusionOk="0" h="8013" w="7810">
                  <a:moveTo>
                    <a:pt x="253" y="1"/>
                  </a:moveTo>
                  <a:cubicBezTo>
                    <a:pt x="129" y="1"/>
                    <a:pt x="1" y="132"/>
                    <a:pt x="80" y="273"/>
                  </a:cubicBezTo>
                  <a:cubicBezTo>
                    <a:pt x="1883" y="3446"/>
                    <a:pt x="4371" y="6048"/>
                    <a:pt x="7452" y="7988"/>
                  </a:cubicBezTo>
                  <a:cubicBezTo>
                    <a:pt x="7482" y="8005"/>
                    <a:pt x="7512" y="8013"/>
                    <a:pt x="7540" y="8013"/>
                  </a:cubicBezTo>
                  <a:cubicBezTo>
                    <a:pt x="7703" y="8013"/>
                    <a:pt x="7810" y="7766"/>
                    <a:pt x="7635" y="7669"/>
                  </a:cubicBezTo>
                  <a:cubicBezTo>
                    <a:pt x="4622" y="5752"/>
                    <a:pt x="2179" y="319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1599400" y="1361925"/>
              <a:ext cx="253750" cy="315950"/>
            </a:xfrm>
            <a:custGeom>
              <a:rect b="b" l="l" r="r" t="t"/>
              <a:pathLst>
                <a:path extrusionOk="0" h="12638" w="10150">
                  <a:moveTo>
                    <a:pt x="251" y="1"/>
                  </a:moveTo>
                  <a:cubicBezTo>
                    <a:pt x="127" y="1"/>
                    <a:pt x="0" y="142"/>
                    <a:pt x="79" y="283"/>
                  </a:cubicBezTo>
                  <a:cubicBezTo>
                    <a:pt x="2498" y="4985"/>
                    <a:pt x="5739" y="9117"/>
                    <a:pt x="9734" y="12586"/>
                  </a:cubicBezTo>
                  <a:cubicBezTo>
                    <a:pt x="9775" y="12622"/>
                    <a:pt x="9821" y="12637"/>
                    <a:pt x="9865" y="12637"/>
                  </a:cubicBezTo>
                  <a:cubicBezTo>
                    <a:pt x="10017" y="12637"/>
                    <a:pt x="10149" y="12459"/>
                    <a:pt x="10008" y="12335"/>
                  </a:cubicBezTo>
                  <a:cubicBezTo>
                    <a:pt x="6036" y="8866"/>
                    <a:pt x="2818" y="4757"/>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1611950" y="1410425"/>
              <a:ext cx="255525" cy="307325"/>
            </a:xfrm>
            <a:custGeom>
              <a:rect b="b" l="l" r="r" t="t"/>
              <a:pathLst>
                <a:path extrusionOk="0" h="12293" w="10221">
                  <a:moveTo>
                    <a:pt x="251" y="1"/>
                  </a:moveTo>
                  <a:cubicBezTo>
                    <a:pt x="127" y="1"/>
                    <a:pt x="0" y="142"/>
                    <a:pt x="79" y="283"/>
                  </a:cubicBezTo>
                  <a:cubicBezTo>
                    <a:pt x="2430" y="4963"/>
                    <a:pt x="5717" y="9003"/>
                    <a:pt x="9802" y="12244"/>
                  </a:cubicBezTo>
                  <a:cubicBezTo>
                    <a:pt x="9841" y="12278"/>
                    <a:pt x="9884" y="12292"/>
                    <a:pt x="9926" y="12292"/>
                  </a:cubicBezTo>
                  <a:cubicBezTo>
                    <a:pt x="10081" y="12292"/>
                    <a:pt x="10220" y="12096"/>
                    <a:pt x="10076" y="11970"/>
                  </a:cubicBezTo>
                  <a:cubicBezTo>
                    <a:pt x="5991" y="8752"/>
                    <a:pt x="2727" y="4734"/>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1653400" y="1519700"/>
              <a:ext cx="136450" cy="168375"/>
            </a:xfrm>
            <a:custGeom>
              <a:rect b="b" l="l" r="r" t="t"/>
              <a:pathLst>
                <a:path extrusionOk="0" h="6735" w="5458">
                  <a:moveTo>
                    <a:pt x="262" y="0"/>
                  </a:moveTo>
                  <a:cubicBezTo>
                    <a:pt x="135" y="0"/>
                    <a:pt x="1" y="137"/>
                    <a:pt x="64" y="295"/>
                  </a:cubicBezTo>
                  <a:cubicBezTo>
                    <a:pt x="1297" y="2760"/>
                    <a:pt x="2963" y="4906"/>
                    <a:pt x="5040" y="6686"/>
                  </a:cubicBezTo>
                  <a:cubicBezTo>
                    <a:pt x="5079" y="6720"/>
                    <a:pt x="5122" y="6734"/>
                    <a:pt x="5164" y="6734"/>
                  </a:cubicBezTo>
                  <a:cubicBezTo>
                    <a:pt x="5319" y="6734"/>
                    <a:pt x="5458" y="6538"/>
                    <a:pt x="5314" y="6412"/>
                  </a:cubicBezTo>
                  <a:cubicBezTo>
                    <a:pt x="3237" y="4655"/>
                    <a:pt x="1594" y="2532"/>
                    <a:pt x="407" y="89"/>
                  </a:cubicBezTo>
                  <a:cubicBezTo>
                    <a:pt x="372"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1668425" y="1580725"/>
              <a:ext cx="202500" cy="204500"/>
            </a:xfrm>
            <a:custGeom>
              <a:rect b="b" l="l" r="r" t="t"/>
              <a:pathLst>
                <a:path extrusionOk="0" h="8180" w="8100">
                  <a:moveTo>
                    <a:pt x="253" y="1"/>
                  </a:moveTo>
                  <a:cubicBezTo>
                    <a:pt x="129" y="1"/>
                    <a:pt x="1" y="132"/>
                    <a:pt x="80" y="273"/>
                  </a:cubicBezTo>
                  <a:cubicBezTo>
                    <a:pt x="1837" y="3606"/>
                    <a:pt x="4462" y="6299"/>
                    <a:pt x="7726" y="8148"/>
                  </a:cubicBezTo>
                  <a:cubicBezTo>
                    <a:pt x="7759" y="8170"/>
                    <a:pt x="7793" y="8180"/>
                    <a:pt x="7824" y="8180"/>
                  </a:cubicBezTo>
                  <a:cubicBezTo>
                    <a:pt x="7987" y="8180"/>
                    <a:pt x="8100" y="7924"/>
                    <a:pt x="7909" y="7829"/>
                  </a:cubicBezTo>
                  <a:cubicBezTo>
                    <a:pt x="4690" y="6003"/>
                    <a:pt x="2134" y="335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1686700" y="1633225"/>
              <a:ext cx="134075" cy="135500"/>
            </a:xfrm>
            <a:custGeom>
              <a:rect b="b" l="l" r="r" t="t"/>
              <a:pathLst>
                <a:path extrusionOk="0" h="5420" w="5363">
                  <a:moveTo>
                    <a:pt x="252" y="1"/>
                  </a:moveTo>
                  <a:cubicBezTo>
                    <a:pt x="128" y="1"/>
                    <a:pt x="0" y="132"/>
                    <a:pt x="79" y="273"/>
                  </a:cubicBezTo>
                  <a:cubicBezTo>
                    <a:pt x="1289" y="2373"/>
                    <a:pt x="2955" y="4108"/>
                    <a:pt x="5009" y="5386"/>
                  </a:cubicBezTo>
                  <a:cubicBezTo>
                    <a:pt x="5044" y="5409"/>
                    <a:pt x="5079" y="5420"/>
                    <a:pt x="5110" y="5420"/>
                  </a:cubicBezTo>
                  <a:cubicBezTo>
                    <a:pt x="5266" y="5420"/>
                    <a:pt x="5362" y="5180"/>
                    <a:pt x="5192" y="5067"/>
                  </a:cubicBezTo>
                  <a:cubicBezTo>
                    <a:pt x="3206" y="3811"/>
                    <a:pt x="1585" y="2145"/>
                    <a:pt x="398"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1703250" y="1693150"/>
              <a:ext cx="87975" cy="82775"/>
            </a:xfrm>
            <a:custGeom>
              <a:rect b="b" l="l" r="r" t="t"/>
              <a:pathLst>
                <a:path extrusionOk="0" h="3311" w="3519">
                  <a:moveTo>
                    <a:pt x="260" y="0"/>
                  </a:moveTo>
                  <a:cubicBezTo>
                    <a:pt x="128" y="0"/>
                    <a:pt x="0" y="131"/>
                    <a:pt x="79" y="273"/>
                  </a:cubicBezTo>
                  <a:cubicBezTo>
                    <a:pt x="855" y="1506"/>
                    <a:pt x="1905" y="2533"/>
                    <a:pt x="3160" y="3286"/>
                  </a:cubicBezTo>
                  <a:cubicBezTo>
                    <a:pt x="3190" y="3303"/>
                    <a:pt x="3220" y="3310"/>
                    <a:pt x="3248" y="3310"/>
                  </a:cubicBezTo>
                  <a:cubicBezTo>
                    <a:pt x="3411" y="3310"/>
                    <a:pt x="3518" y="3060"/>
                    <a:pt x="3343" y="2944"/>
                  </a:cubicBezTo>
                  <a:cubicBezTo>
                    <a:pt x="2156" y="2236"/>
                    <a:pt x="1152" y="1277"/>
                    <a:pt x="421"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1706175" y="1733000"/>
              <a:ext cx="63150" cy="53225"/>
            </a:xfrm>
            <a:custGeom>
              <a:rect b="b" l="l" r="r" t="t"/>
              <a:pathLst>
                <a:path extrusionOk="0" h="2129" w="2526">
                  <a:moveTo>
                    <a:pt x="274" y="0"/>
                  </a:moveTo>
                  <a:cubicBezTo>
                    <a:pt x="126" y="0"/>
                    <a:pt x="1" y="197"/>
                    <a:pt x="144" y="322"/>
                  </a:cubicBezTo>
                  <a:cubicBezTo>
                    <a:pt x="784" y="916"/>
                    <a:pt x="1446" y="1486"/>
                    <a:pt x="2107" y="2080"/>
                  </a:cubicBezTo>
                  <a:cubicBezTo>
                    <a:pt x="2146" y="2114"/>
                    <a:pt x="2189" y="2128"/>
                    <a:pt x="2231" y="2128"/>
                  </a:cubicBezTo>
                  <a:cubicBezTo>
                    <a:pt x="2386" y="2128"/>
                    <a:pt x="2525" y="1932"/>
                    <a:pt x="2381" y="1806"/>
                  </a:cubicBezTo>
                  <a:cubicBezTo>
                    <a:pt x="1719" y="1235"/>
                    <a:pt x="1057" y="642"/>
                    <a:pt x="396" y="48"/>
                  </a:cubicBezTo>
                  <a:cubicBezTo>
                    <a:pt x="357" y="14"/>
                    <a:pt x="315" y="0"/>
                    <a:pt x="27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655250" y="412200"/>
              <a:ext cx="224750" cy="1349175"/>
            </a:xfrm>
            <a:custGeom>
              <a:rect b="b" l="l" r="r" t="t"/>
              <a:pathLst>
                <a:path extrusionOk="0" h="53967" w="8990">
                  <a:moveTo>
                    <a:pt x="8758" y="1"/>
                  </a:moveTo>
                  <a:cubicBezTo>
                    <a:pt x="8684" y="1"/>
                    <a:pt x="8610" y="41"/>
                    <a:pt x="8583" y="131"/>
                  </a:cubicBezTo>
                  <a:cubicBezTo>
                    <a:pt x="4337" y="17638"/>
                    <a:pt x="0" y="36675"/>
                    <a:pt x="7738" y="53862"/>
                  </a:cubicBezTo>
                  <a:cubicBezTo>
                    <a:pt x="7775" y="53936"/>
                    <a:pt x="7834" y="53967"/>
                    <a:pt x="7893" y="53967"/>
                  </a:cubicBezTo>
                  <a:cubicBezTo>
                    <a:pt x="8016" y="53967"/>
                    <a:pt x="8142" y="53834"/>
                    <a:pt x="8080" y="53679"/>
                  </a:cubicBezTo>
                  <a:cubicBezTo>
                    <a:pt x="366" y="36583"/>
                    <a:pt x="4725" y="17615"/>
                    <a:pt x="8948" y="245"/>
                  </a:cubicBezTo>
                  <a:cubicBezTo>
                    <a:pt x="8989" y="94"/>
                    <a:pt x="8872" y="1"/>
                    <a:pt x="87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705450" y="1124050"/>
              <a:ext cx="84375" cy="594650"/>
            </a:xfrm>
            <a:custGeom>
              <a:rect b="b" l="l" r="r" t="t"/>
              <a:pathLst>
                <a:path extrusionOk="0" h="23786" w="3375">
                  <a:moveTo>
                    <a:pt x="843" y="1"/>
                  </a:moveTo>
                  <a:cubicBezTo>
                    <a:pt x="748" y="1"/>
                    <a:pt x="651" y="63"/>
                    <a:pt x="640" y="189"/>
                  </a:cubicBezTo>
                  <a:cubicBezTo>
                    <a:pt x="1" y="8109"/>
                    <a:pt x="800" y="16007"/>
                    <a:pt x="2968" y="23653"/>
                  </a:cubicBezTo>
                  <a:cubicBezTo>
                    <a:pt x="2996" y="23745"/>
                    <a:pt x="3072" y="23785"/>
                    <a:pt x="3148" y="23785"/>
                  </a:cubicBezTo>
                  <a:cubicBezTo>
                    <a:pt x="3261" y="23785"/>
                    <a:pt x="3374" y="23698"/>
                    <a:pt x="3333" y="23562"/>
                  </a:cubicBezTo>
                  <a:cubicBezTo>
                    <a:pt x="1165" y="15938"/>
                    <a:pt x="389" y="8064"/>
                    <a:pt x="1028" y="189"/>
                  </a:cubicBezTo>
                  <a:cubicBezTo>
                    <a:pt x="1028" y="63"/>
                    <a:pt x="937" y="1"/>
                    <a:pt x="84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780775" y="1174700"/>
              <a:ext cx="74100" cy="417850"/>
            </a:xfrm>
            <a:custGeom>
              <a:rect b="b" l="l" r="r" t="t"/>
              <a:pathLst>
                <a:path extrusionOk="0" h="16714" w="2964">
                  <a:moveTo>
                    <a:pt x="366" y="0"/>
                  </a:moveTo>
                  <a:cubicBezTo>
                    <a:pt x="275" y="0"/>
                    <a:pt x="183" y="57"/>
                    <a:pt x="183" y="171"/>
                  </a:cubicBezTo>
                  <a:cubicBezTo>
                    <a:pt x="1" y="5764"/>
                    <a:pt x="800" y="11265"/>
                    <a:pt x="2557" y="16583"/>
                  </a:cubicBezTo>
                  <a:cubicBezTo>
                    <a:pt x="2584" y="16673"/>
                    <a:pt x="2658" y="16714"/>
                    <a:pt x="2733" y="16714"/>
                  </a:cubicBezTo>
                  <a:cubicBezTo>
                    <a:pt x="2847" y="16714"/>
                    <a:pt x="2964" y="16620"/>
                    <a:pt x="2923" y="16469"/>
                  </a:cubicBezTo>
                  <a:cubicBezTo>
                    <a:pt x="1165" y="11196"/>
                    <a:pt x="366" y="5741"/>
                    <a:pt x="549" y="171"/>
                  </a:cubicBezTo>
                  <a:cubicBezTo>
                    <a:pt x="549" y="57"/>
                    <a:pt x="457" y="0"/>
                    <a:pt x="3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848250" y="1641800"/>
              <a:ext cx="43525" cy="75825"/>
            </a:xfrm>
            <a:custGeom>
              <a:rect b="b" l="l" r="r" t="t"/>
              <a:pathLst>
                <a:path extrusionOk="0" h="3033" w="1741">
                  <a:moveTo>
                    <a:pt x="261" y="1"/>
                  </a:moveTo>
                  <a:cubicBezTo>
                    <a:pt x="135" y="1"/>
                    <a:pt x="0" y="137"/>
                    <a:pt x="64" y="296"/>
                  </a:cubicBezTo>
                  <a:cubicBezTo>
                    <a:pt x="497" y="1163"/>
                    <a:pt x="931" y="2053"/>
                    <a:pt x="1342" y="2943"/>
                  </a:cubicBezTo>
                  <a:cubicBezTo>
                    <a:pt x="1377" y="3006"/>
                    <a:pt x="1431" y="3033"/>
                    <a:pt x="1486" y="3033"/>
                  </a:cubicBezTo>
                  <a:cubicBezTo>
                    <a:pt x="1611" y="3033"/>
                    <a:pt x="1741" y="2896"/>
                    <a:pt x="1662" y="2738"/>
                  </a:cubicBezTo>
                  <a:cubicBezTo>
                    <a:pt x="1251" y="1870"/>
                    <a:pt x="817" y="980"/>
                    <a:pt x="406" y="90"/>
                  </a:cubicBezTo>
                  <a:cubicBezTo>
                    <a:pt x="371" y="27"/>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798700" y="931200"/>
              <a:ext cx="27300" cy="137525"/>
            </a:xfrm>
            <a:custGeom>
              <a:rect b="b" l="l" r="r" t="t"/>
              <a:pathLst>
                <a:path extrusionOk="0" h="5501" w="1092">
                  <a:moveTo>
                    <a:pt x="864" y="0"/>
                  </a:moveTo>
                  <a:cubicBezTo>
                    <a:pt x="794" y="0"/>
                    <a:pt x="731" y="42"/>
                    <a:pt x="722" y="142"/>
                  </a:cubicBezTo>
                  <a:cubicBezTo>
                    <a:pt x="471" y="1854"/>
                    <a:pt x="243" y="3543"/>
                    <a:pt x="14" y="5255"/>
                  </a:cubicBezTo>
                  <a:cubicBezTo>
                    <a:pt x="0" y="5407"/>
                    <a:pt x="128" y="5500"/>
                    <a:pt x="236" y="5500"/>
                  </a:cubicBezTo>
                  <a:cubicBezTo>
                    <a:pt x="308" y="5500"/>
                    <a:pt x="370" y="5460"/>
                    <a:pt x="379" y="5369"/>
                  </a:cubicBezTo>
                  <a:cubicBezTo>
                    <a:pt x="608" y="3657"/>
                    <a:pt x="836" y="1945"/>
                    <a:pt x="1064" y="234"/>
                  </a:cubicBezTo>
                  <a:cubicBezTo>
                    <a:pt x="1092" y="96"/>
                    <a:pt x="970" y="0"/>
                    <a:pt x="8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885100" y="827900"/>
              <a:ext cx="24800" cy="77650"/>
            </a:xfrm>
            <a:custGeom>
              <a:rect b="b" l="l" r="r" t="t"/>
              <a:pathLst>
                <a:path extrusionOk="0" h="3106" w="992">
                  <a:moveTo>
                    <a:pt x="759" y="1"/>
                  </a:moveTo>
                  <a:cubicBezTo>
                    <a:pt x="685" y="1"/>
                    <a:pt x="617" y="43"/>
                    <a:pt x="598" y="143"/>
                  </a:cubicBezTo>
                  <a:lnTo>
                    <a:pt x="28" y="2882"/>
                  </a:lnTo>
                  <a:cubicBezTo>
                    <a:pt x="1" y="3018"/>
                    <a:pt x="119" y="3105"/>
                    <a:pt x="229" y="3105"/>
                  </a:cubicBezTo>
                  <a:cubicBezTo>
                    <a:pt x="304" y="3105"/>
                    <a:pt x="374" y="3065"/>
                    <a:pt x="393" y="2973"/>
                  </a:cubicBezTo>
                  <a:cubicBezTo>
                    <a:pt x="576" y="2060"/>
                    <a:pt x="758" y="1147"/>
                    <a:pt x="964" y="234"/>
                  </a:cubicBezTo>
                  <a:cubicBezTo>
                    <a:pt x="991" y="97"/>
                    <a:pt x="870" y="1"/>
                    <a:pt x="7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847550" y="1098675"/>
              <a:ext cx="22400" cy="195725"/>
            </a:xfrm>
            <a:custGeom>
              <a:rect b="b" l="l" r="r" t="t"/>
              <a:pathLst>
                <a:path extrusionOk="0" h="7829" w="896">
                  <a:moveTo>
                    <a:pt x="662" y="0"/>
                  </a:moveTo>
                  <a:cubicBezTo>
                    <a:pt x="589" y="0"/>
                    <a:pt x="521" y="41"/>
                    <a:pt x="503" y="131"/>
                  </a:cubicBezTo>
                  <a:cubicBezTo>
                    <a:pt x="69" y="2642"/>
                    <a:pt x="0" y="5130"/>
                    <a:pt x="320" y="7641"/>
                  </a:cubicBezTo>
                  <a:cubicBezTo>
                    <a:pt x="343" y="7766"/>
                    <a:pt x="446" y="7829"/>
                    <a:pt x="540" y="7829"/>
                  </a:cubicBezTo>
                  <a:cubicBezTo>
                    <a:pt x="634" y="7829"/>
                    <a:pt x="719" y="7766"/>
                    <a:pt x="708" y="7641"/>
                  </a:cubicBezTo>
                  <a:cubicBezTo>
                    <a:pt x="366" y="5153"/>
                    <a:pt x="434" y="2710"/>
                    <a:pt x="868" y="245"/>
                  </a:cubicBezTo>
                  <a:cubicBezTo>
                    <a:pt x="895" y="94"/>
                    <a:pt x="773" y="0"/>
                    <a:pt x="6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960525" y="977200"/>
              <a:ext cx="48925" cy="170700"/>
            </a:xfrm>
            <a:custGeom>
              <a:rect b="b" l="l" r="r" t="t"/>
              <a:pathLst>
                <a:path extrusionOk="0" h="6828" w="1957">
                  <a:moveTo>
                    <a:pt x="1715" y="1"/>
                  </a:moveTo>
                  <a:cubicBezTo>
                    <a:pt x="1659" y="1"/>
                    <a:pt x="1605" y="31"/>
                    <a:pt x="1576" y="105"/>
                  </a:cubicBezTo>
                  <a:cubicBezTo>
                    <a:pt x="617" y="2183"/>
                    <a:pt x="92" y="4374"/>
                    <a:pt x="1" y="6656"/>
                  </a:cubicBezTo>
                  <a:cubicBezTo>
                    <a:pt x="1" y="6770"/>
                    <a:pt x="92" y="6828"/>
                    <a:pt x="186" y="6828"/>
                  </a:cubicBezTo>
                  <a:cubicBezTo>
                    <a:pt x="280" y="6828"/>
                    <a:pt x="377" y="6770"/>
                    <a:pt x="389" y="6656"/>
                  </a:cubicBezTo>
                  <a:cubicBezTo>
                    <a:pt x="480" y="4419"/>
                    <a:pt x="982" y="2320"/>
                    <a:pt x="1895" y="288"/>
                  </a:cubicBezTo>
                  <a:cubicBezTo>
                    <a:pt x="1957" y="134"/>
                    <a:pt x="1831" y="1"/>
                    <a:pt x="171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1339175" y="1487425"/>
              <a:ext cx="64325" cy="106850"/>
            </a:xfrm>
            <a:custGeom>
              <a:rect b="b" l="l" r="r" t="t"/>
              <a:pathLst>
                <a:path extrusionOk="0" h="4274" w="2573">
                  <a:moveTo>
                    <a:pt x="238" y="1"/>
                  </a:moveTo>
                  <a:cubicBezTo>
                    <a:pt x="118" y="1"/>
                    <a:pt x="0" y="98"/>
                    <a:pt x="56" y="239"/>
                  </a:cubicBezTo>
                  <a:cubicBezTo>
                    <a:pt x="604" y="1632"/>
                    <a:pt x="1289" y="2955"/>
                    <a:pt x="2156" y="4188"/>
                  </a:cubicBezTo>
                  <a:cubicBezTo>
                    <a:pt x="2197" y="4249"/>
                    <a:pt x="2254" y="4274"/>
                    <a:pt x="2310" y="4274"/>
                  </a:cubicBezTo>
                  <a:cubicBezTo>
                    <a:pt x="2443" y="4274"/>
                    <a:pt x="2572" y="4134"/>
                    <a:pt x="2476" y="4005"/>
                  </a:cubicBezTo>
                  <a:cubicBezTo>
                    <a:pt x="1631" y="2796"/>
                    <a:pt x="947" y="1495"/>
                    <a:pt x="422" y="125"/>
                  </a:cubicBezTo>
                  <a:cubicBezTo>
                    <a:pt x="387" y="38"/>
                    <a:pt x="312"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1070100" y="1140600"/>
              <a:ext cx="176425" cy="481750"/>
            </a:xfrm>
            <a:custGeom>
              <a:rect b="b" l="l" r="r" t="t"/>
              <a:pathLst>
                <a:path extrusionOk="0" h="19270" w="7057">
                  <a:moveTo>
                    <a:pt x="194" y="1"/>
                  </a:moveTo>
                  <a:cubicBezTo>
                    <a:pt x="97" y="1"/>
                    <a:pt x="0" y="63"/>
                    <a:pt x="0" y="189"/>
                  </a:cubicBezTo>
                  <a:cubicBezTo>
                    <a:pt x="206" y="7082"/>
                    <a:pt x="2488" y="13656"/>
                    <a:pt x="6620" y="19179"/>
                  </a:cubicBezTo>
                  <a:cubicBezTo>
                    <a:pt x="6669" y="19243"/>
                    <a:pt x="6734" y="19269"/>
                    <a:pt x="6796" y="19269"/>
                  </a:cubicBezTo>
                  <a:cubicBezTo>
                    <a:pt x="6934" y="19269"/>
                    <a:pt x="7057" y="19139"/>
                    <a:pt x="6962" y="18997"/>
                  </a:cubicBezTo>
                  <a:cubicBezTo>
                    <a:pt x="2853" y="13519"/>
                    <a:pt x="571" y="7014"/>
                    <a:pt x="388" y="189"/>
                  </a:cubicBezTo>
                  <a:cubicBezTo>
                    <a:pt x="388" y="63"/>
                    <a:pt x="291" y="1"/>
                    <a:pt x="19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1146650" y="1328225"/>
              <a:ext cx="109000" cy="221075"/>
            </a:xfrm>
            <a:custGeom>
              <a:rect b="b" l="l" r="r" t="t"/>
              <a:pathLst>
                <a:path extrusionOk="0" h="8843" w="4360">
                  <a:moveTo>
                    <a:pt x="240" y="0"/>
                  </a:moveTo>
                  <a:cubicBezTo>
                    <a:pt x="124" y="0"/>
                    <a:pt x="0" y="98"/>
                    <a:pt x="43" y="239"/>
                  </a:cubicBezTo>
                  <a:cubicBezTo>
                    <a:pt x="864" y="3298"/>
                    <a:pt x="2165" y="6128"/>
                    <a:pt x="3946" y="8753"/>
                  </a:cubicBezTo>
                  <a:cubicBezTo>
                    <a:pt x="3981" y="8816"/>
                    <a:pt x="4038" y="8843"/>
                    <a:pt x="4096" y="8843"/>
                  </a:cubicBezTo>
                  <a:cubicBezTo>
                    <a:pt x="4226" y="8843"/>
                    <a:pt x="4360" y="8712"/>
                    <a:pt x="4265" y="8570"/>
                  </a:cubicBezTo>
                  <a:cubicBezTo>
                    <a:pt x="2508" y="5968"/>
                    <a:pt x="1229" y="3161"/>
                    <a:pt x="408" y="125"/>
                  </a:cubicBezTo>
                  <a:cubicBezTo>
                    <a:pt x="382" y="38"/>
                    <a:pt x="312" y="0"/>
                    <a:pt x="2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033000" y="1044600"/>
              <a:ext cx="54125" cy="347125"/>
            </a:xfrm>
            <a:custGeom>
              <a:rect b="b" l="l" r="r" t="t"/>
              <a:pathLst>
                <a:path extrusionOk="0" h="13885" w="2165">
                  <a:moveTo>
                    <a:pt x="771" y="0"/>
                  </a:moveTo>
                  <a:cubicBezTo>
                    <a:pt x="680" y="0"/>
                    <a:pt x="583" y="57"/>
                    <a:pt x="571" y="171"/>
                  </a:cubicBezTo>
                  <a:cubicBezTo>
                    <a:pt x="1" y="4782"/>
                    <a:pt x="389" y="9324"/>
                    <a:pt x="1758" y="13752"/>
                  </a:cubicBezTo>
                  <a:cubicBezTo>
                    <a:pt x="1786" y="13845"/>
                    <a:pt x="1862" y="13885"/>
                    <a:pt x="1938" y="13885"/>
                  </a:cubicBezTo>
                  <a:cubicBezTo>
                    <a:pt x="2051" y="13885"/>
                    <a:pt x="2164" y="13797"/>
                    <a:pt x="2123" y="13661"/>
                  </a:cubicBezTo>
                  <a:cubicBezTo>
                    <a:pt x="777" y="9256"/>
                    <a:pt x="366" y="4736"/>
                    <a:pt x="936" y="171"/>
                  </a:cubicBezTo>
                  <a:cubicBezTo>
                    <a:pt x="948" y="57"/>
                    <a:pt x="862" y="0"/>
                    <a:pt x="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1438025" y="1091225"/>
              <a:ext cx="25600" cy="99875"/>
            </a:xfrm>
            <a:custGeom>
              <a:rect b="b" l="l" r="r" t="t"/>
              <a:pathLst>
                <a:path extrusionOk="0" h="3995" w="1024">
                  <a:moveTo>
                    <a:pt x="792" y="0"/>
                  </a:moveTo>
                  <a:cubicBezTo>
                    <a:pt x="719" y="0"/>
                    <a:pt x="654" y="40"/>
                    <a:pt x="645" y="132"/>
                  </a:cubicBezTo>
                  <a:lnTo>
                    <a:pt x="28" y="3762"/>
                  </a:lnTo>
                  <a:cubicBezTo>
                    <a:pt x="1" y="3899"/>
                    <a:pt x="122" y="3995"/>
                    <a:pt x="233" y="3995"/>
                  </a:cubicBezTo>
                  <a:cubicBezTo>
                    <a:pt x="307" y="3995"/>
                    <a:pt x="375" y="3953"/>
                    <a:pt x="394" y="3853"/>
                  </a:cubicBezTo>
                  <a:lnTo>
                    <a:pt x="1010" y="224"/>
                  </a:lnTo>
                  <a:cubicBezTo>
                    <a:pt x="1024" y="88"/>
                    <a:pt x="899" y="0"/>
                    <a:pt x="7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1382800" y="1112450"/>
              <a:ext cx="25525" cy="77525"/>
            </a:xfrm>
            <a:custGeom>
              <a:rect b="b" l="l" r="r" t="t"/>
              <a:pathLst>
                <a:path extrusionOk="0" h="3101" w="1021">
                  <a:moveTo>
                    <a:pt x="779" y="0"/>
                  </a:moveTo>
                  <a:cubicBezTo>
                    <a:pt x="723" y="0"/>
                    <a:pt x="669" y="31"/>
                    <a:pt x="640" y="105"/>
                  </a:cubicBezTo>
                  <a:cubicBezTo>
                    <a:pt x="229" y="995"/>
                    <a:pt x="1" y="1931"/>
                    <a:pt x="1" y="2913"/>
                  </a:cubicBezTo>
                  <a:cubicBezTo>
                    <a:pt x="1" y="3038"/>
                    <a:pt x="98" y="3101"/>
                    <a:pt x="195" y="3101"/>
                  </a:cubicBezTo>
                  <a:cubicBezTo>
                    <a:pt x="292" y="3101"/>
                    <a:pt x="389" y="3038"/>
                    <a:pt x="389" y="2913"/>
                  </a:cubicBezTo>
                  <a:cubicBezTo>
                    <a:pt x="389" y="2000"/>
                    <a:pt x="571" y="1132"/>
                    <a:pt x="959" y="288"/>
                  </a:cubicBezTo>
                  <a:cubicBezTo>
                    <a:pt x="1021" y="134"/>
                    <a:pt x="895" y="0"/>
                    <a:pt x="7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1540300" y="744450"/>
              <a:ext cx="60075" cy="128875"/>
            </a:xfrm>
            <a:custGeom>
              <a:rect b="b" l="l" r="r" t="t"/>
              <a:pathLst>
                <a:path extrusionOk="0" h="5155" w="2403">
                  <a:moveTo>
                    <a:pt x="180" y="0"/>
                  </a:moveTo>
                  <a:cubicBezTo>
                    <a:pt x="86" y="0"/>
                    <a:pt x="0" y="57"/>
                    <a:pt x="23" y="171"/>
                  </a:cubicBezTo>
                  <a:cubicBezTo>
                    <a:pt x="251" y="1974"/>
                    <a:pt x="913" y="3618"/>
                    <a:pt x="1986" y="5079"/>
                  </a:cubicBezTo>
                  <a:cubicBezTo>
                    <a:pt x="2026" y="5132"/>
                    <a:pt x="2082" y="5154"/>
                    <a:pt x="2137" y="5154"/>
                  </a:cubicBezTo>
                  <a:cubicBezTo>
                    <a:pt x="2271" y="5154"/>
                    <a:pt x="2403" y="5025"/>
                    <a:pt x="2306" y="4896"/>
                  </a:cubicBezTo>
                  <a:cubicBezTo>
                    <a:pt x="1279" y="3481"/>
                    <a:pt x="617" y="1906"/>
                    <a:pt x="388" y="171"/>
                  </a:cubicBezTo>
                  <a:cubicBezTo>
                    <a:pt x="377" y="57"/>
                    <a:pt x="274" y="0"/>
                    <a:pt x="18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1489050" y="674125"/>
              <a:ext cx="80050" cy="220150"/>
            </a:xfrm>
            <a:custGeom>
              <a:rect b="b" l="l" r="r" t="t"/>
              <a:pathLst>
                <a:path extrusionOk="0" h="8806" w="3202">
                  <a:moveTo>
                    <a:pt x="231" y="0"/>
                  </a:moveTo>
                  <a:cubicBezTo>
                    <a:pt x="117" y="0"/>
                    <a:pt x="0" y="94"/>
                    <a:pt x="42" y="245"/>
                  </a:cubicBezTo>
                  <a:cubicBezTo>
                    <a:pt x="772" y="3121"/>
                    <a:pt x="1685" y="5929"/>
                    <a:pt x="2781" y="8691"/>
                  </a:cubicBezTo>
                  <a:cubicBezTo>
                    <a:pt x="2816" y="8770"/>
                    <a:pt x="2892" y="8805"/>
                    <a:pt x="2967" y="8805"/>
                  </a:cubicBezTo>
                  <a:cubicBezTo>
                    <a:pt x="3086" y="8805"/>
                    <a:pt x="3202" y="8717"/>
                    <a:pt x="3146" y="8576"/>
                  </a:cubicBezTo>
                  <a:cubicBezTo>
                    <a:pt x="2050" y="5815"/>
                    <a:pt x="1137" y="3007"/>
                    <a:pt x="407" y="131"/>
                  </a:cubicBezTo>
                  <a:cubicBezTo>
                    <a:pt x="380" y="41"/>
                    <a:pt x="306" y="0"/>
                    <a:pt x="23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1485800" y="812125"/>
              <a:ext cx="45525" cy="101400"/>
            </a:xfrm>
            <a:custGeom>
              <a:rect b="b" l="l" r="r" t="t"/>
              <a:pathLst>
                <a:path extrusionOk="0" h="4056" w="1821">
                  <a:moveTo>
                    <a:pt x="171" y="1"/>
                  </a:moveTo>
                  <a:cubicBezTo>
                    <a:pt x="82" y="1"/>
                    <a:pt x="1" y="58"/>
                    <a:pt x="12" y="180"/>
                  </a:cubicBezTo>
                  <a:cubicBezTo>
                    <a:pt x="149" y="1550"/>
                    <a:pt x="605" y="2828"/>
                    <a:pt x="1404" y="3969"/>
                  </a:cubicBezTo>
                  <a:cubicBezTo>
                    <a:pt x="1445" y="4030"/>
                    <a:pt x="1501" y="4055"/>
                    <a:pt x="1558" y="4055"/>
                  </a:cubicBezTo>
                  <a:cubicBezTo>
                    <a:pt x="1691" y="4055"/>
                    <a:pt x="1820" y="3915"/>
                    <a:pt x="1724" y="3787"/>
                  </a:cubicBezTo>
                  <a:cubicBezTo>
                    <a:pt x="971" y="2691"/>
                    <a:pt x="514" y="1481"/>
                    <a:pt x="377" y="180"/>
                  </a:cubicBezTo>
                  <a:cubicBezTo>
                    <a:pt x="365" y="64"/>
                    <a:pt x="264" y="1"/>
                    <a:pt x="17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2986150" y="991400"/>
              <a:ext cx="31075" cy="111825"/>
            </a:xfrm>
            <a:custGeom>
              <a:rect b="b" l="l" r="r" t="t"/>
              <a:pathLst>
                <a:path extrusionOk="0" h="4473" w="1243">
                  <a:moveTo>
                    <a:pt x="234" y="0"/>
                  </a:moveTo>
                  <a:cubicBezTo>
                    <a:pt x="123" y="0"/>
                    <a:pt x="1" y="94"/>
                    <a:pt x="29" y="245"/>
                  </a:cubicBezTo>
                  <a:cubicBezTo>
                    <a:pt x="302" y="1615"/>
                    <a:pt x="576" y="2961"/>
                    <a:pt x="850" y="4331"/>
                  </a:cubicBezTo>
                  <a:cubicBezTo>
                    <a:pt x="868" y="4431"/>
                    <a:pt x="937" y="4473"/>
                    <a:pt x="1011" y="4473"/>
                  </a:cubicBezTo>
                  <a:cubicBezTo>
                    <a:pt x="1122" y="4473"/>
                    <a:pt x="1243" y="4377"/>
                    <a:pt x="1215" y="4239"/>
                  </a:cubicBezTo>
                  <a:cubicBezTo>
                    <a:pt x="942" y="2870"/>
                    <a:pt x="668" y="1500"/>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2989025" y="1096100"/>
              <a:ext cx="25575" cy="97875"/>
            </a:xfrm>
            <a:custGeom>
              <a:rect b="b" l="l" r="r" t="t"/>
              <a:pathLst>
                <a:path extrusionOk="0" h="3915" w="1023">
                  <a:moveTo>
                    <a:pt x="232" y="1"/>
                  </a:moveTo>
                  <a:cubicBezTo>
                    <a:pt x="121" y="1"/>
                    <a:pt x="0" y="97"/>
                    <a:pt x="28" y="234"/>
                  </a:cubicBezTo>
                  <a:cubicBezTo>
                    <a:pt x="233" y="1421"/>
                    <a:pt x="438" y="2608"/>
                    <a:pt x="644" y="3772"/>
                  </a:cubicBezTo>
                  <a:cubicBezTo>
                    <a:pt x="653" y="3872"/>
                    <a:pt x="716" y="3914"/>
                    <a:pt x="788" y="3914"/>
                  </a:cubicBezTo>
                  <a:cubicBezTo>
                    <a:pt x="896" y="3914"/>
                    <a:pt x="1023" y="3818"/>
                    <a:pt x="1009" y="3681"/>
                  </a:cubicBezTo>
                  <a:lnTo>
                    <a:pt x="393" y="143"/>
                  </a:lnTo>
                  <a:cubicBezTo>
                    <a:pt x="375" y="43"/>
                    <a:pt x="306" y="1"/>
                    <a:pt x="23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2965875" y="1107100"/>
              <a:ext cx="30400" cy="72975"/>
            </a:xfrm>
            <a:custGeom>
              <a:rect b="b" l="l" r="r" t="t"/>
              <a:pathLst>
                <a:path extrusionOk="0" h="2919" w="1216">
                  <a:moveTo>
                    <a:pt x="259" y="1"/>
                  </a:moveTo>
                  <a:cubicBezTo>
                    <a:pt x="133" y="1"/>
                    <a:pt x="0" y="132"/>
                    <a:pt x="63" y="273"/>
                  </a:cubicBezTo>
                  <a:cubicBezTo>
                    <a:pt x="474" y="1049"/>
                    <a:pt x="703" y="1871"/>
                    <a:pt x="817" y="2739"/>
                  </a:cubicBezTo>
                  <a:cubicBezTo>
                    <a:pt x="828" y="2855"/>
                    <a:pt x="936" y="2918"/>
                    <a:pt x="1035" y="2918"/>
                  </a:cubicBezTo>
                  <a:cubicBezTo>
                    <a:pt x="1129" y="2918"/>
                    <a:pt x="1216" y="2861"/>
                    <a:pt x="1205" y="2739"/>
                  </a:cubicBezTo>
                  <a:cubicBezTo>
                    <a:pt x="1091" y="1803"/>
                    <a:pt x="817" y="935"/>
                    <a:pt x="406" y="91"/>
                  </a:cubicBezTo>
                  <a:cubicBezTo>
                    <a:pt x="370" y="27"/>
                    <a:pt x="315" y="1"/>
                    <a:pt x="2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3029750" y="1081850"/>
              <a:ext cx="28450" cy="162925"/>
            </a:xfrm>
            <a:custGeom>
              <a:rect b="b" l="l" r="r" t="t"/>
              <a:pathLst>
                <a:path extrusionOk="0" h="6517" w="1138">
                  <a:moveTo>
                    <a:pt x="230" y="0"/>
                  </a:moveTo>
                  <a:cubicBezTo>
                    <a:pt x="117" y="0"/>
                    <a:pt x="1" y="96"/>
                    <a:pt x="42" y="233"/>
                  </a:cubicBezTo>
                  <a:cubicBezTo>
                    <a:pt x="590" y="2242"/>
                    <a:pt x="750" y="4274"/>
                    <a:pt x="521" y="6328"/>
                  </a:cubicBezTo>
                  <a:cubicBezTo>
                    <a:pt x="499" y="6453"/>
                    <a:pt x="584" y="6516"/>
                    <a:pt x="678" y="6516"/>
                  </a:cubicBezTo>
                  <a:cubicBezTo>
                    <a:pt x="772" y="6516"/>
                    <a:pt x="875" y="6453"/>
                    <a:pt x="887" y="6328"/>
                  </a:cubicBezTo>
                  <a:cubicBezTo>
                    <a:pt x="1138" y="4228"/>
                    <a:pt x="955" y="2174"/>
                    <a:pt x="407" y="142"/>
                  </a:cubicBezTo>
                  <a:cubicBezTo>
                    <a:pt x="380" y="42"/>
                    <a:pt x="306" y="0"/>
                    <a:pt x="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3017025" y="1144200"/>
              <a:ext cx="24050" cy="59475"/>
            </a:xfrm>
            <a:custGeom>
              <a:rect b="b" l="l" r="r" t="t"/>
              <a:pathLst>
                <a:path extrusionOk="0" h="2379" w="962">
                  <a:moveTo>
                    <a:pt x="263" y="0"/>
                  </a:moveTo>
                  <a:cubicBezTo>
                    <a:pt x="134" y="0"/>
                    <a:pt x="0" y="131"/>
                    <a:pt x="95" y="273"/>
                  </a:cubicBezTo>
                  <a:cubicBezTo>
                    <a:pt x="437" y="867"/>
                    <a:pt x="574" y="1506"/>
                    <a:pt x="551" y="2190"/>
                  </a:cubicBezTo>
                  <a:cubicBezTo>
                    <a:pt x="551" y="2316"/>
                    <a:pt x="648" y="2379"/>
                    <a:pt x="745" y="2379"/>
                  </a:cubicBezTo>
                  <a:cubicBezTo>
                    <a:pt x="842" y="2379"/>
                    <a:pt x="939" y="2316"/>
                    <a:pt x="939" y="2190"/>
                  </a:cubicBezTo>
                  <a:cubicBezTo>
                    <a:pt x="962" y="1437"/>
                    <a:pt x="779" y="730"/>
                    <a:pt x="414" y="90"/>
                  </a:cubicBezTo>
                  <a:cubicBezTo>
                    <a:pt x="379" y="27"/>
                    <a:pt x="321"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3728450" y="268975"/>
              <a:ext cx="180100" cy="298750"/>
            </a:xfrm>
            <a:custGeom>
              <a:rect b="b" l="l" r="r" t="t"/>
              <a:pathLst>
                <a:path extrusionOk="0" h="11950" w="7204">
                  <a:moveTo>
                    <a:pt x="303" y="0"/>
                  </a:moveTo>
                  <a:cubicBezTo>
                    <a:pt x="146" y="0"/>
                    <a:pt x="1" y="186"/>
                    <a:pt x="146" y="314"/>
                  </a:cubicBezTo>
                  <a:cubicBezTo>
                    <a:pt x="3661" y="3304"/>
                    <a:pt x="5967" y="7275"/>
                    <a:pt x="6811" y="11818"/>
                  </a:cubicBezTo>
                  <a:cubicBezTo>
                    <a:pt x="6830" y="11910"/>
                    <a:pt x="6900" y="11950"/>
                    <a:pt x="6975" y="11950"/>
                  </a:cubicBezTo>
                  <a:cubicBezTo>
                    <a:pt x="7085" y="11950"/>
                    <a:pt x="7204" y="11862"/>
                    <a:pt x="7177" y="11726"/>
                  </a:cubicBezTo>
                  <a:cubicBezTo>
                    <a:pt x="6332" y="7116"/>
                    <a:pt x="3981" y="3076"/>
                    <a:pt x="420" y="40"/>
                  </a:cubicBezTo>
                  <a:cubicBezTo>
                    <a:pt x="383" y="12"/>
                    <a:pt x="343" y="0"/>
                    <a:pt x="3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3362600" y="48525"/>
              <a:ext cx="514550" cy="495900"/>
            </a:xfrm>
            <a:custGeom>
              <a:rect b="b" l="l" r="r" t="t"/>
              <a:pathLst>
                <a:path extrusionOk="0" h="19836" w="20582">
                  <a:moveTo>
                    <a:pt x="288" y="0"/>
                  </a:moveTo>
                  <a:cubicBezTo>
                    <a:pt x="121" y="0"/>
                    <a:pt x="0" y="247"/>
                    <a:pt x="195" y="344"/>
                  </a:cubicBezTo>
                  <a:cubicBezTo>
                    <a:pt x="8481" y="4909"/>
                    <a:pt x="15351" y="11597"/>
                    <a:pt x="20167" y="19746"/>
                  </a:cubicBezTo>
                  <a:cubicBezTo>
                    <a:pt x="20202" y="19809"/>
                    <a:pt x="20260" y="19836"/>
                    <a:pt x="20318" y="19836"/>
                  </a:cubicBezTo>
                  <a:cubicBezTo>
                    <a:pt x="20447" y="19836"/>
                    <a:pt x="20581" y="19705"/>
                    <a:pt x="20487" y="19563"/>
                  </a:cubicBezTo>
                  <a:cubicBezTo>
                    <a:pt x="15648" y="11346"/>
                    <a:pt x="8709" y="4612"/>
                    <a:pt x="378" y="24"/>
                  </a:cubicBezTo>
                  <a:cubicBezTo>
                    <a:pt x="347" y="8"/>
                    <a:pt x="317" y="0"/>
                    <a:pt x="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821300" y="1857450"/>
              <a:ext cx="12575" cy="9150"/>
            </a:xfrm>
            <a:custGeom>
              <a:rect b="b" l="l" r="r" t="t"/>
              <a:pathLst>
                <a:path extrusionOk="0" h="366" w="503">
                  <a:moveTo>
                    <a:pt x="252" y="1"/>
                  </a:moveTo>
                  <a:cubicBezTo>
                    <a:pt x="0" y="1"/>
                    <a:pt x="0" y="366"/>
                    <a:pt x="252" y="366"/>
                  </a:cubicBezTo>
                  <a:cubicBezTo>
                    <a:pt x="503" y="366"/>
                    <a:pt x="503"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801075" y="1778475"/>
              <a:ext cx="83275" cy="153150"/>
            </a:xfrm>
            <a:custGeom>
              <a:rect b="b" l="l" r="r" t="t"/>
              <a:pathLst>
                <a:path extrusionOk="0" h="6126" w="3331">
                  <a:moveTo>
                    <a:pt x="261" y="1"/>
                  </a:moveTo>
                  <a:cubicBezTo>
                    <a:pt x="138" y="1"/>
                    <a:pt x="1" y="142"/>
                    <a:pt x="79" y="284"/>
                  </a:cubicBezTo>
                  <a:cubicBezTo>
                    <a:pt x="924" y="2247"/>
                    <a:pt x="1859" y="4164"/>
                    <a:pt x="2932" y="6036"/>
                  </a:cubicBezTo>
                  <a:cubicBezTo>
                    <a:pt x="2967" y="6099"/>
                    <a:pt x="3021" y="6125"/>
                    <a:pt x="3076" y="6125"/>
                  </a:cubicBezTo>
                  <a:cubicBezTo>
                    <a:pt x="3201" y="6125"/>
                    <a:pt x="3331" y="5989"/>
                    <a:pt x="3252" y="5830"/>
                  </a:cubicBezTo>
                  <a:cubicBezTo>
                    <a:pt x="2202" y="3981"/>
                    <a:pt x="1243" y="2064"/>
                    <a:pt x="399" y="101"/>
                  </a:cubicBezTo>
                  <a:cubicBezTo>
                    <a:pt x="370" y="30"/>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883350" y="1966850"/>
              <a:ext cx="117525" cy="119725"/>
            </a:xfrm>
            <a:custGeom>
              <a:rect b="b" l="l" r="r" t="t"/>
              <a:pathLst>
                <a:path extrusionOk="0" h="4789" w="4701">
                  <a:moveTo>
                    <a:pt x="268" y="1"/>
                  </a:moveTo>
                  <a:cubicBezTo>
                    <a:pt x="134" y="1"/>
                    <a:pt x="0" y="135"/>
                    <a:pt x="98" y="281"/>
                  </a:cubicBezTo>
                  <a:cubicBezTo>
                    <a:pt x="1262" y="1993"/>
                    <a:pt x="2700" y="3499"/>
                    <a:pt x="4343" y="4755"/>
                  </a:cubicBezTo>
                  <a:cubicBezTo>
                    <a:pt x="4378" y="4778"/>
                    <a:pt x="4413" y="4788"/>
                    <a:pt x="4445" y="4788"/>
                  </a:cubicBezTo>
                  <a:cubicBezTo>
                    <a:pt x="4600" y="4788"/>
                    <a:pt x="4700" y="4549"/>
                    <a:pt x="4549" y="4435"/>
                  </a:cubicBezTo>
                  <a:cubicBezTo>
                    <a:pt x="2928" y="3203"/>
                    <a:pt x="1559" y="1742"/>
                    <a:pt x="417" y="76"/>
                  </a:cubicBezTo>
                  <a:cubicBezTo>
                    <a:pt x="378" y="23"/>
                    <a:pt x="323"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711050" y="427575"/>
              <a:ext cx="149875" cy="501050"/>
            </a:xfrm>
            <a:custGeom>
              <a:rect b="b" l="l" r="r" t="t"/>
              <a:pathLst>
                <a:path extrusionOk="0" h="20042" w="5995">
                  <a:moveTo>
                    <a:pt x="5771" y="0"/>
                  </a:moveTo>
                  <a:cubicBezTo>
                    <a:pt x="5693" y="0"/>
                    <a:pt x="5611" y="40"/>
                    <a:pt x="5575" y="133"/>
                  </a:cubicBezTo>
                  <a:cubicBezTo>
                    <a:pt x="3269" y="6546"/>
                    <a:pt x="1398" y="13120"/>
                    <a:pt x="28" y="19808"/>
                  </a:cubicBezTo>
                  <a:cubicBezTo>
                    <a:pt x="1" y="19945"/>
                    <a:pt x="114" y="20041"/>
                    <a:pt x="223" y="20041"/>
                  </a:cubicBezTo>
                  <a:cubicBezTo>
                    <a:pt x="295" y="20041"/>
                    <a:pt x="366" y="19999"/>
                    <a:pt x="393" y="19899"/>
                  </a:cubicBezTo>
                  <a:cubicBezTo>
                    <a:pt x="1763" y="13211"/>
                    <a:pt x="3612" y="6661"/>
                    <a:pt x="5940" y="224"/>
                  </a:cubicBezTo>
                  <a:cubicBezTo>
                    <a:pt x="5994" y="88"/>
                    <a:pt x="5886" y="0"/>
                    <a:pt x="5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1326075" y="1025900"/>
              <a:ext cx="61475" cy="53300"/>
            </a:xfrm>
            <a:custGeom>
              <a:rect b="b" l="l" r="r" t="t"/>
              <a:pathLst>
                <a:path extrusionOk="0" h="2132" w="2459">
                  <a:moveTo>
                    <a:pt x="269" y="1"/>
                  </a:moveTo>
                  <a:cubicBezTo>
                    <a:pt x="123" y="1"/>
                    <a:pt x="0" y="179"/>
                    <a:pt x="124" y="303"/>
                  </a:cubicBezTo>
                  <a:lnTo>
                    <a:pt x="2041" y="2083"/>
                  </a:lnTo>
                  <a:cubicBezTo>
                    <a:pt x="2080" y="2117"/>
                    <a:pt x="2123" y="2132"/>
                    <a:pt x="2165" y="2132"/>
                  </a:cubicBezTo>
                  <a:cubicBezTo>
                    <a:pt x="2320" y="2132"/>
                    <a:pt x="2459" y="1935"/>
                    <a:pt x="2315" y="1810"/>
                  </a:cubicBezTo>
                  <a:cubicBezTo>
                    <a:pt x="1676" y="1216"/>
                    <a:pt x="1037" y="645"/>
                    <a:pt x="398" y="52"/>
                  </a:cubicBezTo>
                  <a:cubicBezTo>
                    <a:pt x="357" y="16"/>
                    <a:pt x="312" y="1"/>
                    <a:pt x="26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1070675" y="343425"/>
              <a:ext cx="263250" cy="736350"/>
            </a:xfrm>
            <a:custGeom>
              <a:rect b="b" l="l" r="r" t="t"/>
              <a:pathLst>
                <a:path extrusionOk="0" h="29454" w="10530">
                  <a:moveTo>
                    <a:pt x="186" y="1"/>
                  </a:moveTo>
                  <a:cubicBezTo>
                    <a:pt x="91" y="1"/>
                    <a:pt x="0" y="63"/>
                    <a:pt x="0" y="189"/>
                  </a:cubicBezTo>
                  <a:cubicBezTo>
                    <a:pt x="616" y="10597"/>
                    <a:pt x="1758" y="22101"/>
                    <a:pt x="10135" y="29405"/>
                  </a:cubicBezTo>
                  <a:cubicBezTo>
                    <a:pt x="10169" y="29439"/>
                    <a:pt x="10208" y="29454"/>
                    <a:pt x="10247" y="29454"/>
                  </a:cubicBezTo>
                  <a:cubicBezTo>
                    <a:pt x="10390" y="29454"/>
                    <a:pt x="10529" y="29257"/>
                    <a:pt x="10386" y="29131"/>
                  </a:cubicBezTo>
                  <a:cubicBezTo>
                    <a:pt x="2100" y="21896"/>
                    <a:pt x="982" y="10483"/>
                    <a:pt x="388" y="189"/>
                  </a:cubicBezTo>
                  <a:cubicBezTo>
                    <a:pt x="377" y="63"/>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1094175" y="893200"/>
              <a:ext cx="102300" cy="154675"/>
            </a:xfrm>
            <a:custGeom>
              <a:rect b="b" l="l" r="r" t="t"/>
              <a:pathLst>
                <a:path extrusionOk="0" h="6187" w="4092">
                  <a:moveTo>
                    <a:pt x="227" y="1"/>
                  </a:moveTo>
                  <a:cubicBezTo>
                    <a:pt x="114" y="1"/>
                    <a:pt x="1" y="88"/>
                    <a:pt x="42" y="224"/>
                  </a:cubicBezTo>
                  <a:cubicBezTo>
                    <a:pt x="818" y="2461"/>
                    <a:pt x="2050" y="4447"/>
                    <a:pt x="3694" y="6136"/>
                  </a:cubicBezTo>
                  <a:cubicBezTo>
                    <a:pt x="3734" y="6172"/>
                    <a:pt x="3779" y="6187"/>
                    <a:pt x="3821" y="6187"/>
                  </a:cubicBezTo>
                  <a:cubicBezTo>
                    <a:pt x="3968" y="6187"/>
                    <a:pt x="4092" y="6004"/>
                    <a:pt x="3968" y="5862"/>
                  </a:cubicBezTo>
                  <a:cubicBezTo>
                    <a:pt x="2347" y="4219"/>
                    <a:pt x="1160" y="2301"/>
                    <a:pt x="407" y="133"/>
                  </a:cubicBezTo>
                  <a:cubicBezTo>
                    <a:pt x="379" y="41"/>
                    <a:pt x="303" y="1"/>
                    <a:pt x="2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1697575" y="-58000"/>
              <a:ext cx="105225" cy="537175"/>
            </a:xfrm>
            <a:custGeom>
              <a:rect b="b" l="l" r="r" t="t"/>
              <a:pathLst>
                <a:path extrusionOk="0" h="21487" w="4209">
                  <a:moveTo>
                    <a:pt x="2116" y="1"/>
                  </a:moveTo>
                  <a:cubicBezTo>
                    <a:pt x="2002" y="1"/>
                    <a:pt x="1885" y="94"/>
                    <a:pt x="1926" y="245"/>
                  </a:cubicBezTo>
                  <a:cubicBezTo>
                    <a:pt x="3821" y="7253"/>
                    <a:pt x="3159" y="14625"/>
                    <a:pt x="78" y="21199"/>
                  </a:cubicBezTo>
                  <a:cubicBezTo>
                    <a:pt x="1" y="21353"/>
                    <a:pt x="132" y="21486"/>
                    <a:pt x="253" y="21486"/>
                  </a:cubicBezTo>
                  <a:cubicBezTo>
                    <a:pt x="311" y="21486"/>
                    <a:pt x="368" y="21456"/>
                    <a:pt x="397" y="21382"/>
                  </a:cubicBezTo>
                  <a:cubicBezTo>
                    <a:pt x="3524" y="14717"/>
                    <a:pt x="4209" y="7253"/>
                    <a:pt x="2292" y="131"/>
                  </a:cubicBezTo>
                  <a:cubicBezTo>
                    <a:pt x="2265" y="41"/>
                    <a:pt x="2191" y="1"/>
                    <a:pt x="21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1612325" y="291950"/>
              <a:ext cx="103100" cy="276925"/>
            </a:xfrm>
            <a:custGeom>
              <a:rect b="b" l="l" r="r" t="t"/>
              <a:pathLst>
                <a:path extrusionOk="0" h="11077" w="4124">
                  <a:moveTo>
                    <a:pt x="3893" y="1"/>
                  </a:moveTo>
                  <a:cubicBezTo>
                    <a:pt x="3822" y="1"/>
                    <a:pt x="3751" y="38"/>
                    <a:pt x="3716" y="125"/>
                  </a:cubicBezTo>
                  <a:cubicBezTo>
                    <a:pt x="2483" y="3709"/>
                    <a:pt x="1274" y="7269"/>
                    <a:pt x="41" y="10853"/>
                  </a:cubicBezTo>
                  <a:cubicBezTo>
                    <a:pt x="0" y="10989"/>
                    <a:pt x="114" y="11077"/>
                    <a:pt x="226" y="11077"/>
                  </a:cubicBezTo>
                  <a:cubicBezTo>
                    <a:pt x="303" y="11077"/>
                    <a:pt x="379" y="11036"/>
                    <a:pt x="406" y="10944"/>
                  </a:cubicBezTo>
                  <a:cubicBezTo>
                    <a:pt x="1639" y="7384"/>
                    <a:pt x="2849" y="3800"/>
                    <a:pt x="4081" y="239"/>
                  </a:cubicBezTo>
                  <a:cubicBezTo>
                    <a:pt x="4123" y="98"/>
                    <a:pt x="4009" y="1"/>
                    <a:pt x="38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980500" y="187500"/>
              <a:ext cx="99200" cy="647850"/>
            </a:xfrm>
            <a:custGeom>
              <a:rect b="b" l="l" r="r" t="t"/>
              <a:pathLst>
                <a:path extrusionOk="0" h="25914" w="3968">
                  <a:moveTo>
                    <a:pt x="614" y="1"/>
                  </a:moveTo>
                  <a:cubicBezTo>
                    <a:pt x="520" y="1"/>
                    <a:pt x="423" y="58"/>
                    <a:pt x="412" y="172"/>
                  </a:cubicBezTo>
                  <a:cubicBezTo>
                    <a:pt x="1" y="8845"/>
                    <a:pt x="1074" y="17473"/>
                    <a:pt x="3561" y="25782"/>
                  </a:cubicBezTo>
                  <a:cubicBezTo>
                    <a:pt x="3589" y="25874"/>
                    <a:pt x="3665" y="25914"/>
                    <a:pt x="3741" y="25914"/>
                  </a:cubicBezTo>
                  <a:cubicBezTo>
                    <a:pt x="3854" y="25914"/>
                    <a:pt x="3968" y="25827"/>
                    <a:pt x="3927" y="25690"/>
                  </a:cubicBezTo>
                  <a:cubicBezTo>
                    <a:pt x="1439" y="17405"/>
                    <a:pt x="389" y="8823"/>
                    <a:pt x="800" y="172"/>
                  </a:cubicBezTo>
                  <a:cubicBezTo>
                    <a:pt x="800" y="58"/>
                    <a:pt x="708" y="1"/>
                    <a:pt x="6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836700" y="205225"/>
              <a:ext cx="238975" cy="791975"/>
            </a:xfrm>
            <a:custGeom>
              <a:rect b="b" l="l" r="r" t="t"/>
              <a:pathLst>
                <a:path extrusionOk="0" h="31679" w="9559">
                  <a:moveTo>
                    <a:pt x="3768" y="0"/>
                  </a:moveTo>
                  <a:cubicBezTo>
                    <a:pt x="3694" y="0"/>
                    <a:pt x="3619" y="38"/>
                    <a:pt x="3584" y="125"/>
                  </a:cubicBezTo>
                  <a:cubicBezTo>
                    <a:pt x="1" y="10967"/>
                    <a:pt x="4223" y="21946"/>
                    <a:pt x="9154" y="31578"/>
                  </a:cubicBezTo>
                  <a:cubicBezTo>
                    <a:pt x="9189" y="31649"/>
                    <a:pt x="9245" y="31678"/>
                    <a:pt x="9302" y="31678"/>
                  </a:cubicBezTo>
                  <a:cubicBezTo>
                    <a:pt x="9427" y="31678"/>
                    <a:pt x="9559" y="31537"/>
                    <a:pt x="9496" y="31395"/>
                  </a:cubicBezTo>
                  <a:cubicBezTo>
                    <a:pt x="4589" y="21832"/>
                    <a:pt x="389" y="10967"/>
                    <a:pt x="3950" y="239"/>
                  </a:cubicBezTo>
                  <a:cubicBezTo>
                    <a:pt x="4006" y="98"/>
                    <a:pt x="3888" y="0"/>
                    <a:pt x="376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913750" y="98900"/>
              <a:ext cx="75450" cy="623475"/>
            </a:xfrm>
            <a:custGeom>
              <a:rect b="b" l="l" r="r" t="t"/>
              <a:pathLst>
                <a:path extrusionOk="0" h="24939" w="3018">
                  <a:moveTo>
                    <a:pt x="2724" y="0"/>
                  </a:moveTo>
                  <a:cubicBezTo>
                    <a:pt x="2648" y="0"/>
                    <a:pt x="2571" y="40"/>
                    <a:pt x="2534" y="132"/>
                  </a:cubicBezTo>
                  <a:cubicBezTo>
                    <a:pt x="0" y="8190"/>
                    <a:pt x="959" y="16681"/>
                    <a:pt x="2625" y="24806"/>
                  </a:cubicBezTo>
                  <a:cubicBezTo>
                    <a:pt x="2644" y="24898"/>
                    <a:pt x="2714" y="24939"/>
                    <a:pt x="2789" y="24939"/>
                  </a:cubicBezTo>
                  <a:cubicBezTo>
                    <a:pt x="2899" y="24939"/>
                    <a:pt x="3017" y="24851"/>
                    <a:pt x="2990" y="24715"/>
                  </a:cubicBezTo>
                  <a:cubicBezTo>
                    <a:pt x="1324" y="16635"/>
                    <a:pt x="365" y="8235"/>
                    <a:pt x="2899" y="224"/>
                  </a:cubicBezTo>
                  <a:cubicBezTo>
                    <a:pt x="2940" y="87"/>
                    <a:pt x="2835" y="0"/>
                    <a:pt x="27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1574325" y="-24200"/>
              <a:ext cx="82975" cy="510225"/>
            </a:xfrm>
            <a:custGeom>
              <a:rect b="b" l="l" r="r" t="t"/>
              <a:pathLst>
                <a:path extrusionOk="0" h="20409" w="3319">
                  <a:moveTo>
                    <a:pt x="1978" y="0"/>
                  </a:moveTo>
                  <a:cubicBezTo>
                    <a:pt x="1886" y="0"/>
                    <a:pt x="1801" y="57"/>
                    <a:pt x="1812" y="172"/>
                  </a:cubicBezTo>
                  <a:cubicBezTo>
                    <a:pt x="2154" y="3390"/>
                    <a:pt x="2702" y="6631"/>
                    <a:pt x="2771" y="9850"/>
                  </a:cubicBezTo>
                  <a:cubicBezTo>
                    <a:pt x="2885" y="13524"/>
                    <a:pt x="1538" y="16811"/>
                    <a:pt x="77" y="20121"/>
                  </a:cubicBezTo>
                  <a:cubicBezTo>
                    <a:pt x="0" y="20275"/>
                    <a:pt x="131" y="20408"/>
                    <a:pt x="253" y="20408"/>
                  </a:cubicBezTo>
                  <a:cubicBezTo>
                    <a:pt x="311" y="20408"/>
                    <a:pt x="367" y="20378"/>
                    <a:pt x="397" y="20304"/>
                  </a:cubicBezTo>
                  <a:cubicBezTo>
                    <a:pt x="1698" y="17405"/>
                    <a:pt x="2999" y="14415"/>
                    <a:pt x="3159" y="11173"/>
                  </a:cubicBezTo>
                  <a:cubicBezTo>
                    <a:pt x="3319" y="7544"/>
                    <a:pt x="2588" y="3778"/>
                    <a:pt x="2177" y="172"/>
                  </a:cubicBezTo>
                  <a:cubicBezTo>
                    <a:pt x="2166" y="57"/>
                    <a:pt x="2069" y="0"/>
                    <a:pt x="197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1586650" y="428475"/>
              <a:ext cx="47725" cy="142675"/>
            </a:xfrm>
            <a:custGeom>
              <a:rect b="b" l="l" r="r" t="t"/>
              <a:pathLst>
                <a:path extrusionOk="0" h="5707" w="1909">
                  <a:moveTo>
                    <a:pt x="1679" y="0"/>
                  </a:moveTo>
                  <a:cubicBezTo>
                    <a:pt x="1603" y="0"/>
                    <a:pt x="1529" y="42"/>
                    <a:pt x="1502" y="142"/>
                  </a:cubicBezTo>
                  <a:cubicBezTo>
                    <a:pt x="1022" y="1923"/>
                    <a:pt x="520" y="3703"/>
                    <a:pt x="41" y="5483"/>
                  </a:cubicBezTo>
                  <a:cubicBezTo>
                    <a:pt x="0" y="5619"/>
                    <a:pt x="113" y="5707"/>
                    <a:pt x="226" y="5707"/>
                  </a:cubicBezTo>
                  <a:cubicBezTo>
                    <a:pt x="302" y="5707"/>
                    <a:pt x="378" y="5667"/>
                    <a:pt x="406" y="5575"/>
                  </a:cubicBezTo>
                  <a:cubicBezTo>
                    <a:pt x="885" y="3794"/>
                    <a:pt x="1365" y="2014"/>
                    <a:pt x="1867" y="234"/>
                  </a:cubicBezTo>
                  <a:cubicBezTo>
                    <a:pt x="1908" y="96"/>
                    <a:pt x="1792" y="0"/>
                    <a:pt x="16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1580925" y="602375"/>
              <a:ext cx="24925" cy="71750"/>
            </a:xfrm>
            <a:custGeom>
              <a:rect b="b" l="l" r="r" t="t"/>
              <a:pathLst>
                <a:path extrusionOk="0" h="2870" w="997">
                  <a:moveTo>
                    <a:pt x="757" y="1"/>
                  </a:moveTo>
                  <a:cubicBezTo>
                    <a:pt x="685" y="1"/>
                    <a:pt x="616" y="38"/>
                    <a:pt x="589" y="125"/>
                  </a:cubicBezTo>
                  <a:cubicBezTo>
                    <a:pt x="407" y="970"/>
                    <a:pt x="224" y="1791"/>
                    <a:pt x="42" y="2636"/>
                  </a:cubicBezTo>
                  <a:cubicBezTo>
                    <a:pt x="0" y="2773"/>
                    <a:pt x="116" y="2869"/>
                    <a:pt x="225" y="2869"/>
                  </a:cubicBezTo>
                  <a:cubicBezTo>
                    <a:pt x="297" y="2869"/>
                    <a:pt x="366" y="2827"/>
                    <a:pt x="384" y="2727"/>
                  </a:cubicBezTo>
                  <a:cubicBezTo>
                    <a:pt x="589" y="1905"/>
                    <a:pt x="772" y="1061"/>
                    <a:pt x="955" y="239"/>
                  </a:cubicBezTo>
                  <a:cubicBezTo>
                    <a:pt x="997" y="98"/>
                    <a:pt x="874" y="1"/>
                    <a:pt x="7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517150" y="1555300"/>
              <a:ext cx="119550" cy="395150"/>
            </a:xfrm>
            <a:custGeom>
              <a:rect b="b" l="l" r="r" t="t"/>
              <a:pathLst>
                <a:path extrusionOk="0" h="15806" w="4782">
                  <a:moveTo>
                    <a:pt x="183" y="1"/>
                  </a:moveTo>
                  <a:cubicBezTo>
                    <a:pt x="92" y="1"/>
                    <a:pt x="1" y="58"/>
                    <a:pt x="1" y="172"/>
                  </a:cubicBezTo>
                  <a:cubicBezTo>
                    <a:pt x="46" y="5696"/>
                    <a:pt x="1553" y="10991"/>
                    <a:pt x="4383" y="15716"/>
                  </a:cubicBezTo>
                  <a:cubicBezTo>
                    <a:pt x="4418" y="15779"/>
                    <a:pt x="4472" y="15805"/>
                    <a:pt x="4527" y="15805"/>
                  </a:cubicBezTo>
                  <a:cubicBezTo>
                    <a:pt x="4652" y="15805"/>
                    <a:pt x="4782" y="15669"/>
                    <a:pt x="4703" y="15511"/>
                  </a:cubicBezTo>
                  <a:cubicBezTo>
                    <a:pt x="1895" y="10854"/>
                    <a:pt x="434" y="5627"/>
                    <a:pt x="366" y="172"/>
                  </a:cubicBezTo>
                  <a:cubicBezTo>
                    <a:pt x="366" y="58"/>
                    <a:pt x="274" y="1"/>
                    <a:pt x="18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419000" y="793675"/>
              <a:ext cx="225325" cy="1119725"/>
            </a:xfrm>
            <a:custGeom>
              <a:rect b="b" l="l" r="r" t="t"/>
              <a:pathLst>
                <a:path extrusionOk="0" h="44789" w="9013">
                  <a:moveTo>
                    <a:pt x="8783" y="0"/>
                  </a:moveTo>
                  <a:cubicBezTo>
                    <a:pt x="8707" y="0"/>
                    <a:pt x="8633" y="42"/>
                    <a:pt x="8606" y="142"/>
                  </a:cubicBezTo>
                  <a:cubicBezTo>
                    <a:pt x="4360" y="14477"/>
                    <a:pt x="1" y="30089"/>
                    <a:pt x="5821" y="44674"/>
                  </a:cubicBezTo>
                  <a:cubicBezTo>
                    <a:pt x="5856" y="44754"/>
                    <a:pt x="5933" y="44789"/>
                    <a:pt x="6007" y="44789"/>
                  </a:cubicBezTo>
                  <a:cubicBezTo>
                    <a:pt x="6126" y="44789"/>
                    <a:pt x="6242" y="44700"/>
                    <a:pt x="6186" y="44560"/>
                  </a:cubicBezTo>
                  <a:cubicBezTo>
                    <a:pt x="389" y="30043"/>
                    <a:pt x="4748" y="14522"/>
                    <a:pt x="8971" y="234"/>
                  </a:cubicBezTo>
                  <a:cubicBezTo>
                    <a:pt x="9012" y="96"/>
                    <a:pt x="8896" y="0"/>
                    <a:pt x="878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672475" y="590800"/>
              <a:ext cx="56700" cy="109900"/>
            </a:xfrm>
            <a:custGeom>
              <a:rect b="b" l="l" r="r" t="t"/>
              <a:pathLst>
                <a:path extrusionOk="0" h="4396" w="2268">
                  <a:moveTo>
                    <a:pt x="1997" y="1"/>
                  </a:moveTo>
                  <a:cubicBezTo>
                    <a:pt x="1941" y="1"/>
                    <a:pt x="1885" y="26"/>
                    <a:pt x="1845" y="86"/>
                  </a:cubicBezTo>
                  <a:cubicBezTo>
                    <a:pt x="1046" y="1364"/>
                    <a:pt x="453" y="2711"/>
                    <a:pt x="42" y="4172"/>
                  </a:cubicBezTo>
                  <a:cubicBezTo>
                    <a:pt x="1" y="4308"/>
                    <a:pt x="114" y="4395"/>
                    <a:pt x="227" y="4395"/>
                  </a:cubicBezTo>
                  <a:cubicBezTo>
                    <a:pt x="303" y="4395"/>
                    <a:pt x="379" y="4355"/>
                    <a:pt x="407" y="4263"/>
                  </a:cubicBezTo>
                  <a:cubicBezTo>
                    <a:pt x="795" y="2848"/>
                    <a:pt x="1388" y="1524"/>
                    <a:pt x="2187" y="291"/>
                  </a:cubicBezTo>
                  <a:cubicBezTo>
                    <a:pt x="2268" y="146"/>
                    <a:pt x="2132" y="1"/>
                    <a:pt x="19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461525" y="819750"/>
              <a:ext cx="132675" cy="694500"/>
            </a:xfrm>
            <a:custGeom>
              <a:rect b="b" l="l" r="r" t="t"/>
              <a:pathLst>
                <a:path extrusionOk="0" h="27780" w="5307">
                  <a:moveTo>
                    <a:pt x="5127" y="1"/>
                  </a:moveTo>
                  <a:cubicBezTo>
                    <a:pt x="5033" y="1"/>
                    <a:pt x="4930" y="58"/>
                    <a:pt x="4919" y="172"/>
                  </a:cubicBezTo>
                  <a:cubicBezTo>
                    <a:pt x="4622" y="2637"/>
                    <a:pt x="3549" y="4920"/>
                    <a:pt x="2888" y="7294"/>
                  </a:cubicBezTo>
                  <a:cubicBezTo>
                    <a:pt x="2271" y="9576"/>
                    <a:pt x="1792" y="11882"/>
                    <a:pt x="1427" y="14187"/>
                  </a:cubicBezTo>
                  <a:cubicBezTo>
                    <a:pt x="696" y="18638"/>
                    <a:pt x="354" y="23112"/>
                    <a:pt x="12" y="27608"/>
                  </a:cubicBezTo>
                  <a:cubicBezTo>
                    <a:pt x="0" y="27722"/>
                    <a:pt x="91" y="27779"/>
                    <a:pt x="188" y="27779"/>
                  </a:cubicBezTo>
                  <a:cubicBezTo>
                    <a:pt x="285" y="27779"/>
                    <a:pt x="388" y="27722"/>
                    <a:pt x="400" y="27608"/>
                  </a:cubicBezTo>
                  <a:cubicBezTo>
                    <a:pt x="765" y="22678"/>
                    <a:pt x="1153" y="17748"/>
                    <a:pt x="2020" y="12909"/>
                  </a:cubicBezTo>
                  <a:cubicBezTo>
                    <a:pt x="2408" y="10695"/>
                    <a:pt x="2910" y="8526"/>
                    <a:pt x="3549" y="6381"/>
                  </a:cubicBezTo>
                  <a:cubicBezTo>
                    <a:pt x="4166" y="4326"/>
                    <a:pt x="5033" y="2341"/>
                    <a:pt x="5284" y="172"/>
                  </a:cubicBezTo>
                  <a:cubicBezTo>
                    <a:pt x="5307" y="58"/>
                    <a:pt x="5221" y="1"/>
                    <a:pt x="51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5"/>
            <p:cNvSpPr/>
            <p:nvPr/>
          </p:nvSpPr>
          <p:spPr>
            <a:xfrm>
              <a:off x="447525" y="1581550"/>
              <a:ext cx="93450" cy="348175"/>
            </a:xfrm>
            <a:custGeom>
              <a:rect b="b" l="l" r="r" t="t"/>
              <a:pathLst>
                <a:path extrusionOk="0" h="13927" w="3738">
                  <a:moveTo>
                    <a:pt x="186" y="1"/>
                  </a:moveTo>
                  <a:cubicBezTo>
                    <a:pt x="92" y="1"/>
                    <a:pt x="1" y="58"/>
                    <a:pt x="1" y="172"/>
                  </a:cubicBezTo>
                  <a:cubicBezTo>
                    <a:pt x="366" y="4897"/>
                    <a:pt x="1507" y="9462"/>
                    <a:pt x="3356" y="13821"/>
                  </a:cubicBezTo>
                  <a:cubicBezTo>
                    <a:pt x="3386" y="13896"/>
                    <a:pt x="3440" y="13926"/>
                    <a:pt x="3495" y="13926"/>
                  </a:cubicBezTo>
                  <a:cubicBezTo>
                    <a:pt x="3612" y="13926"/>
                    <a:pt x="3737" y="13793"/>
                    <a:pt x="3676" y="13639"/>
                  </a:cubicBezTo>
                  <a:cubicBezTo>
                    <a:pt x="1850" y="9348"/>
                    <a:pt x="754" y="4828"/>
                    <a:pt x="389" y="172"/>
                  </a:cubicBezTo>
                  <a:cubicBezTo>
                    <a:pt x="378"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5"/>
            <p:cNvSpPr/>
            <p:nvPr/>
          </p:nvSpPr>
          <p:spPr>
            <a:xfrm>
              <a:off x="420150" y="1332325"/>
              <a:ext cx="16275" cy="219450"/>
            </a:xfrm>
            <a:custGeom>
              <a:rect b="b" l="l" r="r" t="t"/>
              <a:pathLst>
                <a:path extrusionOk="0" h="8778" w="651">
                  <a:moveTo>
                    <a:pt x="474" y="1"/>
                  </a:moveTo>
                  <a:cubicBezTo>
                    <a:pt x="383" y="1"/>
                    <a:pt x="286" y="64"/>
                    <a:pt x="274" y="189"/>
                  </a:cubicBezTo>
                  <a:cubicBezTo>
                    <a:pt x="0" y="2997"/>
                    <a:pt x="0" y="5781"/>
                    <a:pt x="274" y="8589"/>
                  </a:cubicBezTo>
                  <a:cubicBezTo>
                    <a:pt x="286" y="8714"/>
                    <a:pt x="383" y="8777"/>
                    <a:pt x="474" y="8777"/>
                  </a:cubicBezTo>
                  <a:cubicBezTo>
                    <a:pt x="565" y="8777"/>
                    <a:pt x="651" y="8714"/>
                    <a:pt x="639" y="8589"/>
                  </a:cubicBezTo>
                  <a:cubicBezTo>
                    <a:pt x="365" y="5781"/>
                    <a:pt x="365" y="2997"/>
                    <a:pt x="639" y="189"/>
                  </a:cubicBezTo>
                  <a:cubicBezTo>
                    <a:pt x="651" y="64"/>
                    <a:pt x="565" y="1"/>
                    <a:pt x="4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391900" y="1531350"/>
              <a:ext cx="20000" cy="165500"/>
            </a:xfrm>
            <a:custGeom>
              <a:rect b="b" l="l" r="r" t="t"/>
              <a:pathLst>
                <a:path extrusionOk="0" h="6620" w="800">
                  <a:moveTo>
                    <a:pt x="177" y="0"/>
                  </a:moveTo>
                  <a:cubicBezTo>
                    <a:pt x="86" y="0"/>
                    <a:pt x="0" y="57"/>
                    <a:pt x="12" y="171"/>
                  </a:cubicBezTo>
                  <a:cubicBezTo>
                    <a:pt x="149" y="2271"/>
                    <a:pt x="286" y="4348"/>
                    <a:pt x="423" y="6448"/>
                  </a:cubicBezTo>
                  <a:cubicBezTo>
                    <a:pt x="434" y="6562"/>
                    <a:pt x="531" y="6619"/>
                    <a:pt x="622" y="6619"/>
                  </a:cubicBezTo>
                  <a:cubicBezTo>
                    <a:pt x="714" y="6619"/>
                    <a:pt x="799" y="6562"/>
                    <a:pt x="788" y="6448"/>
                  </a:cubicBezTo>
                  <a:cubicBezTo>
                    <a:pt x="651" y="4348"/>
                    <a:pt x="514" y="2271"/>
                    <a:pt x="377" y="171"/>
                  </a:cubicBezTo>
                  <a:cubicBezTo>
                    <a:pt x="366" y="57"/>
                    <a:pt x="269" y="0"/>
                    <a:pt x="1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431450" y="1052975"/>
              <a:ext cx="51600" cy="234575"/>
            </a:xfrm>
            <a:custGeom>
              <a:rect b="b" l="l" r="r" t="t"/>
              <a:pathLst>
                <a:path extrusionOk="0" h="9383" w="2064">
                  <a:moveTo>
                    <a:pt x="1835" y="1"/>
                  </a:moveTo>
                  <a:cubicBezTo>
                    <a:pt x="1760" y="1"/>
                    <a:pt x="1689" y="41"/>
                    <a:pt x="1671" y="133"/>
                  </a:cubicBezTo>
                  <a:cubicBezTo>
                    <a:pt x="1123" y="3146"/>
                    <a:pt x="575" y="6136"/>
                    <a:pt x="28" y="9149"/>
                  </a:cubicBezTo>
                  <a:cubicBezTo>
                    <a:pt x="0" y="9286"/>
                    <a:pt x="121" y="9382"/>
                    <a:pt x="232" y="9382"/>
                  </a:cubicBezTo>
                  <a:cubicBezTo>
                    <a:pt x="306" y="9382"/>
                    <a:pt x="375" y="9340"/>
                    <a:pt x="393" y="9240"/>
                  </a:cubicBezTo>
                  <a:cubicBezTo>
                    <a:pt x="941" y="6250"/>
                    <a:pt x="1488" y="3237"/>
                    <a:pt x="2036" y="224"/>
                  </a:cubicBezTo>
                  <a:cubicBezTo>
                    <a:pt x="2063" y="88"/>
                    <a:pt x="1945" y="1"/>
                    <a:pt x="183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362500" y="1338500"/>
              <a:ext cx="26775" cy="109400"/>
            </a:xfrm>
            <a:custGeom>
              <a:rect b="b" l="l" r="r" t="t"/>
              <a:pathLst>
                <a:path extrusionOk="0" h="4376" w="1071">
                  <a:moveTo>
                    <a:pt x="840" y="0"/>
                  </a:moveTo>
                  <a:cubicBezTo>
                    <a:pt x="769" y="0"/>
                    <a:pt x="698" y="38"/>
                    <a:pt x="663" y="125"/>
                  </a:cubicBezTo>
                  <a:cubicBezTo>
                    <a:pt x="184" y="1449"/>
                    <a:pt x="1" y="2795"/>
                    <a:pt x="115" y="4188"/>
                  </a:cubicBezTo>
                  <a:cubicBezTo>
                    <a:pt x="126" y="4313"/>
                    <a:pt x="223" y="4376"/>
                    <a:pt x="318" y="4376"/>
                  </a:cubicBezTo>
                  <a:cubicBezTo>
                    <a:pt x="412" y="4376"/>
                    <a:pt x="503" y="4313"/>
                    <a:pt x="503" y="4188"/>
                  </a:cubicBezTo>
                  <a:cubicBezTo>
                    <a:pt x="389" y="2841"/>
                    <a:pt x="572" y="1517"/>
                    <a:pt x="1028" y="239"/>
                  </a:cubicBezTo>
                  <a:cubicBezTo>
                    <a:pt x="1070" y="98"/>
                    <a:pt x="956" y="0"/>
                    <a:pt x="8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2279275" y="1006925"/>
              <a:ext cx="24050" cy="47075"/>
            </a:xfrm>
            <a:custGeom>
              <a:rect b="b" l="l" r="r" t="t"/>
              <a:pathLst>
                <a:path extrusionOk="0" h="1883" w="962">
                  <a:moveTo>
                    <a:pt x="186" y="1"/>
                  </a:moveTo>
                  <a:cubicBezTo>
                    <a:pt x="91" y="1"/>
                    <a:pt x="0" y="58"/>
                    <a:pt x="0" y="172"/>
                  </a:cubicBezTo>
                  <a:cubicBezTo>
                    <a:pt x="46" y="765"/>
                    <a:pt x="228" y="1313"/>
                    <a:pt x="548" y="1792"/>
                  </a:cubicBezTo>
                  <a:cubicBezTo>
                    <a:pt x="590" y="1856"/>
                    <a:pt x="650" y="1883"/>
                    <a:pt x="709" y="1883"/>
                  </a:cubicBezTo>
                  <a:cubicBezTo>
                    <a:pt x="839" y="1883"/>
                    <a:pt x="962" y="1752"/>
                    <a:pt x="867" y="1610"/>
                  </a:cubicBezTo>
                  <a:cubicBezTo>
                    <a:pt x="594" y="1176"/>
                    <a:pt x="434" y="697"/>
                    <a:pt x="388" y="172"/>
                  </a:cubicBezTo>
                  <a:cubicBezTo>
                    <a:pt x="377"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2231650" y="979025"/>
              <a:ext cx="74675" cy="140400"/>
            </a:xfrm>
            <a:custGeom>
              <a:rect b="b" l="l" r="r" t="t"/>
              <a:pathLst>
                <a:path extrusionOk="0" h="5616" w="2987">
                  <a:moveTo>
                    <a:pt x="251" y="1"/>
                  </a:moveTo>
                  <a:cubicBezTo>
                    <a:pt x="127" y="1"/>
                    <a:pt x="1" y="142"/>
                    <a:pt x="79" y="284"/>
                  </a:cubicBezTo>
                  <a:cubicBezTo>
                    <a:pt x="901" y="2041"/>
                    <a:pt x="1745" y="3776"/>
                    <a:pt x="2590" y="5511"/>
                  </a:cubicBezTo>
                  <a:cubicBezTo>
                    <a:pt x="2627" y="5585"/>
                    <a:pt x="2686" y="5615"/>
                    <a:pt x="2744" y="5615"/>
                  </a:cubicBezTo>
                  <a:cubicBezTo>
                    <a:pt x="2866" y="5615"/>
                    <a:pt x="2987" y="5482"/>
                    <a:pt x="2909" y="5328"/>
                  </a:cubicBezTo>
                  <a:cubicBezTo>
                    <a:pt x="2065" y="3593"/>
                    <a:pt x="1243" y="1836"/>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2170025" y="981000"/>
              <a:ext cx="107800" cy="185425"/>
            </a:xfrm>
            <a:custGeom>
              <a:rect b="b" l="l" r="r" t="t"/>
              <a:pathLst>
                <a:path extrusionOk="0" h="7417" w="4312">
                  <a:moveTo>
                    <a:pt x="252" y="0"/>
                  </a:moveTo>
                  <a:cubicBezTo>
                    <a:pt x="128" y="0"/>
                    <a:pt x="0" y="131"/>
                    <a:pt x="79" y="273"/>
                  </a:cubicBezTo>
                  <a:cubicBezTo>
                    <a:pt x="1357" y="2624"/>
                    <a:pt x="2635" y="4975"/>
                    <a:pt x="3914" y="7326"/>
                  </a:cubicBezTo>
                  <a:cubicBezTo>
                    <a:pt x="3949" y="7390"/>
                    <a:pt x="4004" y="7416"/>
                    <a:pt x="4060" y="7416"/>
                  </a:cubicBezTo>
                  <a:cubicBezTo>
                    <a:pt x="4184" y="7416"/>
                    <a:pt x="4312" y="7285"/>
                    <a:pt x="4233" y="7143"/>
                  </a:cubicBezTo>
                  <a:cubicBezTo>
                    <a:pt x="2955" y="4792"/>
                    <a:pt x="1677" y="2441"/>
                    <a:pt x="399"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2066900" y="874850"/>
              <a:ext cx="124200" cy="211100"/>
            </a:xfrm>
            <a:custGeom>
              <a:rect b="b" l="l" r="r" t="t"/>
              <a:pathLst>
                <a:path extrusionOk="0" h="8444" w="4968">
                  <a:moveTo>
                    <a:pt x="264" y="1"/>
                  </a:moveTo>
                  <a:cubicBezTo>
                    <a:pt x="135" y="1"/>
                    <a:pt x="1" y="132"/>
                    <a:pt x="95" y="274"/>
                  </a:cubicBezTo>
                  <a:cubicBezTo>
                    <a:pt x="1625" y="2944"/>
                    <a:pt x="3108" y="5637"/>
                    <a:pt x="4569" y="8354"/>
                  </a:cubicBezTo>
                  <a:cubicBezTo>
                    <a:pt x="4597" y="8417"/>
                    <a:pt x="4650" y="8444"/>
                    <a:pt x="4705" y="8444"/>
                  </a:cubicBezTo>
                  <a:cubicBezTo>
                    <a:pt x="4829" y="8444"/>
                    <a:pt x="4967" y="8313"/>
                    <a:pt x="4889" y="8171"/>
                  </a:cubicBezTo>
                  <a:cubicBezTo>
                    <a:pt x="3451" y="5455"/>
                    <a:pt x="1944" y="2761"/>
                    <a:pt x="415" y="91"/>
                  </a:cubicBezTo>
                  <a:cubicBezTo>
                    <a:pt x="380" y="27"/>
                    <a:pt x="322"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1969150" y="749900"/>
              <a:ext cx="164500" cy="313775"/>
            </a:xfrm>
            <a:custGeom>
              <a:rect b="b" l="l" r="r" t="t"/>
              <a:pathLst>
                <a:path extrusionOk="0" h="12551" w="6580">
                  <a:moveTo>
                    <a:pt x="255" y="1"/>
                  </a:moveTo>
                  <a:cubicBezTo>
                    <a:pt x="130" y="1"/>
                    <a:pt x="0" y="137"/>
                    <a:pt x="79" y="296"/>
                  </a:cubicBezTo>
                  <a:lnTo>
                    <a:pt x="6174" y="12461"/>
                  </a:lnTo>
                  <a:cubicBezTo>
                    <a:pt x="6209" y="12524"/>
                    <a:pt x="6263" y="12551"/>
                    <a:pt x="6319" y="12551"/>
                  </a:cubicBezTo>
                  <a:cubicBezTo>
                    <a:pt x="6445" y="12551"/>
                    <a:pt x="6580" y="12414"/>
                    <a:pt x="6516" y="12256"/>
                  </a:cubicBezTo>
                  <a:cubicBezTo>
                    <a:pt x="4462" y="8216"/>
                    <a:pt x="2430" y="4153"/>
                    <a:pt x="399" y="90"/>
                  </a:cubicBezTo>
                  <a:cubicBezTo>
                    <a:pt x="364" y="27"/>
                    <a:pt x="310" y="1"/>
                    <a:pt x="25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1782350" y="339725"/>
              <a:ext cx="275800" cy="704550"/>
            </a:xfrm>
            <a:custGeom>
              <a:rect b="b" l="l" r="r" t="t"/>
              <a:pathLst>
                <a:path extrusionOk="0" h="28182" w="11032">
                  <a:moveTo>
                    <a:pt x="226" y="1"/>
                  </a:moveTo>
                  <a:cubicBezTo>
                    <a:pt x="117" y="1"/>
                    <a:pt x="1" y="94"/>
                    <a:pt x="42" y="246"/>
                  </a:cubicBezTo>
                  <a:cubicBezTo>
                    <a:pt x="2324" y="9946"/>
                    <a:pt x="5885" y="19305"/>
                    <a:pt x="10633" y="28092"/>
                  </a:cubicBezTo>
                  <a:cubicBezTo>
                    <a:pt x="10668" y="28155"/>
                    <a:pt x="10722" y="28182"/>
                    <a:pt x="10777" y="28182"/>
                  </a:cubicBezTo>
                  <a:cubicBezTo>
                    <a:pt x="10902" y="28182"/>
                    <a:pt x="11032" y="28045"/>
                    <a:pt x="10952" y="27887"/>
                  </a:cubicBezTo>
                  <a:cubicBezTo>
                    <a:pt x="6228" y="19145"/>
                    <a:pt x="2690" y="9809"/>
                    <a:pt x="384" y="131"/>
                  </a:cubicBezTo>
                  <a:cubicBezTo>
                    <a:pt x="366" y="41"/>
                    <a:pt x="298" y="1"/>
                    <a:pt x="22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1746875" y="414675"/>
              <a:ext cx="117450" cy="356750"/>
            </a:xfrm>
            <a:custGeom>
              <a:rect b="b" l="l" r="r" t="t"/>
              <a:pathLst>
                <a:path extrusionOk="0" h="14270" w="4698">
                  <a:moveTo>
                    <a:pt x="1357" y="1"/>
                  </a:moveTo>
                  <a:cubicBezTo>
                    <a:pt x="1339" y="1"/>
                    <a:pt x="1321" y="4"/>
                    <a:pt x="1301" y="9"/>
                  </a:cubicBezTo>
                  <a:cubicBezTo>
                    <a:pt x="0" y="420"/>
                    <a:pt x="1392" y="3707"/>
                    <a:pt x="1575" y="4506"/>
                  </a:cubicBezTo>
                  <a:cubicBezTo>
                    <a:pt x="2328" y="7747"/>
                    <a:pt x="3264" y="10966"/>
                    <a:pt x="4291" y="14138"/>
                  </a:cubicBezTo>
                  <a:cubicBezTo>
                    <a:pt x="4318" y="14229"/>
                    <a:pt x="4392" y="14269"/>
                    <a:pt x="4467" y="14269"/>
                  </a:cubicBezTo>
                  <a:cubicBezTo>
                    <a:pt x="4581" y="14269"/>
                    <a:pt x="4698" y="14176"/>
                    <a:pt x="4656" y="14024"/>
                  </a:cubicBezTo>
                  <a:cubicBezTo>
                    <a:pt x="4268" y="12837"/>
                    <a:pt x="342" y="717"/>
                    <a:pt x="1415" y="375"/>
                  </a:cubicBezTo>
                  <a:cubicBezTo>
                    <a:pt x="1624" y="312"/>
                    <a:pt x="1546" y="1"/>
                    <a:pt x="13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1878450" y="832750"/>
              <a:ext cx="37550" cy="52750"/>
            </a:xfrm>
            <a:custGeom>
              <a:rect b="b" l="l" r="r" t="t"/>
              <a:pathLst>
                <a:path extrusionOk="0" h="2110" w="1502">
                  <a:moveTo>
                    <a:pt x="223" y="1"/>
                  </a:moveTo>
                  <a:cubicBezTo>
                    <a:pt x="111" y="1"/>
                    <a:pt x="0" y="94"/>
                    <a:pt x="55" y="246"/>
                  </a:cubicBezTo>
                  <a:cubicBezTo>
                    <a:pt x="261" y="930"/>
                    <a:pt x="626" y="1524"/>
                    <a:pt x="1105" y="2049"/>
                  </a:cubicBezTo>
                  <a:cubicBezTo>
                    <a:pt x="1148" y="2092"/>
                    <a:pt x="1195" y="2109"/>
                    <a:pt x="1239" y="2109"/>
                  </a:cubicBezTo>
                  <a:cubicBezTo>
                    <a:pt x="1383" y="2109"/>
                    <a:pt x="1502" y="1920"/>
                    <a:pt x="1379" y="1798"/>
                  </a:cubicBezTo>
                  <a:cubicBezTo>
                    <a:pt x="923" y="1318"/>
                    <a:pt x="603" y="771"/>
                    <a:pt x="398" y="132"/>
                  </a:cubicBezTo>
                  <a:cubicBezTo>
                    <a:pt x="371" y="41"/>
                    <a:pt x="297" y="1"/>
                    <a:pt x="22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1789400" y="1203000"/>
              <a:ext cx="69575" cy="93100"/>
            </a:xfrm>
            <a:custGeom>
              <a:rect b="b" l="l" r="r" t="t"/>
              <a:pathLst>
                <a:path extrusionOk="0" h="3724" w="2783">
                  <a:moveTo>
                    <a:pt x="255" y="0"/>
                  </a:moveTo>
                  <a:cubicBezTo>
                    <a:pt x="130" y="0"/>
                    <a:pt x="0" y="136"/>
                    <a:pt x="79" y="295"/>
                  </a:cubicBezTo>
                  <a:cubicBezTo>
                    <a:pt x="650" y="1550"/>
                    <a:pt x="1426" y="2669"/>
                    <a:pt x="2385" y="3673"/>
                  </a:cubicBezTo>
                  <a:cubicBezTo>
                    <a:pt x="2426" y="3709"/>
                    <a:pt x="2470" y="3724"/>
                    <a:pt x="2512" y="3724"/>
                  </a:cubicBezTo>
                  <a:cubicBezTo>
                    <a:pt x="2659" y="3724"/>
                    <a:pt x="2783" y="3541"/>
                    <a:pt x="2659" y="3399"/>
                  </a:cubicBezTo>
                  <a:cubicBezTo>
                    <a:pt x="1700" y="2440"/>
                    <a:pt x="947" y="1322"/>
                    <a:pt x="399" y="89"/>
                  </a:cubicBezTo>
                  <a:cubicBezTo>
                    <a:pt x="364" y="27"/>
                    <a:pt x="310" y="0"/>
                    <a:pt x="25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620075" y="889775"/>
              <a:ext cx="190950" cy="406575"/>
            </a:xfrm>
            <a:custGeom>
              <a:rect b="b" l="l" r="r" t="t"/>
              <a:pathLst>
                <a:path extrusionOk="0" h="16263" w="7638">
                  <a:moveTo>
                    <a:pt x="229" y="1"/>
                  </a:moveTo>
                  <a:cubicBezTo>
                    <a:pt x="119" y="1"/>
                    <a:pt x="0" y="88"/>
                    <a:pt x="28" y="224"/>
                  </a:cubicBezTo>
                  <a:cubicBezTo>
                    <a:pt x="964" y="6136"/>
                    <a:pt x="3452" y="11591"/>
                    <a:pt x="7263" y="16202"/>
                  </a:cubicBezTo>
                  <a:cubicBezTo>
                    <a:pt x="7295" y="16244"/>
                    <a:pt x="7334" y="16262"/>
                    <a:pt x="7374" y="16262"/>
                  </a:cubicBezTo>
                  <a:cubicBezTo>
                    <a:pt x="7504" y="16262"/>
                    <a:pt x="7637" y="16068"/>
                    <a:pt x="7514" y="15928"/>
                  </a:cubicBezTo>
                  <a:cubicBezTo>
                    <a:pt x="3748" y="11363"/>
                    <a:pt x="1329" y="5976"/>
                    <a:pt x="393" y="133"/>
                  </a:cubicBezTo>
                  <a:cubicBezTo>
                    <a:pt x="374" y="41"/>
                    <a:pt x="304" y="1"/>
                    <a:pt x="22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1878100" y="1399250"/>
              <a:ext cx="12025" cy="9150"/>
            </a:xfrm>
            <a:custGeom>
              <a:rect b="b" l="l" r="r" t="t"/>
              <a:pathLst>
                <a:path extrusionOk="0" h="366" w="481">
                  <a:moveTo>
                    <a:pt x="252" y="0"/>
                  </a:moveTo>
                  <a:cubicBezTo>
                    <a:pt x="1" y="0"/>
                    <a:pt x="1" y="365"/>
                    <a:pt x="252" y="365"/>
                  </a:cubicBezTo>
                  <a:cubicBezTo>
                    <a:pt x="480" y="365"/>
                    <a:pt x="480"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1667875" y="1161625"/>
              <a:ext cx="229650" cy="279850"/>
            </a:xfrm>
            <a:custGeom>
              <a:rect b="b" l="l" r="r" t="t"/>
              <a:pathLst>
                <a:path extrusionOk="0" h="11194" w="9186">
                  <a:moveTo>
                    <a:pt x="251" y="1"/>
                  </a:moveTo>
                  <a:cubicBezTo>
                    <a:pt x="127" y="1"/>
                    <a:pt x="0" y="142"/>
                    <a:pt x="79" y="284"/>
                  </a:cubicBezTo>
                  <a:cubicBezTo>
                    <a:pt x="1425" y="2566"/>
                    <a:pt x="2932" y="4735"/>
                    <a:pt x="4667" y="6743"/>
                  </a:cubicBezTo>
                  <a:cubicBezTo>
                    <a:pt x="5534" y="7748"/>
                    <a:pt x="6424" y="8706"/>
                    <a:pt x="7383" y="9596"/>
                  </a:cubicBezTo>
                  <a:cubicBezTo>
                    <a:pt x="7634" y="9847"/>
                    <a:pt x="8524" y="10327"/>
                    <a:pt x="8227" y="10692"/>
                  </a:cubicBezTo>
                  <a:cubicBezTo>
                    <a:pt x="8403" y="10469"/>
                    <a:pt x="8091" y="10415"/>
                    <a:pt x="7768" y="10415"/>
                  </a:cubicBezTo>
                  <a:cubicBezTo>
                    <a:pt x="7462" y="10415"/>
                    <a:pt x="7145" y="10464"/>
                    <a:pt x="7223" y="10464"/>
                  </a:cubicBezTo>
                  <a:cubicBezTo>
                    <a:pt x="7002" y="10486"/>
                    <a:pt x="6995" y="10830"/>
                    <a:pt x="7203" y="10830"/>
                  </a:cubicBezTo>
                  <a:cubicBezTo>
                    <a:pt x="7209" y="10830"/>
                    <a:pt x="7216" y="10830"/>
                    <a:pt x="7223" y="10829"/>
                  </a:cubicBezTo>
                  <a:cubicBezTo>
                    <a:pt x="7261" y="10824"/>
                    <a:pt x="7299" y="10822"/>
                    <a:pt x="7337" y="10822"/>
                  </a:cubicBezTo>
                  <a:cubicBezTo>
                    <a:pt x="7825" y="10822"/>
                    <a:pt x="8218" y="11194"/>
                    <a:pt x="8605" y="11194"/>
                  </a:cubicBezTo>
                  <a:cubicBezTo>
                    <a:pt x="8767" y="11194"/>
                    <a:pt x="8928" y="11129"/>
                    <a:pt x="9095" y="10943"/>
                  </a:cubicBezTo>
                  <a:cubicBezTo>
                    <a:pt x="9163" y="10875"/>
                    <a:pt x="9186" y="10738"/>
                    <a:pt x="9095" y="10669"/>
                  </a:cubicBezTo>
                  <a:cubicBezTo>
                    <a:pt x="5648" y="7611"/>
                    <a:pt x="2726" y="4073"/>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1547950" y="953150"/>
              <a:ext cx="185900" cy="375900"/>
            </a:xfrm>
            <a:custGeom>
              <a:rect b="b" l="l" r="r" t="t"/>
              <a:pathLst>
                <a:path extrusionOk="0" h="15036" w="7436">
                  <a:moveTo>
                    <a:pt x="236" y="1"/>
                  </a:moveTo>
                  <a:cubicBezTo>
                    <a:pt x="128" y="1"/>
                    <a:pt x="0" y="94"/>
                    <a:pt x="14" y="246"/>
                  </a:cubicBezTo>
                  <a:cubicBezTo>
                    <a:pt x="858" y="5769"/>
                    <a:pt x="3849" y="10471"/>
                    <a:pt x="7021" y="14945"/>
                  </a:cubicBezTo>
                  <a:cubicBezTo>
                    <a:pt x="7064" y="15009"/>
                    <a:pt x="7124" y="15035"/>
                    <a:pt x="7182" y="15035"/>
                  </a:cubicBezTo>
                  <a:cubicBezTo>
                    <a:pt x="7312" y="15035"/>
                    <a:pt x="7435" y="14904"/>
                    <a:pt x="7341" y="14763"/>
                  </a:cubicBezTo>
                  <a:cubicBezTo>
                    <a:pt x="4191" y="10312"/>
                    <a:pt x="1224" y="5633"/>
                    <a:pt x="379" y="132"/>
                  </a:cubicBezTo>
                  <a:cubicBezTo>
                    <a:pt x="370" y="41"/>
                    <a:pt x="307"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1514350" y="1007775"/>
              <a:ext cx="125400" cy="227000"/>
            </a:xfrm>
            <a:custGeom>
              <a:rect b="b" l="l" r="r" t="t"/>
              <a:pathLst>
                <a:path extrusionOk="0" h="9080" w="5016">
                  <a:moveTo>
                    <a:pt x="236" y="1"/>
                  </a:moveTo>
                  <a:cubicBezTo>
                    <a:pt x="117" y="1"/>
                    <a:pt x="1" y="89"/>
                    <a:pt x="57" y="229"/>
                  </a:cubicBezTo>
                  <a:cubicBezTo>
                    <a:pt x="1312" y="3288"/>
                    <a:pt x="2819" y="6209"/>
                    <a:pt x="4599" y="8994"/>
                  </a:cubicBezTo>
                  <a:cubicBezTo>
                    <a:pt x="4639" y="9054"/>
                    <a:pt x="4695" y="9079"/>
                    <a:pt x="4750" y="9079"/>
                  </a:cubicBezTo>
                  <a:cubicBezTo>
                    <a:pt x="4884" y="9079"/>
                    <a:pt x="5015" y="8934"/>
                    <a:pt x="4919" y="8789"/>
                  </a:cubicBezTo>
                  <a:cubicBezTo>
                    <a:pt x="3161" y="6027"/>
                    <a:pt x="1677" y="3151"/>
                    <a:pt x="422" y="115"/>
                  </a:cubicBezTo>
                  <a:cubicBezTo>
                    <a:pt x="387" y="36"/>
                    <a:pt x="311"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1499525" y="1042625"/>
              <a:ext cx="109525" cy="195700"/>
            </a:xfrm>
            <a:custGeom>
              <a:rect b="b" l="l" r="r" t="t"/>
              <a:pathLst>
                <a:path extrusionOk="0" h="7828" w="4381">
                  <a:moveTo>
                    <a:pt x="253" y="1"/>
                  </a:moveTo>
                  <a:cubicBezTo>
                    <a:pt x="128" y="1"/>
                    <a:pt x="0" y="131"/>
                    <a:pt x="79" y="273"/>
                  </a:cubicBezTo>
                  <a:cubicBezTo>
                    <a:pt x="1380" y="2761"/>
                    <a:pt x="2681" y="5249"/>
                    <a:pt x="3982" y="7737"/>
                  </a:cubicBezTo>
                  <a:cubicBezTo>
                    <a:pt x="4011" y="7801"/>
                    <a:pt x="4063" y="7827"/>
                    <a:pt x="4119" y="7827"/>
                  </a:cubicBezTo>
                  <a:cubicBezTo>
                    <a:pt x="4242" y="7827"/>
                    <a:pt x="4381" y="7696"/>
                    <a:pt x="4302" y="7554"/>
                  </a:cubicBezTo>
                  <a:lnTo>
                    <a:pt x="399" y="91"/>
                  </a:lnTo>
                  <a:cubicBezTo>
                    <a:pt x="363" y="27"/>
                    <a:pt x="308"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1486950" y="1070600"/>
              <a:ext cx="35950" cy="59275"/>
            </a:xfrm>
            <a:custGeom>
              <a:rect b="b" l="l" r="r" t="t"/>
              <a:pathLst>
                <a:path extrusionOk="0" h="2371" w="1438">
                  <a:moveTo>
                    <a:pt x="266" y="1"/>
                  </a:moveTo>
                  <a:cubicBezTo>
                    <a:pt x="142" y="1"/>
                    <a:pt x="1" y="137"/>
                    <a:pt x="80" y="295"/>
                  </a:cubicBezTo>
                  <a:cubicBezTo>
                    <a:pt x="400" y="957"/>
                    <a:pt x="719" y="1619"/>
                    <a:pt x="1039" y="2281"/>
                  </a:cubicBezTo>
                  <a:cubicBezTo>
                    <a:pt x="1067" y="2344"/>
                    <a:pt x="1118" y="2371"/>
                    <a:pt x="1173" y="2371"/>
                  </a:cubicBezTo>
                  <a:cubicBezTo>
                    <a:pt x="1297" y="2371"/>
                    <a:pt x="1437" y="2234"/>
                    <a:pt x="1358" y="2076"/>
                  </a:cubicBezTo>
                  <a:cubicBezTo>
                    <a:pt x="1039" y="1414"/>
                    <a:pt x="719" y="752"/>
                    <a:pt x="400" y="90"/>
                  </a:cubicBezTo>
                  <a:cubicBezTo>
                    <a:pt x="372" y="27"/>
                    <a:pt x="320" y="1"/>
                    <a:pt x="2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79850" y="-121875"/>
              <a:ext cx="590350" cy="841400"/>
            </a:xfrm>
            <a:custGeom>
              <a:rect b="b" l="l" r="r" t="t"/>
              <a:pathLst>
                <a:path extrusionOk="0" h="33656" w="23614">
                  <a:moveTo>
                    <a:pt x="23346" y="1"/>
                  </a:moveTo>
                  <a:cubicBezTo>
                    <a:pt x="23303" y="1"/>
                    <a:pt x="23260" y="19"/>
                    <a:pt x="23222" y="61"/>
                  </a:cubicBezTo>
                  <a:cubicBezTo>
                    <a:pt x="12928" y="9146"/>
                    <a:pt x="4962" y="20604"/>
                    <a:pt x="55" y="33432"/>
                  </a:cubicBezTo>
                  <a:cubicBezTo>
                    <a:pt x="0" y="33568"/>
                    <a:pt x="108" y="33655"/>
                    <a:pt x="223" y="33655"/>
                  </a:cubicBezTo>
                  <a:cubicBezTo>
                    <a:pt x="301" y="33655"/>
                    <a:pt x="383" y="33615"/>
                    <a:pt x="420" y="33523"/>
                  </a:cubicBezTo>
                  <a:cubicBezTo>
                    <a:pt x="5304" y="20764"/>
                    <a:pt x="13225" y="9374"/>
                    <a:pt x="23473" y="312"/>
                  </a:cubicBezTo>
                  <a:cubicBezTo>
                    <a:pt x="23613" y="190"/>
                    <a:pt x="23485" y="1"/>
                    <a:pt x="2334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339200" y="237000"/>
              <a:ext cx="364125" cy="733400"/>
            </a:xfrm>
            <a:custGeom>
              <a:rect b="b" l="l" r="r" t="t"/>
              <a:pathLst>
                <a:path extrusionOk="0" h="29336" w="14565">
                  <a:moveTo>
                    <a:pt x="14302" y="1"/>
                  </a:moveTo>
                  <a:cubicBezTo>
                    <a:pt x="14246" y="1"/>
                    <a:pt x="14189" y="25"/>
                    <a:pt x="14149" y="86"/>
                  </a:cubicBezTo>
                  <a:cubicBezTo>
                    <a:pt x="7895" y="8942"/>
                    <a:pt x="3147" y="18735"/>
                    <a:pt x="43" y="29097"/>
                  </a:cubicBezTo>
                  <a:cubicBezTo>
                    <a:pt x="0" y="29238"/>
                    <a:pt x="124" y="29336"/>
                    <a:pt x="240" y="29336"/>
                  </a:cubicBezTo>
                  <a:cubicBezTo>
                    <a:pt x="312" y="29336"/>
                    <a:pt x="382" y="29299"/>
                    <a:pt x="408" y="29211"/>
                  </a:cubicBezTo>
                  <a:cubicBezTo>
                    <a:pt x="3512" y="18849"/>
                    <a:pt x="8260" y="9102"/>
                    <a:pt x="14468" y="269"/>
                  </a:cubicBezTo>
                  <a:cubicBezTo>
                    <a:pt x="14565" y="140"/>
                    <a:pt x="14435" y="1"/>
                    <a:pt x="1430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261400" y="522525"/>
              <a:ext cx="185850" cy="483700"/>
            </a:xfrm>
            <a:custGeom>
              <a:rect b="b" l="l" r="r" t="t"/>
              <a:pathLst>
                <a:path extrusionOk="0" h="19348" w="7434">
                  <a:moveTo>
                    <a:pt x="7182" y="1"/>
                  </a:moveTo>
                  <a:cubicBezTo>
                    <a:pt x="7126" y="1"/>
                    <a:pt x="7071" y="30"/>
                    <a:pt x="7035" y="101"/>
                  </a:cubicBezTo>
                  <a:cubicBezTo>
                    <a:pt x="3771" y="6081"/>
                    <a:pt x="1420" y="12449"/>
                    <a:pt x="28" y="19114"/>
                  </a:cubicBezTo>
                  <a:cubicBezTo>
                    <a:pt x="0" y="19252"/>
                    <a:pt x="121" y="19348"/>
                    <a:pt x="232" y="19348"/>
                  </a:cubicBezTo>
                  <a:cubicBezTo>
                    <a:pt x="306" y="19348"/>
                    <a:pt x="375" y="19305"/>
                    <a:pt x="393" y="19205"/>
                  </a:cubicBezTo>
                  <a:cubicBezTo>
                    <a:pt x="1785" y="12586"/>
                    <a:pt x="4113" y="6241"/>
                    <a:pt x="7355" y="283"/>
                  </a:cubicBezTo>
                  <a:cubicBezTo>
                    <a:pt x="7433" y="142"/>
                    <a:pt x="7306" y="1"/>
                    <a:pt x="718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5"/>
            <p:cNvSpPr/>
            <p:nvPr/>
          </p:nvSpPr>
          <p:spPr>
            <a:xfrm>
              <a:off x="134825" y="707750"/>
              <a:ext cx="177725" cy="800650"/>
            </a:xfrm>
            <a:custGeom>
              <a:rect b="b" l="l" r="r" t="t"/>
              <a:pathLst>
                <a:path extrusionOk="0" h="32026" w="7109">
                  <a:moveTo>
                    <a:pt x="6885" y="1"/>
                  </a:moveTo>
                  <a:cubicBezTo>
                    <a:pt x="6807" y="1"/>
                    <a:pt x="6725" y="41"/>
                    <a:pt x="6688" y="133"/>
                  </a:cubicBezTo>
                  <a:cubicBezTo>
                    <a:pt x="3242" y="10359"/>
                    <a:pt x="1" y="20927"/>
                    <a:pt x="914" y="31837"/>
                  </a:cubicBezTo>
                  <a:cubicBezTo>
                    <a:pt x="925" y="31963"/>
                    <a:pt x="1022" y="32025"/>
                    <a:pt x="1113" y="32025"/>
                  </a:cubicBezTo>
                  <a:cubicBezTo>
                    <a:pt x="1205" y="32025"/>
                    <a:pt x="1290" y="31963"/>
                    <a:pt x="1279" y="31837"/>
                  </a:cubicBezTo>
                  <a:cubicBezTo>
                    <a:pt x="366" y="20949"/>
                    <a:pt x="3607" y="10427"/>
                    <a:pt x="7054" y="224"/>
                  </a:cubicBezTo>
                  <a:cubicBezTo>
                    <a:pt x="7108" y="88"/>
                    <a:pt x="7000" y="1"/>
                    <a:pt x="68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5"/>
            <p:cNvSpPr/>
            <p:nvPr/>
          </p:nvSpPr>
          <p:spPr>
            <a:xfrm>
              <a:off x="310875" y="427225"/>
              <a:ext cx="111650" cy="184525"/>
            </a:xfrm>
            <a:custGeom>
              <a:rect b="b" l="l" r="r" t="t"/>
              <a:pathLst>
                <a:path extrusionOk="0" h="7381" w="4466">
                  <a:moveTo>
                    <a:pt x="4204" y="1"/>
                  </a:moveTo>
                  <a:cubicBezTo>
                    <a:pt x="4145" y="1"/>
                    <a:pt x="4087" y="30"/>
                    <a:pt x="4052" y="101"/>
                  </a:cubicBezTo>
                  <a:cubicBezTo>
                    <a:pt x="2728" y="2429"/>
                    <a:pt x="1404" y="4757"/>
                    <a:pt x="80" y="7085"/>
                  </a:cubicBezTo>
                  <a:cubicBezTo>
                    <a:pt x="1" y="7244"/>
                    <a:pt x="131" y="7380"/>
                    <a:pt x="255" y="7380"/>
                  </a:cubicBezTo>
                  <a:cubicBezTo>
                    <a:pt x="311" y="7380"/>
                    <a:pt x="365" y="7354"/>
                    <a:pt x="400" y="7291"/>
                  </a:cubicBezTo>
                  <a:cubicBezTo>
                    <a:pt x="1724" y="4963"/>
                    <a:pt x="3047" y="2612"/>
                    <a:pt x="4371" y="284"/>
                  </a:cubicBezTo>
                  <a:cubicBezTo>
                    <a:pt x="4466" y="142"/>
                    <a:pt x="4333" y="1"/>
                    <a:pt x="420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176775" y="688925"/>
              <a:ext cx="113500" cy="401575"/>
            </a:xfrm>
            <a:custGeom>
              <a:rect b="b" l="l" r="r" t="t"/>
              <a:pathLst>
                <a:path extrusionOk="0" h="16063" w="4540">
                  <a:moveTo>
                    <a:pt x="4317" y="0"/>
                  </a:moveTo>
                  <a:cubicBezTo>
                    <a:pt x="4239" y="0"/>
                    <a:pt x="4157" y="40"/>
                    <a:pt x="4120" y="133"/>
                  </a:cubicBezTo>
                  <a:cubicBezTo>
                    <a:pt x="3184" y="2712"/>
                    <a:pt x="2408" y="5314"/>
                    <a:pt x="1792" y="7984"/>
                  </a:cubicBezTo>
                  <a:cubicBezTo>
                    <a:pt x="1244" y="10495"/>
                    <a:pt x="1244" y="13463"/>
                    <a:pt x="80" y="15768"/>
                  </a:cubicBezTo>
                  <a:cubicBezTo>
                    <a:pt x="1" y="15926"/>
                    <a:pt x="131" y="16063"/>
                    <a:pt x="256" y="16063"/>
                  </a:cubicBezTo>
                  <a:cubicBezTo>
                    <a:pt x="311" y="16063"/>
                    <a:pt x="365" y="16036"/>
                    <a:pt x="400" y="15973"/>
                  </a:cubicBezTo>
                  <a:cubicBezTo>
                    <a:pt x="1495" y="13805"/>
                    <a:pt x="1518" y="11134"/>
                    <a:pt x="2020" y="8783"/>
                  </a:cubicBezTo>
                  <a:cubicBezTo>
                    <a:pt x="2637" y="5885"/>
                    <a:pt x="3481" y="3031"/>
                    <a:pt x="4485" y="224"/>
                  </a:cubicBezTo>
                  <a:cubicBezTo>
                    <a:pt x="4540" y="88"/>
                    <a:pt x="4432" y="0"/>
                    <a:pt x="43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560250" y="545400"/>
              <a:ext cx="80900" cy="131125"/>
            </a:xfrm>
            <a:custGeom>
              <a:rect b="b" l="l" r="r" t="t"/>
              <a:pathLst>
                <a:path extrusionOk="0" h="5245" w="3236">
                  <a:moveTo>
                    <a:pt x="2968" y="1"/>
                  </a:moveTo>
                  <a:cubicBezTo>
                    <a:pt x="2913" y="1"/>
                    <a:pt x="2858" y="23"/>
                    <a:pt x="2819" y="76"/>
                  </a:cubicBezTo>
                  <a:cubicBezTo>
                    <a:pt x="1678" y="1605"/>
                    <a:pt x="742" y="3249"/>
                    <a:pt x="57" y="5006"/>
                  </a:cubicBezTo>
                  <a:cubicBezTo>
                    <a:pt x="1" y="5147"/>
                    <a:pt x="118" y="5245"/>
                    <a:pt x="238" y="5245"/>
                  </a:cubicBezTo>
                  <a:cubicBezTo>
                    <a:pt x="312" y="5245"/>
                    <a:pt x="387" y="5208"/>
                    <a:pt x="422" y="5120"/>
                  </a:cubicBezTo>
                  <a:cubicBezTo>
                    <a:pt x="1107" y="3386"/>
                    <a:pt x="2020" y="1765"/>
                    <a:pt x="3138" y="281"/>
                  </a:cubicBezTo>
                  <a:cubicBezTo>
                    <a:pt x="3236" y="135"/>
                    <a:pt x="3102" y="1"/>
                    <a:pt x="29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388850" y="701025"/>
              <a:ext cx="141275" cy="331575"/>
            </a:xfrm>
            <a:custGeom>
              <a:rect b="b" l="l" r="r" t="t"/>
              <a:pathLst>
                <a:path extrusionOk="0" h="13263" w="5651">
                  <a:moveTo>
                    <a:pt x="5402" y="0"/>
                  </a:moveTo>
                  <a:cubicBezTo>
                    <a:pt x="5342" y="0"/>
                    <a:pt x="5284" y="31"/>
                    <a:pt x="5247" y="105"/>
                  </a:cubicBezTo>
                  <a:cubicBezTo>
                    <a:pt x="3238" y="4305"/>
                    <a:pt x="1503" y="8619"/>
                    <a:pt x="43" y="13024"/>
                  </a:cubicBezTo>
                  <a:cubicBezTo>
                    <a:pt x="0" y="13165"/>
                    <a:pt x="124" y="13263"/>
                    <a:pt x="240" y="13263"/>
                  </a:cubicBezTo>
                  <a:cubicBezTo>
                    <a:pt x="312" y="13263"/>
                    <a:pt x="382" y="13225"/>
                    <a:pt x="408" y="13138"/>
                  </a:cubicBezTo>
                  <a:cubicBezTo>
                    <a:pt x="1846" y="8733"/>
                    <a:pt x="3580" y="4465"/>
                    <a:pt x="5589" y="288"/>
                  </a:cubicBezTo>
                  <a:cubicBezTo>
                    <a:pt x="5651" y="133"/>
                    <a:pt x="5525" y="0"/>
                    <a:pt x="540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258075" y="1408250"/>
              <a:ext cx="28450" cy="193475"/>
            </a:xfrm>
            <a:custGeom>
              <a:rect b="b" l="l" r="r" t="t"/>
              <a:pathLst>
                <a:path extrusionOk="0" h="7739" w="1138">
                  <a:moveTo>
                    <a:pt x="579" y="0"/>
                  </a:moveTo>
                  <a:cubicBezTo>
                    <a:pt x="507" y="0"/>
                    <a:pt x="444" y="42"/>
                    <a:pt x="435" y="142"/>
                  </a:cubicBezTo>
                  <a:cubicBezTo>
                    <a:pt x="1" y="2653"/>
                    <a:pt x="115" y="5141"/>
                    <a:pt x="731" y="7606"/>
                  </a:cubicBezTo>
                  <a:cubicBezTo>
                    <a:pt x="759" y="7698"/>
                    <a:pt x="835" y="7738"/>
                    <a:pt x="911" y="7738"/>
                  </a:cubicBezTo>
                  <a:cubicBezTo>
                    <a:pt x="1024" y="7738"/>
                    <a:pt x="1137" y="7651"/>
                    <a:pt x="1097" y="7515"/>
                  </a:cubicBezTo>
                  <a:cubicBezTo>
                    <a:pt x="480" y="5095"/>
                    <a:pt x="389" y="2699"/>
                    <a:pt x="800" y="234"/>
                  </a:cubicBezTo>
                  <a:cubicBezTo>
                    <a:pt x="814" y="96"/>
                    <a:pt x="687" y="0"/>
                    <a:pt x="5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198750" y="1356150"/>
              <a:ext cx="50450" cy="247275"/>
            </a:xfrm>
            <a:custGeom>
              <a:rect b="b" l="l" r="r" t="t"/>
              <a:pathLst>
                <a:path extrusionOk="0" h="9891" w="2018">
                  <a:moveTo>
                    <a:pt x="497" y="1"/>
                  </a:moveTo>
                  <a:cubicBezTo>
                    <a:pt x="405" y="1"/>
                    <a:pt x="308" y="58"/>
                    <a:pt x="297" y="172"/>
                  </a:cubicBezTo>
                  <a:cubicBezTo>
                    <a:pt x="0" y="3482"/>
                    <a:pt x="457" y="6654"/>
                    <a:pt x="1598" y="9759"/>
                  </a:cubicBezTo>
                  <a:cubicBezTo>
                    <a:pt x="1635" y="9851"/>
                    <a:pt x="1716" y="9891"/>
                    <a:pt x="1794" y="9891"/>
                  </a:cubicBezTo>
                  <a:cubicBezTo>
                    <a:pt x="1910" y="9891"/>
                    <a:pt x="2017" y="9803"/>
                    <a:pt x="1963" y="9667"/>
                  </a:cubicBezTo>
                  <a:cubicBezTo>
                    <a:pt x="822" y="6586"/>
                    <a:pt x="388" y="3436"/>
                    <a:pt x="662" y="172"/>
                  </a:cubicBezTo>
                  <a:cubicBezTo>
                    <a:pt x="673" y="58"/>
                    <a:pt x="588" y="1"/>
                    <a:pt x="4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234000" y="1037000"/>
              <a:ext cx="75925" cy="279075"/>
            </a:xfrm>
            <a:custGeom>
              <a:rect b="b" l="l" r="r" t="t"/>
              <a:pathLst>
                <a:path extrusionOk="0" h="11163" w="3037">
                  <a:moveTo>
                    <a:pt x="2810" y="1"/>
                  </a:moveTo>
                  <a:cubicBezTo>
                    <a:pt x="2734" y="1"/>
                    <a:pt x="2658" y="41"/>
                    <a:pt x="2630" y="133"/>
                  </a:cubicBezTo>
                  <a:cubicBezTo>
                    <a:pt x="1649" y="3694"/>
                    <a:pt x="781" y="7300"/>
                    <a:pt x="28" y="10929"/>
                  </a:cubicBezTo>
                  <a:cubicBezTo>
                    <a:pt x="1" y="11067"/>
                    <a:pt x="122" y="11163"/>
                    <a:pt x="233" y="11163"/>
                  </a:cubicBezTo>
                  <a:cubicBezTo>
                    <a:pt x="306" y="11163"/>
                    <a:pt x="375" y="11121"/>
                    <a:pt x="393" y="11021"/>
                  </a:cubicBezTo>
                  <a:cubicBezTo>
                    <a:pt x="1146" y="7391"/>
                    <a:pt x="2014" y="3808"/>
                    <a:pt x="2995" y="224"/>
                  </a:cubicBezTo>
                  <a:cubicBezTo>
                    <a:pt x="3036" y="88"/>
                    <a:pt x="2923" y="1"/>
                    <a:pt x="281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5"/>
            <p:cNvSpPr/>
            <p:nvPr/>
          </p:nvSpPr>
          <p:spPr>
            <a:xfrm>
              <a:off x="672625" y="166300"/>
              <a:ext cx="287000" cy="401400"/>
            </a:xfrm>
            <a:custGeom>
              <a:rect b="b" l="l" r="r" t="t"/>
              <a:pathLst>
                <a:path extrusionOk="0" h="16056" w="11480">
                  <a:moveTo>
                    <a:pt x="11216" y="1"/>
                  </a:moveTo>
                  <a:cubicBezTo>
                    <a:pt x="11172" y="1"/>
                    <a:pt x="11126" y="19"/>
                    <a:pt x="11083" y="61"/>
                  </a:cubicBezTo>
                  <a:cubicBezTo>
                    <a:pt x="6792" y="4809"/>
                    <a:pt x="3300" y="10264"/>
                    <a:pt x="81" y="15765"/>
                  </a:cubicBezTo>
                  <a:cubicBezTo>
                    <a:pt x="1" y="15910"/>
                    <a:pt x="137" y="16055"/>
                    <a:pt x="264" y="16055"/>
                  </a:cubicBezTo>
                  <a:cubicBezTo>
                    <a:pt x="316" y="16055"/>
                    <a:pt x="367" y="16031"/>
                    <a:pt x="401" y="15970"/>
                  </a:cubicBezTo>
                  <a:cubicBezTo>
                    <a:pt x="3596" y="10469"/>
                    <a:pt x="7089" y="5037"/>
                    <a:pt x="11357" y="335"/>
                  </a:cubicBezTo>
                  <a:cubicBezTo>
                    <a:pt x="11480" y="195"/>
                    <a:pt x="11360" y="1"/>
                    <a:pt x="112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5"/>
            <p:cNvSpPr/>
            <p:nvPr/>
          </p:nvSpPr>
          <p:spPr>
            <a:xfrm>
              <a:off x="371525" y="669450"/>
              <a:ext cx="261575" cy="634925"/>
            </a:xfrm>
            <a:custGeom>
              <a:rect b="b" l="l" r="r" t="t"/>
              <a:pathLst>
                <a:path extrusionOk="0" h="25397" w="10463">
                  <a:moveTo>
                    <a:pt x="10207" y="0"/>
                  </a:moveTo>
                  <a:cubicBezTo>
                    <a:pt x="10149" y="0"/>
                    <a:pt x="10090" y="27"/>
                    <a:pt x="10048" y="90"/>
                  </a:cubicBezTo>
                  <a:cubicBezTo>
                    <a:pt x="5346" y="7850"/>
                    <a:pt x="1968" y="16296"/>
                    <a:pt x="28" y="25152"/>
                  </a:cubicBezTo>
                  <a:cubicBezTo>
                    <a:pt x="0" y="25304"/>
                    <a:pt x="123" y="25397"/>
                    <a:pt x="234" y="25397"/>
                  </a:cubicBezTo>
                  <a:cubicBezTo>
                    <a:pt x="307" y="25397"/>
                    <a:pt x="375" y="25357"/>
                    <a:pt x="393" y="25266"/>
                  </a:cubicBezTo>
                  <a:cubicBezTo>
                    <a:pt x="2310" y="16433"/>
                    <a:pt x="5689" y="8010"/>
                    <a:pt x="10368" y="295"/>
                  </a:cubicBezTo>
                  <a:cubicBezTo>
                    <a:pt x="10463" y="137"/>
                    <a:pt x="10338" y="0"/>
                    <a:pt x="1020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2113125" y="708225"/>
              <a:ext cx="257575" cy="292300"/>
            </a:xfrm>
            <a:custGeom>
              <a:rect b="b" l="l" r="r" t="t"/>
              <a:pathLst>
                <a:path extrusionOk="0" h="11692" w="10303">
                  <a:moveTo>
                    <a:pt x="254" y="1"/>
                  </a:moveTo>
                  <a:cubicBezTo>
                    <a:pt x="124" y="1"/>
                    <a:pt x="1" y="132"/>
                    <a:pt x="95" y="274"/>
                  </a:cubicBezTo>
                  <a:cubicBezTo>
                    <a:pt x="2834" y="4519"/>
                    <a:pt x="6098" y="8331"/>
                    <a:pt x="9887" y="11641"/>
                  </a:cubicBezTo>
                  <a:cubicBezTo>
                    <a:pt x="9928" y="11677"/>
                    <a:pt x="9974" y="11692"/>
                    <a:pt x="10019" y="11692"/>
                  </a:cubicBezTo>
                  <a:cubicBezTo>
                    <a:pt x="10170" y="11692"/>
                    <a:pt x="10303" y="11513"/>
                    <a:pt x="10161" y="11389"/>
                  </a:cubicBezTo>
                  <a:cubicBezTo>
                    <a:pt x="6395" y="8080"/>
                    <a:pt x="3131" y="4291"/>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1816775" y="218350"/>
              <a:ext cx="443750" cy="712225"/>
            </a:xfrm>
            <a:custGeom>
              <a:rect b="b" l="l" r="r" t="t"/>
              <a:pathLst>
                <a:path extrusionOk="0" h="28489" w="17750">
                  <a:moveTo>
                    <a:pt x="233" y="0"/>
                  </a:moveTo>
                  <a:cubicBezTo>
                    <a:pt x="119" y="0"/>
                    <a:pt x="1" y="98"/>
                    <a:pt x="57" y="239"/>
                  </a:cubicBezTo>
                  <a:cubicBezTo>
                    <a:pt x="3504" y="10875"/>
                    <a:pt x="9438" y="20530"/>
                    <a:pt x="17359" y="28428"/>
                  </a:cubicBezTo>
                  <a:cubicBezTo>
                    <a:pt x="17396" y="28471"/>
                    <a:pt x="17440" y="28489"/>
                    <a:pt x="17483" y="28489"/>
                  </a:cubicBezTo>
                  <a:cubicBezTo>
                    <a:pt x="17622" y="28489"/>
                    <a:pt x="17750" y="28299"/>
                    <a:pt x="17610" y="28177"/>
                  </a:cubicBezTo>
                  <a:cubicBezTo>
                    <a:pt x="9735" y="20302"/>
                    <a:pt x="3846" y="10716"/>
                    <a:pt x="400" y="125"/>
                  </a:cubicBezTo>
                  <a:cubicBezTo>
                    <a:pt x="373" y="38"/>
                    <a:pt x="304"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1893650" y="497425"/>
              <a:ext cx="166125" cy="246625"/>
            </a:xfrm>
            <a:custGeom>
              <a:rect b="b" l="l" r="r" t="t"/>
              <a:pathLst>
                <a:path extrusionOk="0" h="9865" w="6645">
                  <a:moveTo>
                    <a:pt x="258" y="0"/>
                  </a:moveTo>
                  <a:cubicBezTo>
                    <a:pt x="133" y="0"/>
                    <a:pt x="1" y="142"/>
                    <a:pt x="64" y="283"/>
                  </a:cubicBezTo>
                  <a:cubicBezTo>
                    <a:pt x="1730" y="3730"/>
                    <a:pt x="3807" y="6880"/>
                    <a:pt x="6249" y="9801"/>
                  </a:cubicBezTo>
                  <a:cubicBezTo>
                    <a:pt x="6288" y="9846"/>
                    <a:pt x="6334" y="9864"/>
                    <a:pt x="6378" y="9864"/>
                  </a:cubicBezTo>
                  <a:cubicBezTo>
                    <a:pt x="6517" y="9864"/>
                    <a:pt x="6644" y="9683"/>
                    <a:pt x="6523" y="9527"/>
                  </a:cubicBezTo>
                  <a:cubicBezTo>
                    <a:pt x="4081" y="6651"/>
                    <a:pt x="2049" y="3501"/>
                    <a:pt x="406" y="100"/>
                  </a:cubicBezTo>
                  <a:cubicBezTo>
                    <a:pt x="370" y="29"/>
                    <a:pt x="315" y="0"/>
                    <a:pt x="2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2003400" y="411750"/>
              <a:ext cx="176200" cy="279800"/>
            </a:xfrm>
            <a:custGeom>
              <a:rect b="b" l="l" r="r" t="t"/>
              <a:pathLst>
                <a:path extrusionOk="0" h="11192" w="7048">
                  <a:moveTo>
                    <a:pt x="234" y="1"/>
                  </a:moveTo>
                  <a:cubicBezTo>
                    <a:pt x="115" y="1"/>
                    <a:pt x="0" y="92"/>
                    <a:pt x="56" y="218"/>
                  </a:cubicBezTo>
                  <a:cubicBezTo>
                    <a:pt x="1722" y="4189"/>
                    <a:pt x="3936" y="7819"/>
                    <a:pt x="6675" y="11128"/>
                  </a:cubicBezTo>
                  <a:cubicBezTo>
                    <a:pt x="6714" y="11173"/>
                    <a:pt x="6759" y="11191"/>
                    <a:pt x="6801" y="11191"/>
                  </a:cubicBezTo>
                  <a:cubicBezTo>
                    <a:pt x="6933" y="11191"/>
                    <a:pt x="7047" y="11010"/>
                    <a:pt x="6927" y="10854"/>
                  </a:cubicBezTo>
                  <a:cubicBezTo>
                    <a:pt x="4233" y="7613"/>
                    <a:pt x="2065" y="4030"/>
                    <a:pt x="421" y="126"/>
                  </a:cubicBezTo>
                  <a:cubicBezTo>
                    <a:pt x="386" y="38"/>
                    <a:pt x="309" y="1"/>
                    <a:pt x="23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1878250" y="-55825"/>
              <a:ext cx="365750" cy="644750"/>
            </a:xfrm>
            <a:custGeom>
              <a:rect b="b" l="l" r="r" t="t"/>
              <a:pathLst>
                <a:path extrusionOk="0" h="25790" w="14630">
                  <a:moveTo>
                    <a:pt x="253" y="1"/>
                  </a:moveTo>
                  <a:cubicBezTo>
                    <a:pt x="135" y="1"/>
                    <a:pt x="0" y="137"/>
                    <a:pt x="63" y="295"/>
                  </a:cubicBezTo>
                  <a:cubicBezTo>
                    <a:pt x="3852" y="9243"/>
                    <a:pt x="8577" y="17757"/>
                    <a:pt x="14192" y="25700"/>
                  </a:cubicBezTo>
                  <a:cubicBezTo>
                    <a:pt x="14235" y="25764"/>
                    <a:pt x="14297" y="25790"/>
                    <a:pt x="14358" y="25790"/>
                  </a:cubicBezTo>
                  <a:cubicBezTo>
                    <a:pt x="14495" y="25790"/>
                    <a:pt x="14629" y="25659"/>
                    <a:pt x="14535" y="25517"/>
                  </a:cubicBezTo>
                  <a:cubicBezTo>
                    <a:pt x="8897" y="17574"/>
                    <a:pt x="4172" y="9060"/>
                    <a:pt x="383" y="90"/>
                  </a:cubicBezTo>
                  <a:cubicBezTo>
                    <a:pt x="355" y="27"/>
                    <a:pt x="306"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1297775" y="1128350"/>
              <a:ext cx="32100" cy="232975"/>
            </a:xfrm>
            <a:custGeom>
              <a:rect b="b" l="l" r="r" t="t"/>
              <a:pathLst>
                <a:path extrusionOk="0" h="9319" w="1284">
                  <a:moveTo>
                    <a:pt x="1050" y="0"/>
                  </a:moveTo>
                  <a:cubicBezTo>
                    <a:pt x="977" y="0"/>
                    <a:pt x="909" y="41"/>
                    <a:pt x="891" y="131"/>
                  </a:cubicBezTo>
                  <a:cubicBezTo>
                    <a:pt x="274" y="3121"/>
                    <a:pt x="1" y="6088"/>
                    <a:pt x="23" y="9147"/>
                  </a:cubicBezTo>
                  <a:cubicBezTo>
                    <a:pt x="23" y="9261"/>
                    <a:pt x="120" y="9318"/>
                    <a:pt x="217" y="9318"/>
                  </a:cubicBezTo>
                  <a:cubicBezTo>
                    <a:pt x="314" y="9318"/>
                    <a:pt x="411" y="9261"/>
                    <a:pt x="411" y="9147"/>
                  </a:cubicBezTo>
                  <a:cubicBezTo>
                    <a:pt x="366" y="6134"/>
                    <a:pt x="640" y="3167"/>
                    <a:pt x="1256" y="245"/>
                  </a:cubicBezTo>
                  <a:cubicBezTo>
                    <a:pt x="1284" y="94"/>
                    <a:pt x="1161" y="0"/>
                    <a:pt x="10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5"/>
            <p:cNvSpPr/>
            <p:nvPr/>
          </p:nvSpPr>
          <p:spPr>
            <a:xfrm>
              <a:off x="1240150" y="1250725"/>
              <a:ext cx="22950" cy="148100"/>
            </a:xfrm>
            <a:custGeom>
              <a:rect b="b" l="l" r="r" t="t"/>
              <a:pathLst>
                <a:path extrusionOk="0" h="5924" w="918">
                  <a:moveTo>
                    <a:pt x="228" y="1"/>
                  </a:moveTo>
                  <a:cubicBezTo>
                    <a:pt x="137" y="1"/>
                    <a:pt x="46" y="64"/>
                    <a:pt x="46" y="189"/>
                  </a:cubicBezTo>
                  <a:cubicBezTo>
                    <a:pt x="0" y="2061"/>
                    <a:pt x="160" y="3932"/>
                    <a:pt x="548" y="5781"/>
                  </a:cubicBezTo>
                  <a:cubicBezTo>
                    <a:pt x="566" y="5881"/>
                    <a:pt x="631" y="5923"/>
                    <a:pt x="701" y="5923"/>
                  </a:cubicBezTo>
                  <a:cubicBezTo>
                    <a:pt x="805" y="5923"/>
                    <a:pt x="918" y="5827"/>
                    <a:pt x="890" y="5690"/>
                  </a:cubicBezTo>
                  <a:cubicBezTo>
                    <a:pt x="548" y="3864"/>
                    <a:pt x="388" y="2038"/>
                    <a:pt x="411" y="189"/>
                  </a:cubicBezTo>
                  <a:cubicBezTo>
                    <a:pt x="411" y="64"/>
                    <a:pt x="320" y="1"/>
                    <a:pt x="2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5"/>
            <p:cNvSpPr/>
            <p:nvPr/>
          </p:nvSpPr>
          <p:spPr>
            <a:xfrm>
              <a:off x="1159400" y="1195800"/>
              <a:ext cx="20275" cy="87350"/>
            </a:xfrm>
            <a:custGeom>
              <a:rect b="b" l="l" r="r" t="t"/>
              <a:pathLst>
                <a:path extrusionOk="0" h="3494" w="811">
                  <a:moveTo>
                    <a:pt x="180" y="1"/>
                  </a:moveTo>
                  <a:cubicBezTo>
                    <a:pt x="86" y="1"/>
                    <a:pt x="0" y="58"/>
                    <a:pt x="12" y="172"/>
                  </a:cubicBezTo>
                  <a:lnTo>
                    <a:pt x="423" y="3322"/>
                  </a:lnTo>
                  <a:cubicBezTo>
                    <a:pt x="434" y="3436"/>
                    <a:pt x="537" y="3493"/>
                    <a:pt x="631" y="3493"/>
                  </a:cubicBezTo>
                  <a:cubicBezTo>
                    <a:pt x="725" y="3493"/>
                    <a:pt x="811" y="3436"/>
                    <a:pt x="788" y="3322"/>
                  </a:cubicBezTo>
                  <a:cubicBezTo>
                    <a:pt x="651" y="2272"/>
                    <a:pt x="537" y="1222"/>
                    <a:pt x="400" y="172"/>
                  </a:cubicBezTo>
                  <a:cubicBezTo>
                    <a:pt x="377" y="58"/>
                    <a:pt x="274" y="1"/>
                    <a:pt x="1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1234325" y="708975"/>
              <a:ext cx="24750" cy="20500"/>
            </a:xfrm>
            <a:custGeom>
              <a:rect b="b" l="l" r="r" t="t"/>
              <a:pathLst>
                <a:path extrusionOk="0" h="820" w="990">
                  <a:moveTo>
                    <a:pt x="721" y="1"/>
                  </a:moveTo>
                  <a:cubicBezTo>
                    <a:pt x="679" y="1"/>
                    <a:pt x="636" y="19"/>
                    <a:pt x="598" y="61"/>
                  </a:cubicBezTo>
                  <a:lnTo>
                    <a:pt x="142" y="495"/>
                  </a:lnTo>
                  <a:cubicBezTo>
                    <a:pt x="0" y="636"/>
                    <a:pt x="134" y="819"/>
                    <a:pt x="275" y="819"/>
                  </a:cubicBezTo>
                  <a:cubicBezTo>
                    <a:pt x="316" y="819"/>
                    <a:pt x="357" y="804"/>
                    <a:pt x="393" y="769"/>
                  </a:cubicBezTo>
                  <a:cubicBezTo>
                    <a:pt x="553" y="609"/>
                    <a:pt x="713" y="472"/>
                    <a:pt x="850" y="335"/>
                  </a:cubicBezTo>
                  <a:cubicBezTo>
                    <a:pt x="990" y="195"/>
                    <a:pt x="861" y="1"/>
                    <a:pt x="72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3488650" y="396375"/>
              <a:ext cx="281700" cy="510000"/>
            </a:xfrm>
            <a:custGeom>
              <a:rect b="b" l="l" r="r" t="t"/>
              <a:pathLst>
                <a:path extrusionOk="0" h="20400" w="11268">
                  <a:moveTo>
                    <a:pt x="256" y="0"/>
                  </a:moveTo>
                  <a:cubicBezTo>
                    <a:pt x="100" y="0"/>
                    <a:pt x="0" y="240"/>
                    <a:pt x="152" y="353"/>
                  </a:cubicBezTo>
                  <a:cubicBezTo>
                    <a:pt x="6862" y="4667"/>
                    <a:pt x="10902" y="12245"/>
                    <a:pt x="10720" y="20211"/>
                  </a:cubicBezTo>
                  <a:cubicBezTo>
                    <a:pt x="10720" y="20337"/>
                    <a:pt x="10811" y="20400"/>
                    <a:pt x="10902" y="20400"/>
                  </a:cubicBezTo>
                  <a:cubicBezTo>
                    <a:pt x="10994" y="20400"/>
                    <a:pt x="11085" y="20337"/>
                    <a:pt x="11085" y="20211"/>
                  </a:cubicBezTo>
                  <a:cubicBezTo>
                    <a:pt x="11268" y="12108"/>
                    <a:pt x="7159" y="4394"/>
                    <a:pt x="357" y="34"/>
                  </a:cubicBezTo>
                  <a:cubicBezTo>
                    <a:pt x="322" y="11"/>
                    <a:pt x="288"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3619600" y="578125"/>
              <a:ext cx="100075" cy="205850"/>
            </a:xfrm>
            <a:custGeom>
              <a:rect b="b" l="l" r="r" t="t"/>
              <a:pathLst>
                <a:path extrusionOk="0" h="8234" w="4003">
                  <a:moveTo>
                    <a:pt x="254" y="1"/>
                  </a:moveTo>
                  <a:cubicBezTo>
                    <a:pt x="123" y="1"/>
                    <a:pt x="1" y="132"/>
                    <a:pt x="95" y="273"/>
                  </a:cubicBezTo>
                  <a:cubicBezTo>
                    <a:pt x="1738" y="2670"/>
                    <a:pt x="2903" y="5272"/>
                    <a:pt x="3610" y="8102"/>
                  </a:cubicBezTo>
                  <a:cubicBezTo>
                    <a:pt x="3637" y="8193"/>
                    <a:pt x="3708" y="8233"/>
                    <a:pt x="3780" y="8233"/>
                  </a:cubicBezTo>
                  <a:cubicBezTo>
                    <a:pt x="3889" y="8233"/>
                    <a:pt x="4003" y="8140"/>
                    <a:pt x="3975" y="7988"/>
                  </a:cubicBezTo>
                  <a:cubicBezTo>
                    <a:pt x="3268" y="5135"/>
                    <a:pt x="2081" y="2510"/>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3508300" y="436450"/>
              <a:ext cx="83725" cy="97700"/>
            </a:xfrm>
            <a:custGeom>
              <a:rect b="b" l="l" r="r" t="t"/>
              <a:pathLst>
                <a:path extrusionOk="0" h="3908" w="3349">
                  <a:moveTo>
                    <a:pt x="286" y="1"/>
                  </a:moveTo>
                  <a:cubicBezTo>
                    <a:pt x="133" y="1"/>
                    <a:pt x="0" y="184"/>
                    <a:pt x="142" y="325"/>
                  </a:cubicBezTo>
                  <a:cubicBezTo>
                    <a:pt x="1237" y="1353"/>
                    <a:pt x="2173" y="2517"/>
                    <a:pt x="2949" y="3818"/>
                  </a:cubicBezTo>
                  <a:cubicBezTo>
                    <a:pt x="2984" y="3881"/>
                    <a:pt x="3038" y="3907"/>
                    <a:pt x="3093" y="3907"/>
                  </a:cubicBezTo>
                  <a:cubicBezTo>
                    <a:pt x="3218" y="3907"/>
                    <a:pt x="3348" y="3771"/>
                    <a:pt x="3269" y="3612"/>
                  </a:cubicBezTo>
                  <a:cubicBezTo>
                    <a:pt x="2470" y="2288"/>
                    <a:pt x="1534" y="1101"/>
                    <a:pt x="416" y="51"/>
                  </a:cubicBezTo>
                  <a:cubicBezTo>
                    <a:pt x="375" y="16"/>
                    <a:pt x="329" y="1"/>
                    <a:pt x="2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3134900" y="188450"/>
              <a:ext cx="543275" cy="559675"/>
            </a:xfrm>
            <a:custGeom>
              <a:rect b="b" l="l" r="r" t="t"/>
              <a:pathLst>
                <a:path extrusionOk="0" h="22387" w="21731">
                  <a:moveTo>
                    <a:pt x="247" y="1"/>
                  </a:moveTo>
                  <a:cubicBezTo>
                    <a:pt x="96" y="1"/>
                    <a:pt x="1" y="250"/>
                    <a:pt x="150" y="362"/>
                  </a:cubicBezTo>
                  <a:cubicBezTo>
                    <a:pt x="4281" y="3398"/>
                    <a:pt x="8824" y="6228"/>
                    <a:pt x="12499" y="9789"/>
                  </a:cubicBezTo>
                  <a:cubicBezTo>
                    <a:pt x="16151" y="13350"/>
                    <a:pt x="18958" y="17823"/>
                    <a:pt x="21332" y="22297"/>
                  </a:cubicBezTo>
                  <a:cubicBezTo>
                    <a:pt x="21367" y="22360"/>
                    <a:pt x="21421" y="22387"/>
                    <a:pt x="21476" y="22387"/>
                  </a:cubicBezTo>
                  <a:cubicBezTo>
                    <a:pt x="21601" y="22387"/>
                    <a:pt x="21731" y="22250"/>
                    <a:pt x="21651" y="22092"/>
                  </a:cubicBezTo>
                  <a:cubicBezTo>
                    <a:pt x="19278" y="17595"/>
                    <a:pt x="16447" y="13099"/>
                    <a:pt x="12772" y="9538"/>
                  </a:cubicBezTo>
                  <a:cubicBezTo>
                    <a:pt x="9075" y="5931"/>
                    <a:pt x="4487" y="3101"/>
                    <a:pt x="355" y="42"/>
                  </a:cubicBezTo>
                  <a:cubicBezTo>
                    <a:pt x="318" y="13"/>
                    <a:pt x="281"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3058600" y="136475"/>
              <a:ext cx="441475" cy="403200"/>
            </a:xfrm>
            <a:custGeom>
              <a:rect b="b" l="l" r="r" t="t"/>
              <a:pathLst>
                <a:path extrusionOk="0" h="16128" w="17659">
                  <a:moveTo>
                    <a:pt x="245" y="1"/>
                  </a:moveTo>
                  <a:cubicBezTo>
                    <a:pt x="103" y="1"/>
                    <a:pt x="0" y="235"/>
                    <a:pt x="166" y="364"/>
                  </a:cubicBezTo>
                  <a:cubicBezTo>
                    <a:pt x="6329" y="5066"/>
                    <a:pt x="12058" y="10316"/>
                    <a:pt x="17262" y="16068"/>
                  </a:cubicBezTo>
                  <a:cubicBezTo>
                    <a:pt x="17300" y="16110"/>
                    <a:pt x="17343" y="16128"/>
                    <a:pt x="17385" y="16128"/>
                  </a:cubicBezTo>
                  <a:cubicBezTo>
                    <a:pt x="17526" y="16128"/>
                    <a:pt x="17659" y="15934"/>
                    <a:pt x="17536" y="15794"/>
                  </a:cubicBezTo>
                  <a:cubicBezTo>
                    <a:pt x="12309" y="10019"/>
                    <a:pt x="6557" y="4746"/>
                    <a:pt x="349" y="44"/>
                  </a:cubicBezTo>
                  <a:cubicBezTo>
                    <a:pt x="314" y="14"/>
                    <a:pt x="278" y="1"/>
                    <a:pt x="24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5"/>
            <p:cNvSpPr/>
            <p:nvPr/>
          </p:nvSpPr>
          <p:spPr>
            <a:xfrm>
              <a:off x="3113275" y="231025"/>
              <a:ext cx="351900" cy="338100"/>
            </a:xfrm>
            <a:custGeom>
              <a:rect b="b" l="l" r="r" t="t"/>
              <a:pathLst>
                <a:path extrusionOk="0" h="13524" w="14076">
                  <a:moveTo>
                    <a:pt x="271" y="0"/>
                  </a:moveTo>
                  <a:cubicBezTo>
                    <a:pt x="124" y="0"/>
                    <a:pt x="1" y="184"/>
                    <a:pt x="125" y="325"/>
                  </a:cubicBezTo>
                  <a:cubicBezTo>
                    <a:pt x="4599" y="4753"/>
                    <a:pt x="9118" y="9136"/>
                    <a:pt x="13683" y="13473"/>
                  </a:cubicBezTo>
                  <a:cubicBezTo>
                    <a:pt x="13719" y="13508"/>
                    <a:pt x="13760" y="13524"/>
                    <a:pt x="13801" y="13524"/>
                  </a:cubicBezTo>
                  <a:cubicBezTo>
                    <a:pt x="13943" y="13524"/>
                    <a:pt x="14076" y="13341"/>
                    <a:pt x="13934" y="13199"/>
                  </a:cubicBezTo>
                  <a:cubicBezTo>
                    <a:pt x="9392" y="8862"/>
                    <a:pt x="4873" y="4479"/>
                    <a:pt x="399" y="51"/>
                  </a:cubicBezTo>
                  <a:cubicBezTo>
                    <a:pt x="358" y="16"/>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5"/>
            <p:cNvSpPr/>
            <p:nvPr/>
          </p:nvSpPr>
          <p:spPr>
            <a:xfrm>
              <a:off x="3167475" y="350875"/>
              <a:ext cx="195100" cy="216200"/>
            </a:xfrm>
            <a:custGeom>
              <a:rect b="b" l="l" r="r" t="t"/>
              <a:pathLst>
                <a:path extrusionOk="0" h="8648" w="7804">
                  <a:moveTo>
                    <a:pt x="246" y="0"/>
                  </a:moveTo>
                  <a:cubicBezTo>
                    <a:pt x="115" y="0"/>
                    <a:pt x="0" y="188"/>
                    <a:pt x="102" y="325"/>
                  </a:cubicBezTo>
                  <a:cubicBezTo>
                    <a:pt x="2408" y="3201"/>
                    <a:pt x="4850" y="5962"/>
                    <a:pt x="7407" y="8587"/>
                  </a:cubicBezTo>
                  <a:cubicBezTo>
                    <a:pt x="7449" y="8630"/>
                    <a:pt x="7495" y="8648"/>
                    <a:pt x="7539" y="8648"/>
                  </a:cubicBezTo>
                  <a:cubicBezTo>
                    <a:pt x="7684" y="8648"/>
                    <a:pt x="7803" y="8454"/>
                    <a:pt x="7680" y="8313"/>
                  </a:cubicBezTo>
                  <a:cubicBezTo>
                    <a:pt x="5101" y="5689"/>
                    <a:pt x="2682" y="2927"/>
                    <a:pt x="376" y="74"/>
                  </a:cubicBezTo>
                  <a:cubicBezTo>
                    <a:pt x="336" y="22"/>
                    <a:pt x="290" y="0"/>
                    <a:pt x="24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2919125" y="931550"/>
              <a:ext cx="42925" cy="155150"/>
            </a:xfrm>
            <a:custGeom>
              <a:rect b="b" l="l" r="r" t="t"/>
              <a:pathLst>
                <a:path extrusionOk="0" h="6206" w="1717">
                  <a:moveTo>
                    <a:pt x="242" y="1"/>
                  </a:moveTo>
                  <a:cubicBezTo>
                    <a:pt x="126" y="1"/>
                    <a:pt x="0" y="134"/>
                    <a:pt x="62" y="288"/>
                  </a:cubicBezTo>
                  <a:cubicBezTo>
                    <a:pt x="838" y="2114"/>
                    <a:pt x="1272" y="4031"/>
                    <a:pt x="1340" y="6017"/>
                  </a:cubicBezTo>
                  <a:cubicBezTo>
                    <a:pt x="1340" y="6143"/>
                    <a:pt x="1437" y="6206"/>
                    <a:pt x="1531" y="6206"/>
                  </a:cubicBezTo>
                  <a:cubicBezTo>
                    <a:pt x="1625" y="6206"/>
                    <a:pt x="1717" y="6143"/>
                    <a:pt x="1705" y="6017"/>
                  </a:cubicBezTo>
                  <a:cubicBezTo>
                    <a:pt x="1637" y="3963"/>
                    <a:pt x="1203" y="2000"/>
                    <a:pt x="381" y="105"/>
                  </a:cubicBezTo>
                  <a:cubicBezTo>
                    <a:pt x="352" y="31"/>
                    <a:pt x="298"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2880050" y="955900"/>
              <a:ext cx="50050" cy="134800"/>
            </a:xfrm>
            <a:custGeom>
              <a:rect b="b" l="l" r="r" t="t"/>
              <a:pathLst>
                <a:path extrusionOk="0" h="5392" w="2002">
                  <a:moveTo>
                    <a:pt x="264" y="0"/>
                  </a:moveTo>
                  <a:cubicBezTo>
                    <a:pt x="135" y="0"/>
                    <a:pt x="1" y="131"/>
                    <a:pt x="95" y="273"/>
                  </a:cubicBezTo>
                  <a:cubicBezTo>
                    <a:pt x="1031" y="1779"/>
                    <a:pt x="1533" y="3423"/>
                    <a:pt x="1625" y="5203"/>
                  </a:cubicBezTo>
                  <a:cubicBezTo>
                    <a:pt x="1625" y="5329"/>
                    <a:pt x="1722" y="5391"/>
                    <a:pt x="1816" y="5391"/>
                  </a:cubicBezTo>
                  <a:cubicBezTo>
                    <a:pt x="1910" y="5391"/>
                    <a:pt x="2001" y="5329"/>
                    <a:pt x="1990" y="5203"/>
                  </a:cubicBezTo>
                  <a:cubicBezTo>
                    <a:pt x="1899" y="3377"/>
                    <a:pt x="1374" y="1642"/>
                    <a:pt x="415" y="90"/>
                  </a:cubicBezTo>
                  <a:cubicBezTo>
                    <a:pt x="380" y="26"/>
                    <a:pt x="322"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2835375" y="860600"/>
              <a:ext cx="52275" cy="78950"/>
            </a:xfrm>
            <a:custGeom>
              <a:rect b="b" l="l" r="r" t="t"/>
              <a:pathLst>
                <a:path extrusionOk="0" h="3158" w="2091">
                  <a:moveTo>
                    <a:pt x="260" y="0"/>
                  </a:moveTo>
                  <a:cubicBezTo>
                    <a:pt x="128" y="0"/>
                    <a:pt x="1" y="131"/>
                    <a:pt x="79" y="273"/>
                  </a:cubicBezTo>
                  <a:cubicBezTo>
                    <a:pt x="627" y="1209"/>
                    <a:pt x="1152" y="2145"/>
                    <a:pt x="1677" y="3058"/>
                  </a:cubicBezTo>
                  <a:cubicBezTo>
                    <a:pt x="1713" y="3129"/>
                    <a:pt x="1770" y="3158"/>
                    <a:pt x="1829" y="3158"/>
                  </a:cubicBezTo>
                  <a:cubicBezTo>
                    <a:pt x="1958" y="3158"/>
                    <a:pt x="2091" y="3016"/>
                    <a:pt x="1997" y="2875"/>
                  </a:cubicBezTo>
                  <a:cubicBezTo>
                    <a:pt x="1472" y="1939"/>
                    <a:pt x="947" y="1026"/>
                    <a:pt x="422"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2829675" y="907950"/>
              <a:ext cx="73600" cy="195450"/>
            </a:xfrm>
            <a:custGeom>
              <a:rect b="b" l="l" r="r" t="t"/>
              <a:pathLst>
                <a:path extrusionOk="0" h="7818" w="2944">
                  <a:moveTo>
                    <a:pt x="252" y="1"/>
                  </a:moveTo>
                  <a:cubicBezTo>
                    <a:pt x="128" y="1"/>
                    <a:pt x="0" y="132"/>
                    <a:pt x="79" y="273"/>
                  </a:cubicBezTo>
                  <a:cubicBezTo>
                    <a:pt x="1380" y="2579"/>
                    <a:pt x="2225" y="5021"/>
                    <a:pt x="2544" y="7646"/>
                  </a:cubicBezTo>
                  <a:cubicBezTo>
                    <a:pt x="2567" y="7760"/>
                    <a:pt x="2670" y="7817"/>
                    <a:pt x="2764" y="7817"/>
                  </a:cubicBezTo>
                  <a:cubicBezTo>
                    <a:pt x="2858" y="7817"/>
                    <a:pt x="2944" y="7760"/>
                    <a:pt x="2932" y="7646"/>
                  </a:cubicBezTo>
                  <a:cubicBezTo>
                    <a:pt x="2590" y="4953"/>
                    <a:pt x="1745" y="2442"/>
                    <a:pt x="399"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2837075" y="1026650"/>
              <a:ext cx="43950" cy="132525"/>
            </a:xfrm>
            <a:custGeom>
              <a:rect b="b" l="l" r="r" t="t"/>
              <a:pathLst>
                <a:path extrusionOk="0" h="5301" w="1758">
                  <a:moveTo>
                    <a:pt x="253" y="0"/>
                  </a:moveTo>
                  <a:cubicBezTo>
                    <a:pt x="129" y="0"/>
                    <a:pt x="1" y="131"/>
                    <a:pt x="80" y="273"/>
                  </a:cubicBezTo>
                  <a:cubicBezTo>
                    <a:pt x="901" y="1780"/>
                    <a:pt x="1335" y="3400"/>
                    <a:pt x="1381" y="5112"/>
                  </a:cubicBezTo>
                  <a:cubicBezTo>
                    <a:pt x="1381" y="5238"/>
                    <a:pt x="1478" y="5300"/>
                    <a:pt x="1572" y="5300"/>
                  </a:cubicBezTo>
                  <a:cubicBezTo>
                    <a:pt x="1666" y="5300"/>
                    <a:pt x="1757" y="5238"/>
                    <a:pt x="1746" y="5112"/>
                  </a:cubicBezTo>
                  <a:cubicBezTo>
                    <a:pt x="1723" y="3332"/>
                    <a:pt x="1267" y="1643"/>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2796575" y="901425"/>
              <a:ext cx="51175" cy="123350"/>
            </a:xfrm>
            <a:custGeom>
              <a:rect b="b" l="l" r="r" t="t"/>
              <a:pathLst>
                <a:path extrusionOk="0" h="4934" w="2047">
                  <a:moveTo>
                    <a:pt x="251" y="1"/>
                  </a:moveTo>
                  <a:cubicBezTo>
                    <a:pt x="127" y="1"/>
                    <a:pt x="1" y="142"/>
                    <a:pt x="79" y="283"/>
                  </a:cubicBezTo>
                  <a:cubicBezTo>
                    <a:pt x="855" y="1698"/>
                    <a:pt x="1380" y="3205"/>
                    <a:pt x="1654" y="4803"/>
                  </a:cubicBezTo>
                  <a:cubicBezTo>
                    <a:pt x="1672" y="4893"/>
                    <a:pt x="1741" y="4933"/>
                    <a:pt x="1814" y="4933"/>
                  </a:cubicBezTo>
                  <a:cubicBezTo>
                    <a:pt x="1925" y="4933"/>
                    <a:pt x="2047" y="4840"/>
                    <a:pt x="2019" y="4689"/>
                  </a:cubicBezTo>
                  <a:cubicBezTo>
                    <a:pt x="1745" y="3068"/>
                    <a:pt x="1198" y="1539"/>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5"/>
            <p:cNvSpPr/>
            <p:nvPr/>
          </p:nvSpPr>
          <p:spPr>
            <a:xfrm>
              <a:off x="2806850" y="1008075"/>
              <a:ext cx="44500" cy="148375"/>
            </a:xfrm>
            <a:custGeom>
              <a:rect b="b" l="l" r="r" t="t"/>
              <a:pathLst>
                <a:path extrusionOk="0" h="5935" w="1780">
                  <a:moveTo>
                    <a:pt x="234" y="0"/>
                  </a:moveTo>
                  <a:cubicBezTo>
                    <a:pt x="115" y="0"/>
                    <a:pt x="0" y="92"/>
                    <a:pt x="56" y="217"/>
                  </a:cubicBezTo>
                  <a:cubicBezTo>
                    <a:pt x="787" y="1998"/>
                    <a:pt x="1220" y="3846"/>
                    <a:pt x="1380" y="5764"/>
                  </a:cubicBezTo>
                  <a:cubicBezTo>
                    <a:pt x="1391" y="5878"/>
                    <a:pt x="1494" y="5935"/>
                    <a:pt x="1591" y="5935"/>
                  </a:cubicBezTo>
                  <a:cubicBezTo>
                    <a:pt x="1688" y="5935"/>
                    <a:pt x="1779" y="5878"/>
                    <a:pt x="1768" y="5764"/>
                  </a:cubicBezTo>
                  <a:cubicBezTo>
                    <a:pt x="1608" y="3801"/>
                    <a:pt x="1152" y="1929"/>
                    <a:pt x="421" y="126"/>
                  </a:cubicBezTo>
                  <a:cubicBezTo>
                    <a:pt x="386" y="37"/>
                    <a:pt x="309"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2794900" y="1041575"/>
              <a:ext cx="28200" cy="89775"/>
            </a:xfrm>
            <a:custGeom>
              <a:rect b="b" l="l" r="r" t="t"/>
              <a:pathLst>
                <a:path extrusionOk="0" h="3591" w="1128">
                  <a:moveTo>
                    <a:pt x="224" y="0"/>
                  </a:moveTo>
                  <a:cubicBezTo>
                    <a:pt x="108" y="0"/>
                    <a:pt x="0" y="88"/>
                    <a:pt x="55" y="224"/>
                  </a:cubicBezTo>
                  <a:cubicBezTo>
                    <a:pt x="489" y="1251"/>
                    <a:pt x="717" y="2301"/>
                    <a:pt x="740" y="3419"/>
                  </a:cubicBezTo>
                  <a:cubicBezTo>
                    <a:pt x="751" y="3534"/>
                    <a:pt x="848" y="3591"/>
                    <a:pt x="942" y="3591"/>
                  </a:cubicBezTo>
                  <a:cubicBezTo>
                    <a:pt x="1036" y="3591"/>
                    <a:pt x="1128" y="3534"/>
                    <a:pt x="1128" y="3419"/>
                  </a:cubicBezTo>
                  <a:cubicBezTo>
                    <a:pt x="1105" y="2278"/>
                    <a:pt x="877" y="1183"/>
                    <a:pt x="420" y="133"/>
                  </a:cubicBezTo>
                  <a:cubicBezTo>
                    <a:pt x="383" y="40"/>
                    <a:pt x="302" y="0"/>
                    <a:pt x="2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2599500" y="1302350"/>
              <a:ext cx="129825" cy="159950"/>
            </a:xfrm>
            <a:custGeom>
              <a:rect b="b" l="l" r="r" t="t"/>
              <a:pathLst>
                <a:path extrusionOk="0" h="6398" w="5193">
                  <a:moveTo>
                    <a:pt x="217" y="0"/>
                  </a:moveTo>
                  <a:cubicBezTo>
                    <a:pt x="106" y="0"/>
                    <a:pt x="1" y="88"/>
                    <a:pt x="42" y="224"/>
                  </a:cubicBezTo>
                  <a:cubicBezTo>
                    <a:pt x="1023" y="2735"/>
                    <a:pt x="2667" y="4812"/>
                    <a:pt x="4835" y="6364"/>
                  </a:cubicBezTo>
                  <a:cubicBezTo>
                    <a:pt x="4870" y="6387"/>
                    <a:pt x="4904" y="6397"/>
                    <a:pt x="4936" y="6397"/>
                  </a:cubicBezTo>
                  <a:cubicBezTo>
                    <a:pt x="5092" y="6397"/>
                    <a:pt x="5192" y="6158"/>
                    <a:pt x="5041" y="6044"/>
                  </a:cubicBezTo>
                  <a:cubicBezTo>
                    <a:pt x="2941" y="4538"/>
                    <a:pt x="1366" y="2529"/>
                    <a:pt x="407" y="133"/>
                  </a:cubicBezTo>
                  <a:cubicBezTo>
                    <a:pt x="370" y="41"/>
                    <a:pt x="292" y="0"/>
                    <a:pt x="2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2607725" y="1402875"/>
              <a:ext cx="75925" cy="63425"/>
            </a:xfrm>
            <a:custGeom>
              <a:rect b="b" l="l" r="r" t="t"/>
              <a:pathLst>
                <a:path extrusionOk="0" h="2537" w="3037">
                  <a:moveTo>
                    <a:pt x="265" y="0"/>
                  </a:moveTo>
                  <a:cubicBezTo>
                    <a:pt x="120" y="0"/>
                    <a:pt x="1" y="194"/>
                    <a:pt x="124" y="334"/>
                  </a:cubicBezTo>
                  <a:cubicBezTo>
                    <a:pt x="877" y="1156"/>
                    <a:pt x="1744" y="1886"/>
                    <a:pt x="2680" y="2503"/>
                  </a:cubicBezTo>
                  <a:cubicBezTo>
                    <a:pt x="2715" y="2526"/>
                    <a:pt x="2749" y="2536"/>
                    <a:pt x="2781" y="2536"/>
                  </a:cubicBezTo>
                  <a:cubicBezTo>
                    <a:pt x="2937" y="2536"/>
                    <a:pt x="3037" y="2297"/>
                    <a:pt x="2885" y="2183"/>
                  </a:cubicBezTo>
                  <a:cubicBezTo>
                    <a:pt x="1950" y="1590"/>
                    <a:pt x="1128" y="882"/>
                    <a:pt x="398" y="60"/>
                  </a:cubicBezTo>
                  <a:cubicBezTo>
                    <a:pt x="355" y="18"/>
                    <a:pt x="309" y="0"/>
                    <a:pt x="26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2450250" y="1266475"/>
              <a:ext cx="200825" cy="212325"/>
            </a:xfrm>
            <a:custGeom>
              <a:rect b="b" l="l" r="r" t="t"/>
              <a:pathLst>
                <a:path extrusionOk="0" h="8493" w="8033">
                  <a:moveTo>
                    <a:pt x="273" y="1"/>
                  </a:moveTo>
                  <a:cubicBezTo>
                    <a:pt x="132" y="1"/>
                    <a:pt x="1" y="190"/>
                    <a:pt x="123" y="312"/>
                  </a:cubicBezTo>
                  <a:cubicBezTo>
                    <a:pt x="1470" y="1773"/>
                    <a:pt x="2246" y="3645"/>
                    <a:pt x="3547" y="5151"/>
                  </a:cubicBezTo>
                  <a:cubicBezTo>
                    <a:pt x="4711" y="6521"/>
                    <a:pt x="6126" y="7594"/>
                    <a:pt x="7678" y="8461"/>
                  </a:cubicBezTo>
                  <a:cubicBezTo>
                    <a:pt x="7711" y="8483"/>
                    <a:pt x="7744" y="8493"/>
                    <a:pt x="7775" y="8493"/>
                  </a:cubicBezTo>
                  <a:cubicBezTo>
                    <a:pt x="7932" y="8493"/>
                    <a:pt x="8033" y="8237"/>
                    <a:pt x="7861" y="8141"/>
                  </a:cubicBezTo>
                  <a:cubicBezTo>
                    <a:pt x="6172" y="7206"/>
                    <a:pt x="4688" y="5996"/>
                    <a:pt x="3478" y="4489"/>
                  </a:cubicBezTo>
                  <a:cubicBezTo>
                    <a:pt x="2337" y="3074"/>
                    <a:pt x="1629" y="1385"/>
                    <a:pt x="397" y="61"/>
                  </a:cubicBezTo>
                  <a:cubicBezTo>
                    <a:pt x="359" y="18"/>
                    <a:pt x="316" y="1"/>
                    <a:pt x="27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2469775" y="1375875"/>
              <a:ext cx="147200" cy="123075"/>
            </a:xfrm>
            <a:custGeom>
              <a:rect b="b" l="l" r="r" t="t"/>
              <a:pathLst>
                <a:path extrusionOk="0" h="4923" w="5888">
                  <a:moveTo>
                    <a:pt x="254" y="0"/>
                  </a:moveTo>
                  <a:cubicBezTo>
                    <a:pt x="123" y="0"/>
                    <a:pt x="1" y="131"/>
                    <a:pt x="95" y="273"/>
                  </a:cubicBezTo>
                  <a:cubicBezTo>
                    <a:pt x="1465" y="2282"/>
                    <a:pt x="3313" y="3857"/>
                    <a:pt x="5505" y="4907"/>
                  </a:cubicBezTo>
                  <a:cubicBezTo>
                    <a:pt x="5530" y="4918"/>
                    <a:pt x="5555" y="4923"/>
                    <a:pt x="5579" y="4923"/>
                  </a:cubicBezTo>
                  <a:cubicBezTo>
                    <a:pt x="5754" y="4923"/>
                    <a:pt x="5888" y="4664"/>
                    <a:pt x="5687" y="4564"/>
                  </a:cubicBezTo>
                  <a:cubicBezTo>
                    <a:pt x="3565" y="3560"/>
                    <a:pt x="1761" y="2031"/>
                    <a:pt x="415" y="91"/>
                  </a:cubicBezTo>
                  <a:cubicBezTo>
                    <a:pt x="372" y="27"/>
                    <a:pt x="312"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2350850" y="1299500"/>
              <a:ext cx="187625" cy="186075"/>
            </a:xfrm>
            <a:custGeom>
              <a:rect b="b" l="l" r="r" t="t"/>
              <a:pathLst>
                <a:path extrusionOk="0" h="7443" w="7505">
                  <a:moveTo>
                    <a:pt x="252" y="1"/>
                  </a:moveTo>
                  <a:cubicBezTo>
                    <a:pt x="119" y="1"/>
                    <a:pt x="1" y="183"/>
                    <a:pt x="104" y="338"/>
                  </a:cubicBezTo>
                  <a:cubicBezTo>
                    <a:pt x="2204" y="2917"/>
                    <a:pt x="4533" y="5268"/>
                    <a:pt x="7089" y="7391"/>
                  </a:cubicBezTo>
                  <a:cubicBezTo>
                    <a:pt x="7135" y="7427"/>
                    <a:pt x="7184" y="7442"/>
                    <a:pt x="7229" y="7442"/>
                  </a:cubicBezTo>
                  <a:cubicBezTo>
                    <a:pt x="7386" y="7442"/>
                    <a:pt x="7504" y="7264"/>
                    <a:pt x="7363" y="7140"/>
                  </a:cubicBezTo>
                  <a:cubicBezTo>
                    <a:pt x="4806" y="5017"/>
                    <a:pt x="2478" y="2643"/>
                    <a:pt x="378" y="64"/>
                  </a:cubicBezTo>
                  <a:cubicBezTo>
                    <a:pt x="339" y="20"/>
                    <a:pt x="295"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2295825" y="1286650"/>
              <a:ext cx="207375" cy="204900"/>
            </a:xfrm>
            <a:custGeom>
              <a:rect b="b" l="l" r="r" t="t"/>
              <a:pathLst>
                <a:path extrusionOk="0" h="8196" w="8295">
                  <a:moveTo>
                    <a:pt x="280" y="1"/>
                  </a:moveTo>
                  <a:cubicBezTo>
                    <a:pt x="141" y="1"/>
                    <a:pt x="1" y="135"/>
                    <a:pt x="114" y="281"/>
                  </a:cubicBezTo>
                  <a:cubicBezTo>
                    <a:pt x="2374" y="3226"/>
                    <a:pt x="4953" y="5851"/>
                    <a:pt x="7875" y="8156"/>
                  </a:cubicBezTo>
                  <a:cubicBezTo>
                    <a:pt x="7912" y="8184"/>
                    <a:pt x="7952" y="8196"/>
                    <a:pt x="7992" y="8196"/>
                  </a:cubicBezTo>
                  <a:cubicBezTo>
                    <a:pt x="8149" y="8196"/>
                    <a:pt x="8294" y="8010"/>
                    <a:pt x="8149" y="7882"/>
                  </a:cubicBezTo>
                  <a:cubicBezTo>
                    <a:pt x="5250" y="5622"/>
                    <a:pt x="2671" y="3020"/>
                    <a:pt x="434"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a:off x="2260925" y="1270300"/>
              <a:ext cx="112300" cy="139600"/>
            </a:xfrm>
            <a:custGeom>
              <a:rect b="b" l="l" r="r" t="t"/>
              <a:pathLst>
                <a:path extrusionOk="0" h="5584" w="4492">
                  <a:moveTo>
                    <a:pt x="254" y="1"/>
                  </a:moveTo>
                  <a:cubicBezTo>
                    <a:pt x="123" y="1"/>
                    <a:pt x="1" y="132"/>
                    <a:pt x="95" y="273"/>
                  </a:cubicBezTo>
                  <a:cubicBezTo>
                    <a:pt x="1328" y="2099"/>
                    <a:pt x="2674" y="3857"/>
                    <a:pt x="4112" y="5523"/>
                  </a:cubicBezTo>
                  <a:cubicBezTo>
                    <a:pt x="4149" y="5566"/>
                    <a:pt x="4191" y="5583"/>
                    <a:pt x="4232" y="5583"/>
                  </a:cubicBezTo>
                  <a:cubicBezTo>
                    <a:pt x="4368" y="5583"/>
                    <a:pt x="4491" y="5390"/>
                    <a:pt x="4386" y="5249"/>
                  </a:cubicBezTo>
                  <a:cubicBezTo>
                    <a:pt x="2948" y="3606"/>
                    <a:pt x="1647" y="1894"/>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2362450" y="1237625"/>
              <a:ext cx="88750" cy="101025"/>
            </a:xfrm>
            <a:custGeom>
              <a:rect b="b" l="l" r="r" t="t"/>
              <a:pathLst>
                <a:path extrusionOk="0" h="4041" w="3550">
                  <a:moveTo>
                    <a:pt x="250" y="1"/>
                  </a:moveTo>
                  <a:cubicBezTo>
                    <a:pt x="123" y="1"/>
                    <a:pt x="0" y="188"/>
                    <a:pt x="120" y="325"/>
                  </a:cubicBezTo>
                  <a:lnTo>
                    <a:pt x="3156" y="3977"/>
                  </a:lnTo>
                  <a:cubicBezTo>
                    <a:pt x="3195" y="4022"/>
                    <a:pt x="3241" y="4041"/>
                    <a:pt x="3286" y="4041"/>
                  </a:cubicBezTo>
                  <a:cubicBezTo>
                    <a:pt x="3424" y="4041"/>
                    <a:pt x="3550" y="3864"/>
                    <a:pt x="3429" y="3726"/>
                  </a:cubicBezTo>
                  <a:cubicBezTo>
                    <a:pt x="2402" y="2493"/>
                    <a:pt x="1398" y="1284"/>
                    <a:pt x="371" y="74"/>
                  </a:cubicBezTo>
                  <a:cubicBezTo>
                    <a:pt x="336" y="22"/>
                    <a:pt x="293" y="1"/>
                    <a:pt x="25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2315000" y="1221400"/>
              <a:ext cx="87625" cy="85225"/>
            </a:xfrm>
            <a:custGeom>
              <a:rect b="b" l="l" r="r" t="t"/>
              <a:pathLst>
                <a:path extrusionOk="0" h="3409" w="3505">
                  <a:moveTo>
                    <a:pt x="274" y="1"/>
                  </a:moveTo>
                  <a:cubicBezTo>
                    <a:pt x="133" y="1"/>
                    <a:pt x="1" y="195"/>
                    <a:pt x="123" y="335"/>
                  </a:cubicBezTo>
                  <a:cubicBezTo>
                    <a:pt x="1128" y="1339"/>
                    <a:pt x="2109" y="2344"/>
                    <a:pt x="3091" y="3348"/>
                  </a:cubicBezTo>
                  <a:cubicBezTo>
                    <a:pt x="3133" y="3391"/>
                    <a:pt x="3181" y="3408"/>
                    <a:pt x="3227" y="3408"/>
                  </a:cubicBezTo>
                  <a:cubicBezTo>
                    <a:pt x="3376" y="3408"/>
                    <a:pt x="3504" y="3219"/>
                    <a:pt x="3364" y="3097"/>
                  </a:cubicBezTo>
                  <a:cubicBezTo>
                    <a:pt x="2383" y="2092"/>
                    <a:pt x="1379" y="1065"/>
                    <a:pt x="397" y="61"/>
                  </a:cubicBezTo>
                  <a:cubicBezTo>
                    <a:pt x="360" y="19"/>
                    <a:pt x="317" y="1"/>
                    <a:pt x="2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2294450" y="1215125"/>
              <a:ext cx="43900" cy="50150"/>
            </a:xfrm>
            <a:custGeom>
              <a:rect b="b" l="l" r="r" t="t"/>
              <a:pathLst>
                <a:path extrusionOk="0" h="2006" w="1756">
                  <a:moveTo>
                    <a:pt x="264" y="1"/>
                  </a:moveTo>
                  <a:cubicBezTo>
                    <a:pt x="134" y="1"/>
                    <a:pt x="1" y="195"/>
                    <a:pt x="124" y="335"/>
                  </a:cubicBezTo>
                  <a:cubicBezTo>
                    <a:pt x="534" y="860"/>
                    <a:pt x="968" y="1408"/>
                    <a:pt x="1379" y="1933"/>
                  </a:cubicBezTo>
                  <a:cubicBezTo>
                    <a:pt x="1413" y="1984"/>
                    <a:pt x="1457" y="2006"/>
                    <a:pt x="1500" y="2006"/>
                  </a:cubicBezTo>
                  <a:cubicBezTo>
                    <a:pt x="1628" y="2006"/>
                    <a:pt x="1755" y="1818"/>
                    <a:pt x="1653" y="1682"/>
                  </a:cubicBezTo>
                  <a:cubicBezTo>
                    <a:pt x="1219" y="1134"/>
                    <a:pt x="808" y="609"/>
                    <a:pt x="375" y="61"/>
                  </a:cubicBezTo>
                  <a:cubicBezTo>
                    <a:pt x="343" y="19"/>
                    <a:pt x="304"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2774350" y="1118025"/>
              <a:ext cx="43625" cy="176950"/>
            </a:xfrm>
            <a:custGeom>
              <a:rect b="b" l="l" r="r" t="t"/>
              <a:pathLst>
                <a:path extrusionOk="0" h="7078" w="1745">
                  <a:moveTo>
                    <a:pt x="224" y="1"/>
                  </a:moveTo>
                  <a:cubicBezTo>
                    <a:pt x="109" y="1"/>
                    <a:pt x="1" y="88"/>
                    <a:pt x="55" y="224"/>
                  </a:cubicBezTo>
                  <a:cubicBezTo>
                    <a:pt x="945" y="2370"/>
                    <a:pt x="1379" y="4584"/>
                    <a:pt x="1379" y="6889"/>
                  </a:cubicBezTo>
                  <a:cubicBezTo>
                    <a:pt x="1379" y="7015"/>
                    <a:pt x="1470" y="7078"/>
                    <a:pt x="1562" y="7078"/>
                  </a:cubicBezTo>
                  <a:cubicBezTo>
                    <a:pt x="1653" y="7078"/>
                    <a:pt x="1744" y="7015"/>
                    <a:pt x="1744" y="6889"/>
                  </a:cubicBezTo>
                  <a:cubicBezTo>
                    <a:pt x="1744" y="4538"/>
                    <a:pt x="1311" y="2302"/>
                    <a:pt x="420" y="133"/>
                  </a:cubicBezTo>
                  <a:cubicBezTo>
                    <a:pt x="383" y="41"/>
                    <a:pt x="302" y="1"/>
                    <a:pt x="22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2768750" y="1215375"/>
              <a:ext cx="22675" cy="141800"/>
            </a:xfrm>
            <a:custGeom>
              <a:rect b="b" l="l" r="r" t="t"/>
              <a:pathLst>
                <a:path extrusionOk="0" h="5672" w="907">
                  <a:moveTo>
                    <a:pt x="233" y="0"/>
                  </a:moveTo>
                  <a:cubicBezTo>
                    <a:pt x="122" y="0"/>
                    <a:pt x="1" y="96"/>
                    <a:pt x="28" y="234"/>
                  </a:cubicBezTo>
                  <a:cubicBezTo>
                    <a:pt x="348" y="1968"/>
                    <a:pt x="507" y="3726"/>
                    <a:pt x="530" y="5483"/>
                  </a:cubicBezTo>
                  <a:cubicBezTo>
                    <a:pt x="530" y="5609"/>
                    <a:pt x="627" y="5672"/>
                    <a:pt x="721" y="5672"/>
                  </a:cubicBezTo>
                  <a:cubicBezTo>
                    <a:pt x="816" y="5672"/>
                    <a:pt x="907" y="5609"/>
                    <a:pt x="895" y="5483"/>
                  </a:cubicBezTo>
                  <a:cubicBezTo>
                    <a:pt x="873" y="3680"/>
                    <a:pt x="713" y="1900"/>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a:off x="2752900" y="1311800"/>
              <a:ext cx="17350" cy="55950"/>
            </a:xfrm>
            <a:custGeom>
              <a:rect b="b" l="l" r="r" t="t"/>
              <a:pathLst>
                <a:path extrusionOk="0" h="2238" w="694">
                  <a:moveTo>
                    <a:pt x="203" y="0"/>
                  </a:moveTo>
                  <a:cubicBezTo>
                    <a:pt x="109" y="0"/>
                    <a:pt x="12" y="63"/>
                    <a:pt x="0" y="188"/>
                  </a:cubicBezTo>
                  <a:cubicBezTo>
                    <a:pt x="0" y="827"/>
                    <a:pt x="91" y="1489"/>
                    <a:pt x="297" y="2106"/>
                  </a:cubicBezTo>
                  <a:cubicBezTo>
                    <a:pt x="324" y="2198"/>
                    <a:pt x="401" y="2238"/>
                    <a:pt x="475" y="2238"/>
                  </a:cubicBezTo>
                  <a:cubicBezTo>
                    <a:pt x="586" y="2238"/>
                    <a:pt x="694" y="2151"/>
                    <a:pt x="639" y="2014"/>
                  </a:cubicBezTo>
                  <a:cubicBezTo>
                    <a:pt x="457" y="1421"/>
                    <a:pt x="365" y="805"/>
                    <a:pt x="388" y="188"/>
                  </a:cubicBezTo>
                  <a:cubicBezTo>
                    <a:pt x="388" y="63"/>
                    <a:pt x="297" y="0"/>
                    <a:pt x="2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a:off x="2849775" y="1169700"/>
              <a:ext cx="16125" cy="110150"/>
            </a:xfrm>
            <a:custGeom>
              <a:rect b="b" l="l" r="r" t="t"/>
              <a:pathLst>
                <a:path extrusionOk="0" h="4406" w="645">
                  <a:moveTo>
                    <a:pt x="319" y="1"/>
                  </a:moveTo>
                  <a:cubicBezTo>
                    <a:pt x="222" y="1"/>
                    <a:pt x="131" y="63"/>
                    <a:pt x="142" y="189"/>
                  </a:cubicBezTo>
                  <a:cubicBezTo>
                    <a:pt x="257" y="1513"/>
                    <a:pt x="234" y="2837"/>
                    <a:pt x="28" y="4160"/>
                  </a:cubicBezTo>
                  <a:cubicBezTo>
                    <a:pt x="1" y="4312"/>
                    <a:pt x="123" y="4405"/>
                    <a:pt x="234" y="4405"/>
                  </a:cubicBezTo>
                  <a:cubicBezTo>
                    <a:pt x="307" y="4405"/>
                    <a:pt x="375" y="4365"/>
                    <a:pt x="393" y="4275"/>
                  </a:cubicBezTo>
                  <a:cubicBezTo>
                    <a:pt x="599" y="2905"/>
                    <a:pt x="645" y="1558"/>
                    <a:pt x="530" y="189"/>
                  </a:cubicBezTo>
                  <a:cubicBezTo>
                    <a:pt x="519" y="63"/>
                    <a:pt x="416" y="1"/>
                    <a:pt x="31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2845450" y="1308675"/>
              <a:ext cx="27750" cy="78450"/>
            </a:xfrm>
            <a:custGeom>
              <a:rect b="b" l="l" r="r" t="t"/>
              <a:pathLst>
                <a:path extrusionOk="0" h="3138" w="1110">
                  <a:moveTo>
                    <a:pt x="884" y="0"/>
                  </a:moveTo>
                  <a:cubicBezTo>
                    <a:pt x="813" y="0"/>
                    <a:pt x="744" y="40"/>
                    <a:pt x="726" y="131"/>
                  </a:cubicBezTo>
                  <a:cubicBezTo>
                    <a:pt x="498" y="1067"/>
                    <a:pt x="270" y="1980"/>
                    <a:pt x="41" y="2893"/>
                  </a:cubicBezTo>
                  <a:cubicBezTo>
                    <a:pt x="0" y="3044"/>
                    <a:pt x="117" y="3138"/>
                    <a:pt x="226" y="3138"/>
                  </a:cubicBezTo>
                  <a:cubicBezTo>
                    <a:pt x="297" y="3138"/>
                    <a:pt x="366" y="3097"/>
                    <a:pt x="384" y="3007"/>
                  </a:cubicBezTo>
                  <a:cubicBezTo>
                    <a:pt x="612" y="2071"/>
                    <a:pt x="840" y="1158"/>
                    <a:pt x="1069" y="245"/>
                  </a:cubicBezTo>
                  <a:cubicBezTo>
                    <a:pt x="1110" y="93"/>
                    <a:pt x="993" y="0"/>
                    <a:pt x="8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2304675" y="1360475"/>
              <a:ext cx="207075" cy="254950"/>
            </a:xfrm>
            <a:custGeom>
              <a:rect b="b" l="l" r="r" t="t"/>
              <a:pathLst>
                <a:path extrusionOk="0" h="10198" w="8283">
                  <a:moveTo>
                    <a:pt x="265" y="1"/>
                  </a:moveTo>
                  <a:cubicBezTo>
                    <a:pt x="141" y="1"/>
                    <a:pt x="1" y="137"/>
                    <a:pt x="80" y="296"/>
                  </a:cubicBezTo>
                  <a:cubicBezTo>
                    <a:pt x="1814" y="4244"/>
                    <a:pt x="4462" y="7577"/>
                    <a:pt x="7932" y="10156"/>
                  </a:cubicBezTo>
                  <a:cubicBezTo>
                    <a:pt x="7965" y="10185"/>
                    <a:pt x="7999" y="10198"/>
                    <a:pt x="8031" y="10198"/>
                  </a:cubicBezTo>
                  <a:cubicBezTo>
                    <a:pt x="8176" y="10198"/>
                    <a:pt x="8282" y="9949"/>
                    <a:pt x="8114" y="9837"/>
                  </a:cubicBezTo>
                  <a:cubicBezTo>
                    <a:pt x="4713" y="7303"/>
                    <a:pt x="2088" y="3993"/>
                    <a:pt x="399" y="90"/>
                  </a:cubicBezTo>
                  <a:cubicBezTo>
                    <a:pt x="371" y="27"/>
                    <a:pt x="320" y="1"/>
                    <a:pt x="2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2356225" y="1530525"/>
              <a:ext cx="213825" cy="178050"/>
            </a:xfrm>
            <a:custGeom>
              <a:rect b="b" l="l" r="r" t="t"/>
              <a:pathLst>
                <a:path extrusionOk="0" h="7122" w="8553">
                  <a:moveTo>
                    <a:pt x="271" y="0"/>
                  </a:moveTo>
                  <a:cubicBezTo>
                    <a:pt x="134" y="0"/>
                    <a:pt x="0" y="131"/>
                    <a:pt x="95" y="273"/>
                  </a:cubicBezTo>
                  <a:cubicBezTo>
                    <a:pt x="2172" y="3240"/>
                    <a:pt x="4888" y="5568"/>
                    <a:pt x="8175" y="7098"/>
                  </a:cubicBezTo>
                  <a:cubicBezTo>
                    <a:pt x="8205" y="7114"/>
                    <a:pt x="8236" y="7122"/>
                    <a:pt x="8265" y="7122"/>
                  </a:cubicBezTo>
                  <a:cubicBezTo>
                    <a:pt x="8432" y="7122"/>
                    <a:pt x="8552" y="6875"/>
                    <a:pt x="8358" y="6778"/>
                  </a:cubicBezTo>
                  <a:cubicBezTo>
                    <a:pt x="5139" y="5271"/>
                    <a:pt x="2446" y="3012"/>
                    <a:pt x="437" y="90"/>
                  </a:cubicBezTo>
                  <a:cubicBezTo>
                    <a:pt x="395" y="26"/>
                    <a:pt x="333"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2285850" y="1497175"/>
              <a:ext cx="158625" cy="183100"/>
            </a:xfrm>
            <a:custGeom>
              <a:rect b="b" l="l" r="r" t="t"/>
              <a:pathLst>
                <a:path extrusionOk="0" h="7324" w="6345">
                  <a:moveTo>
                    <a:pt x="262" y="0"/>
                  </a:moveTo>
                  <a:cubicBezTo>
                    <a:pt x="139" y="0"/>
                    <a:pt x="1" y="142"/>
                    <a:pt x="80" y="283"/>
                  </a:cubicBezTo>
                  <a:cubicBezTo>
                    <a:pt x="1426" y="3113"/>
                    <a:pt x="3435" y="5487"/>
                    <a:pt x="5991" y="7290"/>
                  </a:cubicBezTo>
                  <a:cubicBezTo>
                    <a:pt x="6026" y="7314"/>
                    <a:pt x="6061" y="7324"/>
                    <a:pt x="6092" y="7324"/>
                  </a:cubicBezTo>
                  <a:cubicBezTo>
                    <a:pt x="6248" y="7324"/>
                    <a:pt x="6344" y="7084"/>
                    <a:pt x="6174" y="6971"/>
                  </a:cubicBezTo>
                  <a:cubicBezTo>
                    <a:pt x="3663" y="5190"/>
                    <a:pt x="1723" y="2862"/>
                    <a:pt x="399" y="100"/>
                  </a:cubicBezTo>
                  <a:cubicBezTo>
                    <a:pt x="371" y="29"/>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2294250" y="1571025"/>
              <a:ext cx="106175" cy="126175"/>
            </a:xfrm>
            <a:custGeom>
              <a:rect b="b" l="l" r="r" t="t"/>
              <a:pathLst>
                <a:path extrusionOk="0" h="5047" w="4247">
                  <a:moveTo>
                    <a:pt x="258" y="1"/>
                  </a:moveTo>
                  <a:cubicBezTo>
                    <a:pt x="133" y="1"/>
                    <a:pt x="0" y="132"/>
                    <a:pt x="63" y="273"/>
                  </a:cubicBezTo>
                  <a:cubicBezTo>
                    <a:pt x="1022" y="2099"/>
                    <a:pt x="2277" y="3674"/>
                    <a:pt x="3829" y="4998"/>
                  </a:cubicBezTo>
                  <a:cubicBezTo>
                    <a:pt x="3868" y="5032"/>
                    <a:pt x="3911" y="5047"/>
                    <a:pt x="3953" y="5047"/>
                  </a:cubicBezTo>
                  <a:cubicBezTo>
                    <a:pt x="4108" y="5047"/>
                    <a:pt x="4247" y="4850"/>
                    <a:pt x="4103" y="4724"/>
                  </a:cubicBezTo>
                  <a:cubicBezTo>
                    <a:pt x="2574" y="3423"/>
                    <a:pt x="1318" y="1871"/>
                    <a:pt x="405" y="91"/>
                  </a:cubicBezTo>
                  <a:cubicBezTo>
                    <a:pt x="370" y="27"/>
                    <a:pt x="315" y="1"/>
                    <a:pt x="2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2297825" y="1624950"/>
              <a:ext cx="39400" cy="40825"/>
            </a:xfrm>
            <a:custGeom>
              <a:rect b="b" l="l" r="r" t="t"/>
              <a:pathLst>
                <a:path extrusionOk="0" h="1633" w="1576">
                  <a:moveTo>
                    <a:pt x="238" y="1"/>
                  </a:moveTo>
                  <a:cubicBezTo>
                    <a:pt x="119" y="1"/>
                    <a:pt x="1" y="98"/>
                    <a:pt x="57" y="239"/>
                  </a:cubicBezTo>
                  <a:cubicBezTo>
                    <a:pt x="285" y="810"/>
                    <a:pt x="673" y="1289"/>
                    <a:pt x="1198" y="1609"/>
                  </a:cubicBezTo>
                  <a:cubicBezTo>
                    <a:pt x="1229" y="1625"/>
                    <a:pt x="1259" y="1633"/>
                    <a:pt x="1288" y="1633"/>
                  </a:cubicBezTo>
                  <a:cubicBezTo>
                    <a:pt x="1455" y="1633"/>
                    <a:pt x="1575" y="1386"/>
                    <a:pt x="1381" y="1289"/>
                  </a:cubicBezTo>
                  <a:cubicBezTo>
                    <a:pt x="947" y="1015"/>
                    <a:pt x="605" y="604"/>
                    <a:pt x="422" y="125"/>
                  </a:cubicBezTo>
                  <a:cubicBezTo>
                    <a:pt x="387" y="38"/>
                    <a:pt x="313"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2736650" y="1485750"/>
              <a:ext cx="23675" cy="80925"/>
            </a:xfrm>
            <a:custGeom>
              <a:rect b="b" l="l" r="r" t="t"/>
              <a:pathLst>
                <a:path extrusionOk="0" h="3237" w="947">
                  <a:moveTo>
                    <a:pt x="252" y="1"/>
                  </a:moveTo>
                  <a:cubicBezTo>
                    <a:pt x="128" y="1"/>
                    <a:pt x="1" y="142"/>
                    <a:pt x="79" y="283"/>
                  </a:cubicBezTo>
                  <a:cubicBezTo>
                    <a:pt x="536" y="1128"/>
                    <a:pt x="559" y="2109"/>
                    <a:pt x="102" y="2954"/>
                  </a:cubicBezTo>
                  <a:cubicBezTo>
                    <a:pt x="24" y="3095"/>
                    <a:pt x="151" y="3237"/>
                    <a:pt x="275" y="3237"/>
                  </a:cubicBezTo>
                  <a:cubicBezTo>
                    <a:pt x="331" y="3237"/>
                    <a:pt x="386" y="3208"/>
                    <a:pt x="422" y="3137"/>
                  </a:cubicBezTo>
                  <a:cubicBezTo>
                    <a:pt x="947" y="2178"/>
                    <a:pt x="924" y="1059"/>
                    <a:pt x="399" y="101"/>
                  </a:cubicBezTo>
                  <a:cubicBezTo>
                    <a:pt x="363" y="30"/>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2716675" y="1517675"/>
              <a:ext cx="23675" cy="98875"/>
            </a:xfrm>
            <a:custGeom>
              <a:rect b="b" l="l" r="r" t="t"/>
              <a:pathLst>
                <a:path extrusionOk="0" h="3955" w="947">
                  <a:moveTo>
                    <a:pt x="238" y="0"/>
                  </a:moveTo>
                  <a:cubicBezTo>
                    <a:pt x="118" y="0"/>
                    <a:pt x="0" y="98"/>
                    <a:pt x="57" y="239"/>
                  </a:cubicBezTo>
                  <a:cubicBezTo>
                    <a:pt x="536" y="1380"/>
                    <a:pt x="559" y="2567"/>
                    <a:pt x="148" y="3731"/>
                  </a:cubicBezTo>
                  <a:cubicBezTo>
                    <a:pt x="107" y="3867"/>
                    <a:pt x="221" y="3955"/>
                    <a:pt x="333" y="3955"/>
                  </a:cubicBezTo>
                  <a:cubicBezTo>
                    <a:pt x="410" y="3955"/>
                    <a:pt x="486" y="3915"/>
                    <a:pt x="513" y="3823"/>
                  </a:cubicBezTo>
                  <a:cubicBezTo>
                    <a:pt x="947" y="2613"/>
                    <a:pt x="924" y="1335"/>
                    <a:pt x="422" y="125"/>
                  </a:cubicBezTo>
                  <a:cubicBezTo>
                    <a:pt x="387" y="38"/>
                    <a:pt x="312" y="0"/>
                    <a:pt x="23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2686850" y="1531975"/>
              <a:ext cx="24975" cy="81425"/>
            </a:xfrm>
            <a:custGeom>
              <a:rect b="b" l="l" r="r" t="t"/>
              <a:pathLst>
                <a:path extrusionOk="0" h="3257" w="999">
                  <a:moveTo>
                    <a:pt x="250" y="0"/>
                  </a:moveTo>
                  <a:cubicBezTo>
                    <a:pt x="132" y="0"/>
                    <a:pt x="0" y="142"/>
                    <a:pt x="63" y="283"/>
                  </a:cubicBezTo>
                  <a:cubicBezTo>
                    <a:pt x="451" y="1173"/>
                    <a:pt x="611" y="2109"/>
                    <a:pt x="542" y="3068"/>
                  </a:cubicBezTo>
                  <a:cubicBezTo>
                    <a:pt x="531" y="3193"/>
                    <a:pt x="622" y="3256"/>
                    <a:pt x="716" y="3256"/>
                  </a:cubicBezTo>
                  <a:cubicBezTo>
                    <a:pt x="810" y="3256"/>
                    <a:pt x="907" y="3193"/>
                    <a:pt x="907" y="3068"/>
                  </a:cubicBezTo>
                  <a:cubicBezTo>
                    <a:pt x="999" y="2041"/>
                    <a:pt x="816" y="1036"/>
                    <a:pt x="382" y="101"/>
                  </a:cubicBezTo>
                  <a:cubicBezTo>
                    <a:pt x="354" y="29"/>
                    <a:pt x="303" y="0"/>
                    <a:pt x="2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2643450" y="1520075"/>
              <a:ext cx="30600" cy="71950"/>
            </a:xfrm>
            <a:custGeom>
              <a:rect b="b" l="l" r="r" t="t"/>
              <a:pathLst>
                <a:path extrusionOk="0" h="2878" w="1224">
                  <a:moveTo>
                    <a:pt x="230" y="1"/>
                  </a:moveTo>
                  <a:cubicBezTo>
                    <a:pt x="116" y="1"/>
                    <a:pt x="0" y="97"/>
                    <a:pt x="41" y="234"/>
                  </a:cubicBezTo>
                  <a:cubicBezTo>
                    <a:pt x="292" y="1079"/>
                    <a:pt x="543" y="1901"/>
                    <a:pt x="817" y="2745"/>
                  </a:cubicBezTo>
                  <a:cubicBezTo>
                    <a:pt x="845" y="2837"/>
                    <a:pt x="921" y="2877"/>
                    <a:pt x="997" y="2877"/>
                  </a:cubicBezTo>
                  <a:cubicBezTo>
                    <a:pt x="1110" y="2877"/>
                    <a:pt x="1223" y="2790"/>
                    <a:pt x="1183" y="2654"/>
                  </a:cubicBezTo>
                  <a:lnTo>
                    <a:pt x="407" y="143"/>
                  </a:lnTo>
                  <a:cubicBezTo>
                    <a:pt x="379" y="43"/>
                    <a:pt x="305" y="1"/>
                    <a:pt x="23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2651050" y="1621100"/>
              <a:ext cx="21400" cy="45100"/>
            </a:xfrm>
            <a:custGeom>
              <a:rect b="b" l="l" r="r" t="t"/>
              <a:pathLst>
                <a:path extrusionOk="0" h="1804" w="856">
                  <a:moveTo>
                    <a:pt x="256" y="0"/>
                  </a:moveTo>
                  <a:cubicBezTo>
                    <a:pt x="127" y="0"/>
                    <a:pt x="0" y="188"/>
                    <a:pt x="103" y="325"/>
                  </a:cubicBezTo>
                  <a:cubicBezTo>
                    <a:pt x="399" y="690"/>
                    <a:pt x="468" y="1146"/>
                    <a:pt x="331" y="1580"/>
                  </a:cubicBezTo>
                  <a:cubicBezTo>
                    <a:pt x="290" y="1716"/>
                    <a:pt x="403" y="1804"/>
                    <a:pt x="516" y="1804"/>
                  </a:cubicBezTo>
                  <a:cubicBezTo>
                    <a:pt x="592" y="1804"/>
                    <a:pt x="668" y="1763"/>
                    <a:pt x="696" y="1671"/>
                  </a:cubicBezTo>
                  <a:cubicBezTo>
                    <a:pt x="856" y="1101"/>
                    <a:pt x="742" y="530"/>
                    <a:pt x="376" y="74"/>
                  </a:cubicBezTo>
                  <a:cubicBezTo>
                    <a:pt x="342" y="22"/>
                    <a:pt x="299"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2577525" y="1507025"/>
              <a:ext cx="67250" cy="138900"/>
            </a:xfrm>
            <a:custGeom>
              <a:rect b="b" l="l" r="r" t="t"/>
              <a:pathLst>
                <a:path extrusionOk="0" h="5556" w="2690">
                  <a:moveTo>
                    <a:pt x="284" y="0"/>
                  </a:moveTo>
                  <a:cubicBezTo>
                    <a:pt x="140" y="0"/>
                    <a:pt x="1" y="197"/>
                    <a:pt x="145" y="323"/>
                  </a:cubicBezTo>
                  <a:cubicBezTo>
                    <a:pt x="1514" y="1692"/>
                    <a:pt x="2267" y="3427"/>
                    <a:pt x="2313" y="5367"/>
                  </a:cubicBezTo>
                  <a:cubicBezTo>
                    <a:pt x="2313" y="5493"/>
                    <a:pt x="2410" y="5555"/>
                    <a:pt x="2504" y="5555"/>
                  </a:cubicBezTo>
                  <a:cubicBezTo>
                    <a:pt x="2598" y="5555"/>
                    <a:pt x="2690" y="5493"/>
                    <a:pt x="2678" y="5367"/>
                  </a:cubicBezTo>
                  <a:cubicBezTo>
                    <a:pt x="2633" y="3336"/>
                    <a:pt x="1834" y="1487"/>
                    <a:pt x="396" y="49"/>
                  </a:cubicBezTo>
                  <a:cubicBezTo>
                    <a:pt x="362" y="15"/>
                    <a:pt x="323" y="0"/>
                    <a:pt x="2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2510300" y="1488450"/>
              <a:ext cx="105875" cy="137125"/>
            </a:xfrm>
            <a:custGeom>
              <a:rect b="b" l="l" r="r" t="t"/>
              <a:pathLst>
                <a:path extrusionOk="0" h="5485" w="4235">
                  <a:moveTo>
                    <a:pt x="268" y="1"/>
                  </a:moveTo>
                  <a:cubicBezTo>
                    <a:pt x="128" y="1"/>
                    <a:pt x="1" y="190"/>
                    <a:pt x="140" y="312"/>
                  </a:cubicBezTo>
                  <a:cubicBezTo>
                    <a:pt x="1692" y="1750"/>
                    <a:pt x="2948" y="3462"/>
                    <a:pt x="3838" y="5380"/>
                  </a:cubicBezTo>
                  <a:cubicBezTo>
                    <a:pt x="3868" y="5454"/>
                    <a:pt x="3924" y="5484"/>
                    <a:pt x="3982" y="5484"/>
                  </a:cubicBezTo>
                  <a:cubicBezTo>
                    <a:pt x="4103" y="5484"/>
                    <a:pt x="4235" y="5351"/>
                    <a:pt x="4158" y="5197"/>
                  </a:cubicBezTo>
                  <a:cubicBezTo>
                    <a:pt x="3245" y="3234"/>
                    <a:pt x="1989" y="1522"/>
                    <a:pt x="391" y="61"/>
                  </a:cubicBezTo>
                  <a:cubicBezTo>
                    <a:pt x="354" y="18"/>
                    <a:pt x="310"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2202350" y="1410200"/>
              <a:ext cx="29575" cy="168950"/>
            </a:xfrm>
            <a:custGeom>
              <a:rect b="b" l="l" r="r" t="t"/>
              <a:pathLst>
                <a:path extrusionOk="0" h="6758" w="1183">
                  <a:moveTo>
                    <a:pt x="227" y="0"/>
                  </a:moveTo>
                  <a:cubicBezTo>
                    <a:pt x="114" y="0"/>
                    <a:pt x="1" y="88"/>
                    <a:pt x="41" y="224"/>
                  </a:cubicBezTo>
                  <a:cubicBezTo>
                    <a:pt x="612" y="2324"/>
                    <a:pt x="795" y="4424"/>
                    <a:pt x="589" y="6569"/>
                  </a:cubicBezTo>
                  <a:cubicBezTo>
                    <a:pt x="578" y="6695"/>
                    <a:pt x="669" y="6758"/>
                    <a:pt x="766" y="6758"/>
                  </a:cubicBezTo>
                  <a:cubicBezTo>
                    <a:pt x="863" y="6758"/>
                    <a:pt x="966" y="6695"/>
                    <a:pt x="977" y="6569"/>
                  </a:cubicBezTo>
                  <a:cubicBezTo>
                    <a:pt x="1183" y="4378"/>
                    <a:pt x="1000" y="2255"/>
                    <a:pt x="407" y="133"/>
                  </a:cubicBezTo>
                  <a:cubicBezTo>
                    <a:pt x="379" y="41"/>
                    <a:pt x="303" y="0"/>
                    <a:pt x="22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2247600" y="1348875"/>
              <a:ext cx="15725" cy="203600"/>
            </a:xfrm>
            <a:custGeom>
              <a:rect b="b" l="l" r="r" t="t"/>
              <a:pathLst>
                <a:path extrusionOk="0" h="8144" w="629">
                  <a:moveTo>
                    <a:pt x="189" y="1"/>
                  </a:moveTo>
                  <a:cubicBezTo>
                    <a:pt x="92" y="1"/>
                    <a:pt x="0" y="63"/>
                    <a:pt x="12" y="189"/>
                  </a:cubicBezTo>
                  <a:cubicBezTo>
                    <a:pt x="240" y="2791"/>
                    <a:pt x="240" y="5370"/>
                    <a:pt x="12" y="7972"/>
                  </a:cubicBezTo>
                  <a:cubicBezTo>
                    <a:pt x="0" y="8087"/>
                    <a:pt x="92" y="8144"/>
                    <a:pt x="189" y="8144"/>
                  </a:cubicBezTo>
                  <a:cubicBezTo>
                    <a:pt x="286" y="8144"/>
                    <a:pt x="388" y="8087"/>
                    <a:pt x="400" y="7972"/>
                  </a:cubicBezTo>
                  <a:cubicBezTo>
                    <a:pt x="628" y="5370"/>
                    <a:pt x="628" y="2791"/>
                    <a:pt x="400" y="189"/>
                  </a:cubicBezTo>
                  <a:cubicBezTo>
                    <a:pt x="388" y="63"/>
                    <a:pt x="286" y="1"/>
                    <a:pt x="1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2213525" y="1588550"/>
              <a:ext cx="35650" cy="135850"/>
            </a:xfrm>
            <a:custGeom>
              <a:rect b="b" l="l" r="r" t="t"/>
              <a:pathLst>
                <a:path extrusionOk="0" h="5434" w="1426">
                  <a:moveTo>
                    <a:pt x="1193" y="1"/>
                  </a:moveTo>
                  <a:cubicBezTo>
                    <a:pt x="1119" y="1"/>
                    <a:pt x="1051" y="43"/>
                    <a:pt x="1032" y="143"/>
                  </a:cubicBezTo>
                  <a:cubicBezTo>
                    <a:pt x="690" y="1832"/>
                    <a:pt x="370" y="3521"/>
                    <a:pt x="28" y="5210"/>
                  </a:cubicBezTo>
                  <a:cubicBezTo>
                    <a:pt x="1" y="5346"/>
                    <a:pt x="120" y="5434"/>
                    <a:pt x="230" y="5434"/>
                  </a:cubicBezTo>
                  <a:cubicBezTo>
                    <a:pt x="304" y="5434"/>
                    <a:pt x="375" y="5394"/>
                    <a:pt x="393" y="5301"/>
                  </a:cubicBezTo>
                  <a:cubicBezTo>
                    <a:pt x="736" y="3612"/>
                    <a:pt x="1055" y="1923"/>
                    <a:pt x="1398" y="234"/>
                  </a:cubicBezTo>
                  <a:cubicBezTo>
                    <a:pt x="1425" y="97"/>
                    <a:pt x="1304" y="1"/>
                    <a:pt x="11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a:off x="2115400" y="1776875"/>
              <a:ext cx="62450" cy="44875"/>
            </a:xfrm>
            <a:custGeom>
              <a:rect b="b" l="l" r="r" t="t"/>
              <a:pathLst>
                <a:path extrusionOk="0" h="1795" w="2498">
                  <a:moveTo>
                    <a:pt x="2238" y="1"/>
                  </a:moveTo>
                  <a:cubicBezTo>
                    <a:pt x="2192" y="1"/>
                    <a:pt x="2144" y="22"/>
                    <a:pt x="2104" y="74"/>
                  </a:cubicBezTo>
                  <a:cubicBezTo>
                    <a:pt x="1602" y="690"/>
                    <a:pt x="963" y="1147"/>
                    <a:pt x="210" y="1421"/>
                  </a:cubicBezTo>
                  <a:cubicBezTo>
                    <a:pt x="1" y="1483"/>
                    <a:pt x="60" y="1794"/>
                    <a:pt x="246" y="1794"/>
                  </a:cubicBezTo>
                  <a:cubicBezTo>
                    <a:pt x="263" y="1794"/>
                    <a:pt x="282" y="1792"/>
                    <a:pt x="301" y="1786"/>
                  </a:cubicBezTo>
                  <a:cubicBezTo>
                    <a:pt x="1123" y="1489"/>
                    <a:pt x="1830" y="987"/>
                    <a:pt x="2378" y="325"/>
                  </a:cubicBezTo>
                  <a:cubicBezTo>
                    <a:pt x="2498" y="188"/>
                    <a:pt x="2375" y="1"/>
                    <a:pt x="2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3231575" y="1281150"/>
              <a:ext cx="32725" cy="17200"/>
            </a:xfrm>
            <a:custGeom>
              <a:rect b="b" l="l" r="r" t="t"/>
              <a:pathLst>
                <a:path extrusionOk="0" h="688" w="1309">
                  <a:moveTo>
                    <a:pt x="253" y="0"/>
                  </a:moveTo>
                  <a:cubicBezTo>
                    <a:pt x="123" y="0"/>
                    <a:pt x="0" y="131"/>
                    <a:pt x="95" y="273"/>
                  </a:cubicBezTo>
                  <a:cubicBezTo>
                    <a:pt x="251" y="533"/>
                    <a:pt x="524" y="687"/>
                    <a:pt x="817" y="687"/>
                  </a:cubicBezTo>
                  <a:cubicBezTo>
                    <a:pt x="910" y="687"/>
                    <a:pt x="1005" y="671"/>
                    <a:pt x="1099" y="638"/>
                  </a:cubicBezTo>
                  <a:cubicBezTo>
                    <a:pt x="1308" y="576"/>
                    <a:pt x="1249" y="265"/>
                    <a:pt x="1063" y="265"/>
                  </a:cubicBezTo>
                  <a:cubicBezTo>
                    <a:pt x="1046" y="265"/>
                    <a:pt x="1027" y="267"/>
                    <a:pt x="1008" y="273"/>
                  </a:cubicBezTo>
                  <a:cubicBezTo>
                    <a:pt x="950" y="291"/>
                    <a:pt x="891" y="299"/>
                    <a:pt x="834" y="299"/>
                  </a:cubicBezTo>
                  <a:cubicBezTo>
                    <a:pt x="669" y="299"/>
                    <a:pt x="516" y="226"/>
                    <a:pt x="414" y="91"/>
                  </a:cubicBezTo>
                  <a:cubicBezTo>
                    <a:pt x="372" y="27"/>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3128100" y="1202975"/>
              <a:ext cx="125675" cy="113550"/>
            </a:xfrm>
            <a:custGeom>
              <a:rect b="b" l="l" r="r" t="t"/>
              <a:pathLst>
                <a:path extrusionOk="0" h="4542" w="5027">
                  <a:moveTo>
                    <a:pt x="253" y="0"/>
                  </a:moveTo>
                  <a:cubicBezTo>
                    <a:pt x="129" y="0"/>
                    <a:pt x="1" y="131"/>
                    <a:pt x="80" y="273"/>
                  </a:cubicBezTo>
                  <a:cubicBezTo>
                    <a:pt x="1198" y="2099"/>
                    <a:pt x="2750" y="3537"/>
                    <a:pt x="4645" y="4519"/>
                  </a:cubicBezTo>
                  <a:cubicBezTo>
                    <a:pt x="4677" y="4535"/>
                    <a:pt x="4708" y="4542"/>
                    <a:pt x="4737" y="4542"/>
                  </a:cubicBezTo>
                  <a:cubicBezTo>
                    <a:pt x="4917" y="4542"/>
                    <a:pt x="5027" y="4278"/>
                    <a:pt x="4850" y="4199"/>
                  </a:cubicBezTo>
                  <a:cubicBezTo>
                    <a:pt x="3001" y="3240"/>
                    <a:pt x="1495" y="1848"/>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3092850" y="1197125"/>
              <a:ext cx="106450" cy="104075"/>
            </a:xfrm>
            <a:custGeom>
              <a:rect b="b" l="l" r="r" t="t"/>
              <a:pathLst>
                <a:path extrusionOk="0" h="4163" w="4258">
                  <a:moveTo>
                    <a:pt x="251" y="0"/>
                  </a:moveTo>
                  <a:cubicBezTo>
                    <a:pt x="124" y="0"/>
                    <a:pt x="1" y="188"/>
                    <a:pt x="120" y="324"/>
                  </a:cubicBezTo>
                  <a:cubicBezTo>
                    <a:pt x="1239" y="1717"/>
                    <a:pt x="2471" y="2972"/>
                    <a:pt x="3841" y="4113"/>
                  </a:cubicBezTo>
                  <a:cubicBezTo>
                    <a:pt x="3880" y="4148"/>
                    <a:pt x="3923" y="4162"/>
                    <a:pt x="3965" y="4162"/>
                  </a:cubicBezTo>
                  <a:cubicBezTo>
                    <a:pt x="4120" y="4162"/>
                    <a:pt x="4258" y="3970"/>
                    <a:pt x="4115" y="3862"/>
                  </a:cubicBezTo>
                  <a:cubicBezTo>
                    <a:pt x="2745" y="2721"/>
                    <a:pt x="1490" y="1443"/>
                    <a:pt x="371" y="73"/>
                  </a:cubicBezTo>
                  <a:cubicBezTo>
                    <a:pt x="337" y="22"/>
                    <a:pt x="293"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3090425" y="1226375"/>
              <a:ext cx="49325" cy="42625"/>
            </a:xfrm>
            <a:custGeom>
              <a:rect b="b" l="l" r="r" t="t"/>
              <a:pathLst>
                <a:path extrusionOk="0" h="1705" w="1973">
                  <a:moveTo>
                    <a:pt x="256" y="1"/>
                  </a:moveTo>
                  <a:cubicBezTo>
                    <a:pt x="131" y="1"/>
                    <a:pt x="1" y="137"/>
                    <a:pt x="80" y="296"/>
                  </a:cubicBezTo>
                  <a:cubicBezTo>
                    <a:pt x="445" y="889"/>
                    <a:pt x="948" y="1391"/>
                    <a:pt x="1587" y="1688"/>
                  </a:cubicBezTo>
                  <a:cubicBezTo>
                    <a:pt x="1615" y="1699"/>
                    <a:pt x="1642" y="1704"/>
                    <a:pt x="1668" y="1704"/>
                  </a:cubicBezTo>
                  <a:cubicBezTo>
                    <a:pt x="1854" y="1704"/>
                    <a:pt x="1972" y="1449"/>
                    <a:pt x="1792" y="1369"/>
                  </a:cubicBezTo>
                  <a:cubicBezTo>
                    <a:pt x="1199" y="1095"/>
                    <a:pt x="742" y="661"/>
                    <a:pt x="400" y="90"/>
                  </a:cubicBezTo>
                  <a:cubicBezTo>
                    <a:pt x="365" y="27"/>
                    <a:pt x="311" y="1"/>
                    <a:pt x="25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3057725" y="1242375"/>
              <a:ext cx="35725" cy="31175"/>
            </a:xfrm>
            <a:custGeom>
              <a:rect b="b" l="l" r="r" t="t"/>
              <a:pathLst>
                <a:path extrusionOk="0" h="1247" w="1429">
                  <a:moveTo>
                    <a:pt x="254" y="0"/>
                  </a:moveTo>
                  <a:cubicBezTo>
                    <a:pt x="135" y="0"/>
                    <a:pt x="1" y="136"/>
                    <a:pt x="64" y="295"/>
                  </a:cubicBezTo>
                  <a:cubicBezTo>
                    <a:pt x="270" y="706"/>
                    <a:pt x="612" y="1048"/>
                    <a:pt x="1046" y="1231"/>
                  </a:cubicBezTo>
                  <a:cubicBezTo>
                    <a:pt x="1071" y="1242"/>
                    <a:pt x="1096" y="1247"/>
                    <a:pt x="1121" y="1247"/>
                  </a:cubicBezTo>
                  <a:cubicBezTo>
                    <a:pt x="1295" y="1247"/>
                    <a:pt x="1429" y="991"/>
                    <a:pt x="1228" y="911"/>
                  </a:cubicBezTo>
                  <a:cubicBezTo>
                    <a:pt x="863" y="751"/>
                    <a:pt x="566" y="477"/>
                    <a:pt x="384" y="89"/>
                  </a:cubicBezTo>
                  <a:cubicBezTo>
                    <a:pt x="356" y="27"/>
                    <a:pt x="307"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2142675" y="1553175"/>
              <a:ext cx="37900" cy="183775"/>
            </a:xfrm>
            <a:custGeom>
              <a:rect b="b" l="l" r="r" t="t"/>
              <a:pathLst>
                <a:path extrusionOk="0" h="7351" w="1516">
                  <a:moveTo>
                    <a:pt x="876" y="1"/>
                  </a:moveTo>
                  <a:cubicBezTo>
                    <a:pt x="765" y="1"/>
                    <a:pt x="643" y="97"/>
                    <a:pt x="671" y="234"/>
                  </a:cubicBezTo>
                  <a:cubicBezTo>
                    <a:pt x="1127" y="2585"/>
                    <a:pt x="922" y="4890"/>
                    <a:pt x="55" y="7127"/>
                  </a:cubicBezTo>
                  <a:cubicBezTo>
                    <a:pt x="0" y="7263"/>
                    <a:pt x="108" y="7351"/>
                    <a:pt x="223" y="7351"/>
                  </a:cubicBezTo>
                  <a:cubicBezTo>
                    <a:pt x="301" y="7351"/>
                    <a:pt x="383" y="7311"/>
                    <a:pt x="420" y="7219"/>
                  </a:cubicBezTo>
                  <a:cubicBezTo>
                    <a:pt x="1310" y="4936"/>
                    <a:pt x="1515" y="2539"/>
                    <a:pt x="1036" y="143"/>
                  </a:cubicBezTo>
                  <a:cubicBezTo>
                    <a:pt x="1018" y="43"/>
                    <a:pt x="949" y="1"/>
                    <a:pt x="87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a:off x="2042225" y="1695400"/>
              <a:ext cx="18775" cy="29000"/>
            </a:xfrm>
            <a:custGeom>
              <a:rect b="b" l="l" r="r" t="t"/>
              <a:pathLst>
                <a:path extrusionOk="0" h="1160" w="751">
                  <a:moveTo>
                    <a:pt x="516" y="0"/>
                  </a:moveTo>
                  <a:cubicBezTo>
                    <a:pt x="441" y="0"/>
                    <a:pt x="364" y="35"/>
                    <a:pt x="329" y="114"/>
                  </a:cubicBezTo>
                  <a:cubicBezTo>
                    <a:pt x="238" y="388"/>
                    <a:pt x="147" y="662"/>
                    <a:pt x="55" y="936"/>
                  </a:cubicBezTo>
                  <a:cubicBezTo>
                    <a:pt x="1" y="1072"/>
                    <a:pt x="109" y="1160"/>
                    <a:pt x="224" y="1160"/>
                  </a:cubicBezTo>
                  <a:cubicBezTo>
                    <a:pt x="302" y="1160"/>
                    <a:pt x="384" y="1120"/>
                    <a:pt x="420" y="1027"/>
                  </a:cubicBezTo>
                  <a:cubicBezTo>
                    <a:pt x="512" y="754"/>
                    <a:pt x="603" y="503"/>
                    <a:pt x="694" y="229"/>
                  </a:cubicBezTo>
                  <a:cubicBezTo>
                    <a:pt x="750" y="89"/>
                    <a:pt x="635" y="0"/>
                    <a:pt x="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2739500" y="933200"/>
              <a:ext cx="33400" cy="165600"/>
            </a:xfrm>
            <a:custGeom>
              <a:rect b="b" l="l" r="r" t="t"/>
              <a:pathLst>
                <a:path extrusionOk="0" h="6624" w="1336">
                  <a:moveTo>
                    <a:pt x="856" y="0"/>
                  </a:moveTo>
                  <a:cubicBezTo>
                    <a:pt x="745" y="0"/>
                    <a:pt x="623" y="93"/>
                    <a:pt x="650" y="245"/>
                  </a:cubicBezTo>
                  <a:cubicBezTo>
                    <a:pt x="970" y="2345"/>
                    <a:pt x="764" y="4399"/>
                    <a:pt x="57" y="6385"/>
                  </a:cubicBezTo>
                  <a:cubicBezTo>
                    <a:pt x="0" y="6526"/>
                    <a:pt x="118" y="6623"/>
                    <a:pt x="238" y="6623"/>
                  </a:cubicBezTo>
                  <a:cubicBezTo>
                    <a:pt x="312" y="6623"/>
                    <a:pt x="387" y="6586"/>
                    <a:pt x="422" y="6499"/>
                  </a:cubicBezTo>
                  <a:cubicBezTo>
                    <a:pt x="1152" y="4422"/>
                    <a:pt x="1335" y="2322"/>
                    <a:pt x="1015" y="131"/>
                  </a:cubicBezTo>
                  <a:cubicBezTo>
                    <a:pt x="997" y="40"/>
                    <a:pt x="929" y="0"/>
                    <a:pt x="8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2701825" y="980100"/>
              <a:ext cx="35675" cy="146650"/>
            </a:xfrm>
            <a:custGeom>
              <a:rect b="b" l="l" r="r" t="t"/>
              <a:pathLst>
                <a:path extrusionOk="0" h="5866" w="1427">
                  <a:moveTo>
                    <a:pt x="1233" y="1"/>
                  </a:moveTo>
                  <a:cubicBezTo>
                    <a:pt x="1136" y="1"/>
                    <a:pt x="1039" y="58"/>
                    <a:pt x="1039" y="172"/>
                  </a:cubicBezTo>
                  <a:cubicBezTo>
                    <a:pt x="1016" y="2067"/>
                    <a:pt x="696" y="3870"/>
                    <a:pt x="57" y="5627"/>
                  </a:cubicBezTo>
                  <a:cubicBezTo>
                    <a:pt x="1" y="5768"/>
                    <a:pt x="119" y="5866"/>
                    <a:pt x="239" y="5866"/>
                  </a:cubicBezTo>
                  <a:cubicBezTo>
                    <a:pt x="313" y="5866"/>
                    <a:pt x="388" y="5829"/>
                    <a:pt x="423" y="5741"/>
                  </a:cubicBezTo>
                  <a:cubicBezTo>
                    <a:pt x="1062" y="3938"/>
                    <a:pt x="1404" y="2089"/>
                    <a:pt x="1427" y="172"/>
                  </a:cubicBezTo>
                  <a:cubicBezTo>
                    <a:pt x="1427" y="58"/>
                    <a:pt x="1330" y="1"/>
                    <a:pt x="123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2710450" y="1121900"/>
              <a:ext cx="25025" cy="41575"/>
            </a:xfrm>
            <a:custGeom>
              <a:rect b="b" l="l" r="r" t="t"/>
              <a:pathLst>
                <a:path extrusionOk="0" h="1663" w="1001">
                  <a:moveTo>
                    <a:pt x="766" y="1"/>
                  </a:moveTo>
                  <a:cubicBezTo>
                    <a:pt x="691" y="1"/>
                    <a:pt x="615" y="36"/>
                    <a:pt x="580" y="115"/>
                  </a:cubicBezTo>
                  <a:lnTo>
                    <a:pt x="55" y="1439"/>
                  </a:lnTo>
                  <a:cubicBezTo>
                    <a:pt x="0" y="1575"/>
                    <a:pt x="108" y="1662"/>
                    <a:pt x="223" y="1662"/>
                  </a:cubicBezTo>
                  <a:cubicBezTo>
                    <a:pt x="302" y="1662"/>
                    <a:pt x="383" y="1622"/>
                    <a:pt x="420" y="1530"/>
                  </a:cubicBezTo>
                  <a:lnTo>
                    <a:pt x="945" y="229"/>
                  </a:lnTo>
                  <a:cubicBezTo>
                    <a:pt x="1001" y="89"/>
                    <a:pt x="885" y="1"/>
                    <a:pt x="7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a:off x="2454925" y="1249525"/>
              <a:ext cx="82525" cy="26000"/>
            </a:xfrm>
            <a:custGeom>
              <a:rect b="b" l="l" r="r" t="t"/>
              <a:pathLst>
                <a:path extrusionOk="0" h="1040" w="3301">
                  <a:moveTo>
                    <a:pt x="263" y="0"/>
                  </a:moveTo>
                  <a:cubicBezTo>
                    <a:pt x="60" y="0"/>
                    <a:pt x="1" y="311"/>
                    <a:pt x="210" y="374"/>
                  </a:cubicBezTo>
                  <a:cubicBezTo>
                    <a:pt x="1146" y="602"/>
                    <a:pt x="2059" y="808"/>
                    <a:pt x="2972" y="1036"/>
                  </a:cubicBezTo>
                  <a:cubicBezTo>
                    <a:pt x="2986" y="1039"/>
                    <a:pt x="3000" y="1040"/>
                    <a:pt x="3014" y="1040"/>
                  </a:cubicBezTo>
                  <a:cubicBezTo>
                    <a:pt x="3232" y="1040"/>
                    <a:pt x="3301" y="714"/>
                    <a:pt x="3086" y="671"/>
                  </a:cubicBezTo>
                  <a:cubicBezTo>
                    <a:pt x="2150" y="443"/>
                    <a:pt x="1237" y="237"/>
                    <a:pt x="324" y="9"/>
                  </a:cubicBezTo>
                  <a:cubicBezTo>
                    <a:pt x="303" y="3"/>
                    <a:pt x="282"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a:off x="2317550" y="1160350"/>
              <a:ext cx="161975" cy="65800"/>
            </a:xfrm>
            <a:custGeom>
              <a:rect b="b" l="l" r="r" t="t"/>
              <a:pathLst>
                <a:path extrusionOk="0" h="2632" w="6479">
                  <a:moveTo>
                    <a:pt x="247" y="1"/>
                  </a:moveTo>
                  <a:cubicBezTo>
                    <a:pt x="69" y="1"/>
                    <a:pt x="1" y="297"/>
                    <a:pt x="204" y="357"/>
                  </a:cubicBezTo>
                  <a:lnTo>
                    <a:pt x="6161" y="2617"/>
                  </a:lnTo>
                  <a:cubicBezTo>
                    <a:pt x="6186" y="2627"/>
                    <a:pt x="6210" y="2632"/>
                    <a:pt x="6232" y="2632"/>
                  </a:cubicBezTo>
                  <a:cubicBezTo>
                    <a:pt x="6410" y="2632"/>
                    <a:pt x="6479" y="2333"/>
                    <a:pt x="6275" y="2252"/>
                  </a:cubicBezTo>
                  <a:cubicBezTo>
                    <a:pt x="4290" y="1499"/>
                    <a:pt x="2304" y="745"/>
                    <a:pt x="318" y="15"/>
                  </a:cubicBezTo>
                  <a:cubicBezTo>
                    <a:pt x="293" y="5"/>
                    <a:pt x="269"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a:off x="2322000" y="1190725"/>
              <a:ext cx="105750" cy="43850"/>
            </a:xfrm>
            <a:custGeom>
              <a:rect b="b" l="l" r="r" t="t"/>
              <a:pathLst>
                <a:path extrusionOk="0" h="1754" w="4230">
                  <a:moveTo>
                    <a:pt x="242" y="1"/>
                  </a:moveTo>
                  <a:cubicBezTo>
                    <a:pt x="58" y="1"/>
                    <a:pt x="1" y="292"/>
                    <a:pt x="208" y="375"/>
                  </a:cubicBezTo>
                  <a:lnTo>
                    <a:pt x="3929" y="1745"/>
                  </a:lnTo>
                  <a:cubicBezTo>
                    <a:pt x="3948" y="1750"/>
                    <a:pt x="3967" y="1753"/>
                    <a:pt x="3984" y="1753"/>
                  </a:cubicBezTo>
                  <a:cubicBezTo>
                    <a:pt x="4170" y="1753"/>
                    <a:pt x="4229" y="1442"/>
                    <a:pt x="4020" y="1379"/>
                  </a:cubicBezTo>
                  <a:lnTo>
                    <a:pt x="300" y="10"/>
                  </a:lnTo>
                  <a:cubicBezTo>
                    <a:pt x="279" y="4"/>
                    <a:pt x="260"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2348625" y="1094400"/>
              <a:ext cx="93800" cy="65550"/>
            </a:xfrm>
            <a:custGeom>
              <a:rect b="b" l="l" r="r" t="t"/>
              <a:pathLst>
                <a:path extrusionOk="0" h="2622" w="3752">
                  <a:moveTo>
                    <a:pt x="271" y="0"/>
                  </a:moveTo>
                  <a:cubicBezTo>
                    <a:pt x="124" y="0"/>
                    <a:pt x="1" y="183"/>
                    <a:pt x="125" y="325"/>
                  </a:cubicBezTo>
                  <a:cubicBezTo>
                    <a:pt x="1061" y="1306"/>
                    <a:pt x="2179" y="2082"/>
                    <a:pt x="3457" y="2607"/>
                  </a:cubicBezTo>
                  <a:cubicBezTo>
                    <a:pt x="3482" y="2617"/>
                    <a:pt x="3506" y="2622"/>
                    <a:pt x="3527" y="2622"/>
                  </a:cubicBezTo>
                  <a:cubicBezTo>
                    <a:pt x="3702" y="2622"/>
                    <a:pt x="3752" y="2324"/>
                    <a:pt x="3549" y="2242"/>
                  </a:cubicBezTo>
                  <a:cubicBezTo>
                    <a:pt x="2339" y="1740"/>
                    <a:pt x="1289" y="1010"/>
                    <a:pt x="399" y="51"/>
                  </a:cubicBezTo>
                  <a:cubicBezTo>
                    <a:pt x="358" y="15"/>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2380150" y="1035050"/>
              <a:ext cx="172175" cy="132800"/>
            </a:xfrm>
            <a:custGeom>
              <a:rect b="b" l="l" r="r" t="t"/>
              <a:pathLst>
                <a:path extrusionOk="0" h="5312" w="6887">
                  <a:moveTo>
                    <a:pt x="266" y="0"/>
                  </a:moveTo>
                  <a:cubicBezTo>
                    <a:pt x="120" y="0"/>
                    <a:pt x="0" y="183"/>
                    <a:pt x="142" y="325"/>
                  </a:cubicBezTo>
                  <a:cubicBezTo>
                    <a:pt x="2105" y="2197"/>
                    <a:pt x="4228" y="3840"/>
                    <a:pt x="6533" y="5278"/>
                  </a:cubicBezTo>
                  <a:cubicBezTo>
                    <a:pt x="6568" y="5301"/>
                    <a:pt x="6603" y="5312"/>
                    <a:pt x="6634" y="5312"/>
                  </a:cubicBezTo>
                  <a:cubicBezTo>
                    <a:pt x="6790" y="5312"/>
                    <a:pt x="6886" y="5072"/>
                    <a:pt x="6716" y="4959"/>
                  </a:cubicBezTo>
                  <a:cubicBezTo>
                    <a:pt x="4456" y="3543"/>
                    <a:pt x="2333" y="1900"/>
                    <a:pt x="393" y="51"/>
                  </a:cubicBezTo>
                  <a:cubicBezTo>
                    <a:pt x="352" y="15"/>
                    <a:pt x="308" y="0"/>
                    <a:pt x="2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2319575" y="1014275"/>
              <a:ext cx="115775" cy="93100"/>
            </a:xfrm>
            <a:custGeom>
              <a:rect b="b" l="l" r="r" t="t"/>
              <a:pathLst>
                <a:path extrusionOk="0" h="3724" w="4631">
                  <a:moveTo>
                    <a:pt x="264" y="0"/>
                  </a:moveTo>
                  <a:cubicBezTo>
                    <a:pt x="120" y="0"/>
                    <a:pt x="0" y="194"/>
                    <a:pt x="123" y="334"/>
                  </a:cubicBezTo>
                  <a:cubicBezTo>
                    <a:pt x="1401" y="1567"/>
                    <a:pt x="2793" y="2685"/>
                    <a:pt x="4254" y="3690"/>
                  </a:cubicBezTo>
                  <a:cubicBezTo>
                    <a:pt x="4289" y="3713"/>
                    <a:pt x="4324" y="3723"/>
                    <a:pt x="4357" y="3723"/>
                  </a:cubicBezTo>
                  <a:cubicBezTo>
                    <a:pt x="4518" y="3723"/>
                    <a:pt x="4630" y="3484"/>
                    <a:pt x="4460" y="3370"/>
                  </a:cubicBezTo>
                  <a:cubicBezTo>
                    <a:pt x="2999" y="2389"/>
                    <a:pt x="1652" y="1270"/>
                    <a:pt x="397" y="60"/>
                  </a:cubicBezTo>
                  <a:cubicBezTo>
                    <a:pt x="354" y="18"/>
                    <a:pt x="308"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2536950" y="1070425"/>
              <a:ext cx="82600" cy="87325"/>
            </a:xfrm>
            <a:custGeom>
              <a:rect b="b" l="l" r="r" t="t"/>
              <a:pathLst>
                <a:path extrusionOk="0" h="3493" w="3304">
                  <a:moveTo>
                    <a:pt x="260" y="0"/>
                  </a:moveTo>
                  <a:cubicBezTo>
                    <a:pt x="124" y="0"/>
                    <a:pt x="0" y="183"/>
                    <a:pt x="124" y="325"/>
                  </a:cubicBezTo>
                  <a:cubicBezTo>
                    <a:pt x="1060" y="1375"/>
                    <a:pt x="1973" y="2402"/>
                    <a:pt x="2909" y="3429"/>
                  </a:cubicBezTo>
                  <a:cubicBezTo>
                    <a:pt x="2948" y="3474"/>
                    <a:pt x="2994" y="3493"/>
                    <a:pt x="3039" y="3493"/>
                  </a:cubicBezTo>
                  <a:cubicBezTo>
                    <a:pt x="3177" y="3493"/>
                    <a:pt x="3303" y="3316"/>
                    <a:pt x="3183" y="3178"/>
                  </a:cubicBezTo>
                  <a:cubicBezTo>
                    <a:pt x="2247" y="2128"/>
                    <a:pt x="1311" y="1101"/>
                    <a:pt x="375" y="51"/>
                  </a:cubicBezTo>
                  <a:cubicBezTo>
                    <a:pt x="340" y="16"/>
                    <a:pt x="29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2596575" y="1025875"/>
              <a:ext cx="60050" cy="69400"/>
            </a:xfrm>
            <a:custGeom>
              <a:rect b="b" l="l" r="r" t="t"/>
              <a:pathLst>
                <a:path extrusionOk="0" h="2776" w="2402">
                  <a:moveTo>
                    <a:pt x="277" y="0"/>
                  </a:moveTo>
                  <a:cubicBezTo>
                    <a:pt x="138" y="0"/>
                    <a:pt x="0" y="129"/>
                    <a:pt x="113" y="258"/>
                  </a:cubicBezTo>
                  <a:cubicBezTo>
                    <a:pt x="729" y="1080"/>
                    <a:pt x="1346" y="1879"/>
                    <a:pt x="1962" y="2701"/>
                  </a:cubicBezTo>
                  <a:cubicBezTo>
                    <a:pt x="2008" y="2754"/>
                    <a:pt x="2068" y="2776"/>
                    <a:pt x="2126" y="2776"/>
                  </a:cubicBezTo>
                  <a:cubicBezTo>
                    <a:pt x="2268" y="2776"/>
                    <a:pt x="2402" y="2641"/>
                    <a:pt x="2304" y="2495"/>
                  </a:cubicBezTo>
                  <a:cubicBezTo>
                    <a:pt x="1665" y="1696"/>
                    <a:pt x="1049" y="875"/>
                    <a:pt x="433" y="76"/>
                  </a:cubicBezTo>
                  <a:cubicBezTo>
                    <a:pt x="393" y="22"/>
                    <a:pt x="335" y="0"/>
                    <a:pt x="2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25"/>
          <p:cNvSpPr/>
          <p:nvPr/>
        </p:nvSpPr>
        <p:spPr>
          <a:xfrm rot="9901125">
            <a:off x="-1055764" y="770470"/>
            <a:ext cx="3474012" cy="3213390"/>
          </a:xfrm>
          <a:custGeom>
            <a:rect b="b" l="l" r="r" t="t"/>
            <a:pathLst>
              <a:path extrusionOk="0" h="128537" w="138962">
                <a:moveTo>
                  <a:pt x="105046" y="1"/>
                </a:moveTo>
                <a:cubicBezTo>
                  <a:pt x="104894" y="1"/>
                  <a:pt x="104742" y="4"/>
                  <a:pt x="104591" y="9"/>
                </a:cubicBezTo>
                <a:cubicBezTo>
                  <a:pt x="92422" y="482"/>
                  <a:pt x="92280" y="19796"/>
                  <a:pt x="71797" y="32107"/>
                </a:cubicBezTo>
                <a:cubicBezTo>
                  <a:pt x="51805" y="44133"/>
                  <a:pt x="40047" y="32874"/>
                  <a:pt x="23133" y="44918"/>
                </a:cubicBezTo>
                <a:cubicBezTo>
                  <a:pt x="8859" y="55088"/>
                  <a:pt x="0" y="75401"/>
                  <a:pt x="3694" y="94099"/>
                </a:cubicBezTo>
                <a:cubicBezTo>
                  <a:pt x="6076" y="106143"/>
                  <a:pt x="14337" y="120960"/>
                  <a:pt x="27638" y="126259"/>
                </a:cubicBezTo>
                <a:cubicBezTo>
                  <a:pt x="31531" y="127812"/>
                  <a:pt x="35820" y="128536"/>
                  <a:pt x="40373" y="128536"/>
                </a:cubicBezTo>
                <a:cubicBezTo>
                  <a:pt x="79778" y="128536"/>
                  <a:pt x="138961" y="74292"/>
                  <a:pt x="132380" y="33124"/>
                </a:cubicBezTo>
                <a:cubicBezTo>
                  <a:pt x="129791" y="16932"/>
                  <a:pt x="116591" y="1"/>
                  <a:pt x="1050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rot="-899928">
            <a:off x="6393628" y="289163"/>
            <a:ext cx="6462185" cy="3781096"/>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txBox="1"/>
          <p:nvPr>
            <p:ph type="title"/>
          </p:nvPr>
        </p:nvSpPr>
        <p:spPr>
          <a:xfrm>
            <a:off x="2189720" y="687350"/>
            <a:ext cx="47646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7" name="Google Shape;1027;p25"/>
          <p:cNvSpPr txBox="1"/>
          <p:nvPr>
            <p:ph idx="1" type="subTitle"/>
          </p:nvPr>
        </p:nvSpPr>
        <p:spPr>
          <a:xfrm>
            <a:off x="2189680" y="1784825"/>
            <a:ext cx="47646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8" name="Google Shape;1028;p25"/>
          <p:cNvSpPr txBox="1"/>
          <p:nvPr/>
        </p:nvSpPr>
        <p:spPr>
          <a:xfrm>
            <a:off x="1925275" y="3707725"/>
            <a:ext cx="52935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miko"/>
                <a:ea typeface="Amiko"/>
                <a:cs typeface="Amiko"/>
                <a:sym typeface="Amiko"/>
              </a:rPr>
              <a:t>CREDITS:</a:t>
            </a:r>
            <a:r>
              <a:rPr lang="en" sz="1200">
                <a:solidFill>
                  <a:schemeClr val="dk1"/>
                </a:solidFill>
                <a:latin typeface="Amiko"/>
                <a:ea typeface="Amiko"/>
                <a:cs typeface="Amiko"/>
                <a:sym typeface="Amiko"/>
              </a:rPr>
              <a:t> This presentation template was created by </a:t>
            </a:r>
            <a:r>
              <a:rPr b="1" lang="en" sz="1200" u="sng">
                <a:solidFill>
                  <a:schemeClr val="hlink"/>
                </a:solidFill>
                <a:latin typeface="Amiko"/>
                <a:ea typeface="Amiko"/>
                <a:cs typeface="Amiko"/>
                <a:sym typeface="Amiko"/>
                <a:hlinkClick r:id="rId2"/>
              </a:rPr>
              <a:t>Slidesgo</a:t>
            </a:r>
            <a:r>
              <a:rPr lang="en" sz="1200">
                <a:solidFill>
                  <a:schemeClr val="dk1"/>
                </a:solidFill>
                <a:latin typeface="Amiko"/>
                <a:ea typeface="Amiko"/>
                <a:cs typeface="Amiko"/>
                <a:sym typeface="Amiko"/>
              </a:rPr>
              <a:t>, and includes icons by </a:t>
            </a:r>
            <a:r>
              <a:rPr b="1" lang="en" sz="1200" u="sng">
                <a:solidFill>
                  <a:schemeClr val="dk1"/>
                </a:solidFill>
                <a:latin typeface="Amiko"/>
                <a:ea typeface="Amiko"/>
                <a:cs typeface="Amiko"/>
                <a:sym typeface="Amiko"/>
                <a:hlinkClick r:id="rId3">
                  <a:extLst>
                    <a:ext uri="{A12FA001-AC4F-418D-AE19-62706E023703}">
                      <ahyp:hlinkClr val="tx"/>
                    </a:ext>
                  </a:extLst>
                </a:hlinkClick>
              </a:rPr>
              <a:t>Flaticon</a:t>
            </a:r>
            <a:r>
              <a:rPr lang="en" sz="1200">
                <a:solidFill>
                  <a:schemeClr val="dk1"/>
                </a:solidFill>
                <a:latin typeface="Amiko"/>
                <a:ea typeface="Amiko"/>
                <a:cs typeface="Amiko"/>
                <a:sym typeface="Amiko"/>
              </a:rPr>
              <a:t>, and infographics &amp; images by </a:t>
            </a:r>
            <a:r>
              <a:rPr b="1" lang="en" sz="1200" u="sng">
                <a:solidFill>
                  <a:schemeClr val="dk1"/>
                </a:solidFill>
                <a:latin typeface="Amiko"/>
                <a:ea typeface="Amiko"/>
                <a:cs typeface="Amiko"/>
                <a:sym typeface="Amiko"/>
                <a:hlinkClick r:id="rId4">
                  <a:extLst>
                    <a:ext uri="{A12FA001-AC4F-418D-AE19-62706E023703}">
                      <ahyp:hlinkClr val="tx"/>
                    </a:ext>
                  </a:extLst>
                </a:hlinkClick>
              </a:rPr>
              <a:t>Freepik</a:t>
            </a:r>
            <a:r>
              <a:rPr lang="en" sz="1200" u="sng">
                <a:solidFill>
                  <a:schemeClr val="dk1"/>
                </a:solidFill>
                <a:latin typeface="Amiko"/>
                <a:ea typeface="Amiko"/>
                <a:cs typeface="Amiko"/>
                <a:sym typeface="Amiko"/>
              </a:rPr>
              <a:t> </a:t>
            </a:r>
            <a:endParaRPr b="1" sz="1200" u="sng">
              <a:solidFill>
                <a:schemeClr val="dk1"/>
              </a:solidFill>
              <a:latin typeface="Amiko"/>
              <a:ea typeface="Amiko"/>
              <a:cs typeface="Amiko"/>
              <a:sym typeface="Amik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spTree>
      <p:nvGrpSpPr>
        <p:cNvPr id="1029" name="Shape 1029"/>
        <p:cNvGrpSpPr/>
        <p:nvPr/>
      </p:nvGrpSpPr>
      <p:grpSpPr>
        <a:xfrm>
          <a:off x="0" y="0"/>
          <a:ext cx="0" cy="0"/>
          <a:chOff x="0" y="0"/>
          <a:chExt cx="0" cy="0"/>
        </a:xfrm>
      </p:grpSpPr>
      <p:sp>
        <p:nvSpPr>
          <p:cNvPr id="1030" name="Google Shape;1030;p26"/>
          <p:cNvSpPr/>
          <p:nvPr/>
        </p:nvSpPr>
        <p:spPr>
          <a:xfrm rot="-2700000">
            <a:off x="6376296" y="1527125"/>
            <a:ext cx="3868588" cy="2263553"/>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rot="-2397285">
            <a:off x="119777" y="1292369"/>
            <a:ext cx="1450939" cy="829999"/>
          </a:xfrm>
          <a:custGeom>
            <a:rect b="b" l="l" r="r" t="t"/>
            <a:pathLst>
              <a:path extrusionOk="0" h="19569" w="34209">
                <a:moveTo>
                  <a:pt x="17720" y="1"/>
                </a:moveTo>
                <a:cubicBezTo>
                  <a:pt x="17706" y="1"/>
                  <a:pt x="17692" y="4"/>
                  <a:pt x="17677" y="13"/>
                </a:cubicBezTo>
                <a:cubicBezTo>
                  <a:pt x="15804" y="976"/>
                  <a:pt x="14136" y="2297"/>
                  <a:pt x="12753" y="3885"/>
                </a:cubicBezTo>
                <a:cubicBezTo>
                  <a:pt x="11370" y="5481"/>
                  <a:pt x="10282" y="7337"/>
                  <a:pt x="9568" y="9326"/>
                </a:cubicBezTo>
                <a:cubicBezTo>
                  <a:pt x="9229" y="10290"/>
                  <a:pt x="8979" y="11289"/>
                  <a:pt x="8846" y="12297"/>
                </a:cubicBezTo>
                <a:cubicBezTo>
                  <a:pt x="8837" y="12368"/>
                  <a:pt x="8828" y="12431"/>
                  <a:pt x="8819" y="12502"/>
                </a:cubicBezTo>
                <a:cubicBezTo>
                  <a:pt x="8810" y="12511"/>
                  <a:pt x="8810" y="12520"/>
                  <a:pt x="8801" y="12538"/>
                </a:cubicBezTo>
                <a:cubicBezTo>
                  <a:pt x="8783" y="12574"/>
                  <a:pt x="8765" y="12609"/>
                  <a:pt x="8739" y="12654"/>
                </a:cubicBezTo>
                <a:cubicBezTo>
                  <a:pt x="8685" y="12734"/>
                  <a:pt x="8623" y="12806"/>
                  <a:pt x="8542" y="12868"/>
                </a:cubicBezTo>
                <a:cubicBezTo>
                  <a:pt x="8498" y="12895"/>
                  <a:pt x="8453" y="12922"/>
                  <a:pt x="8409" y="12948"/>
                </a:cubicBezTo>
                <a:cubicBezTo>
                  <a:pt x="8364" y="12975"/>
                  <a:pt x="8310" y="13002"/>
                  <a:pt x="8266" y="13038"/>
                </a:cubicBezTo>
                <a:cubicBezTo>
                  <a:pt x="8168" y="13091"/>
                  <a:pt x="8070" y="13153"/>
                  <a:pt x="7980" y="13216"/>
                </a:cubicBezTo>
                <a:cubicBezTo>
                  <a:pt x="7784" y="13332"/>
                  <a:pt x="7588" y="13448"/>
                  <a:pt x="7400" y="13573"/>
                </a:cubicBezTo>
                <a:cubicBezTo>
                  <a:pt x="7204" y="13689"/>
                  <a:pt x="7017" y="13814"/>
                  <a:pt x="6829" y="13939"/>
                </a:cubicBezTo>
                <a:cubicBezTo>
                  <a:pt x="6633" y="14063"/>
                  <a:pt x="6446" y="14188"/>
                  <a:pt x="6259" y="14313"/>
                </a:cubicBezTo>
                <a:cubicBezTo>
                  <a:pt x="6071" y="14438"/>
                  <a:pt x="5884" y="14563"/>
                  <a:pt x="5697" y="14688"/>
                </a:cubicBezTo>
                <a:cubicBezTo>
                  <a:pt x="5509" y="14813"/>
                  <a:pt x="5322" y="14947"/>
                  <a:pt x="5134" y="15080"/>
                </a:cubicBezTo>
                <a:cubicBezTo>
                  <a:pt x="4956" y="15205"/>
                  <a:pt x="4769" y="15339"/>
                  <a:pt x="4590" y="15473"/>
                </a:cubicBezTo>
                <a:cubicBezTo>
                  <a:pt x="4403" y="15607"/>
                  <a:pt x="4225" y="15741"/>
                  <a:pt x="4037" y="15874"/>
                </a:cubicBezTo>
                <a:cubicBezTo>
                  <a:pt x="3859" y="16008"/>
                  <a:pt x="3680" y="16151"/>
                  <a:pt x="3502" y="16285"/>
                </a:cubicBezTo>
                <a:cubicBezTo>
                  <a:pt x="3368" y="16392"/>
                  <a:pt x="3234" y="16499"/>
                  <a:pt x="3109" y="16606"/>
                </a:cubicBezTo>
                <a:cubicBezTo>
                  <a:pt x="2904" y="16758"/>
                  <a:pt x="2717" y="16918"/>
                  <a:pt x="2521" y="17088"/>
                </a:cubicBezTo>
                <a:cubicBezTo>
                  <a:pt x="2530" y="17043"/>
                  <a:pt x="2538" y="17007"/>
                  <a:pt x="2547" y="16972"/>
                </a:cubicBezTo>
                <a:cubicBezTo>
                  <a:pt x="3582" y="15518"/>
                  <a:pt x="4581" y="14028"/>
                  <a:pt x="5402" y="12449"/>
                </a:cubicBezTo>
                <a:cubicBezTo>
                  <a:pt x="5866" y="11539"/>
                  <a:pt x="6276" y="10611"/>
                  <a:pt x="6606" y="9648"/>
                </a:cubicBezTo>
                <a:cubicBezTo>
                  <a:pt x="6928" y="8702"/>
                  <a:pt x="7195" y="7747"/>
                  <a:pt x="7481" y="6793"/>
                </a:cubicBezTo>
                <a:cubicBezTo>
                  <a:pt x="7802" y="5713"/>
                  <a:pt x="8150" y="4652"/>
                  <a:pt x="8649" y="3635"/>
                </a:cubicBezTo>
                <a:cubicBezTo>
                  <a:pt x="8684" y="3559"/>
                  <a:pt x="8618" y="3489"/>
                  <a:pt x="8549" y="3489"/>
                </a:cubicBezTo>
                <a:cubicBezTo>
                  <a:pt x="8528" y="3489"/>
                  <a:pt x="8507" y="3495"/>
                  <a:pt x="8489" y="3510"/>
                </a:cubicBezTo>
                <a:cubicBezTo>
                  <a:pt x="6874" y="4795"/>
                  <a:pt x="5518" y="6418"/>
                  <a:pt x="4492" y="8202"/>
                </a:cubicBezTo>
                <a:cubicBezTo>
                  <a:pt x="3457" y="10013"/>
                  <a:pt x="2744" y="12012"/>
                  <a:pt x="2431" y="14072"/>
                </a:cubicBezTo>
                <a:cubicBezTo>
                  <a:pt x="2280" y="15045"/>
                  <a:pt x="2217" y="16035"/>
                  <a:pt x="2253" y="17016"/>
                </a:cubicBezTo>
                <a:cubicBezTo>
                  <a:pt x="2137" y="17186"/>
                  <a:pt x="2012" y="17355"/>
                  <a:pt x="1887" y="17525"/>
                </a:cubicBezTo>
                <a:cubicBezTo>
                  <a:pt x="1869" y="17560"/>
                  <a:pt x="1869" y="17596"/>
                  <a:pt x="1878" y="17632"/>
                </a:cubicBezTo>
                <a:cubicBezTo>
                  <a:pt x="1762" y="17739"/>
                  <a:pt x="1637" y="17846"/>
                  <a:pt x="1513" y="17953"/>
                </a:cubicBezTo>
                <a:cubicBezTo>
                  <a:pt x="1004" y="18417"/>
                  <a:pt x="487" y="18890"/>
                  <a:pt x="49" y="19425"/>
                </a:cubicBezTo>
                <a:cubicBezTo>
                  <a:pt x="0" y="19488"/>
                  <a:pt x="57" y="19569"/>
                  <a:pt x="122" y="19569"/>
                </a:cubicBezTo>
                <a:cubicBezTo>
                  <a:pt x="140" y="19569"/>
                  <a:pt x="158" y="19563"/>
                  <a:pt x="174" y="19550"/>
                </a:cubicBezTo>
                <a:cubicBezTo>
                  <a:pt x="915" y="18925"/>
                  <a:pt x="1620" y="18256"/>
                  <a:pt x="2360" y="17623"/>
                </a:cubicBezTo>
                <a:cubicBezTo>
                  <a:pt x="2387" y="17623"/>
                  <a:pt x="2414" y="17614"/>
                  <a:pt x="2422" y="17587"/>
                </a:cubicBezTo>
                <a:cubicBezTo>
                  <a:pt x="5530" y="18650"/>
                  <a:pt x="8802" y="19189"/>
                  <a:pt x="12081" y="19189"/>
                </a:cubicBezTo>
                <a:cubicBezTo>
                  <a:pt x="12379" y="19189"/>
                  <a:pt x="12678" y="19184"/>
                  <a:pt x="12976" y="19175"/>
                </a:cubicBezTo>
                <a:cubicBezTo>
                  <a:pt x="13993" y="19148"/>
                  <a:pt x="15028" y="19095"/>
                  <a:pt x="16036" y="18916"/>
                </a:cubicBezTo>
                <a:cubicBezTo>
                  <a:pt x="16152" y="18890"/>
                  <a:pt x="16170" y="18729"/>
                  <a:pt x="16063" y="18685"/>
                </a:cubicBezTo>
                <a:cubicBezTo>
                  <a:pt x="15197" y="18283"/>
                  <a:pt x="14341" y="17891"/>
                  <a:pt x="13440" y="17578"/>
                </a:cubicBezTo>
                <a:cubicBezTo>
                  <a:pt x="12557" y="17275"/>
                  <a:pt x="11647" y="17025"/>
                  <a:pt x="10728" y="16847"/>
                </a:cubicBezTo>
                <a:cubicBezTo>
                  <a:pt x="9496" y="16598"/>
                  <a:pt x="8222" y="16452"/>
                  <a:pt x="6953" y="16452"/>
                </a:cubicBezTo>
                <a:cubicBezTo>
                  <a:pt x="6311" y="16452"/>
                  <a:pt x="5669" y="16489"/>
                  <a:pt x="5036" y="16570"/>
                </a:cubicBezTo>
                <a:cubicBezTo>
                  <a:pt x="4385" y="16659"/>
                  <a:pt x="3734" y="16793"/>
                  <a:pt x="3109" y="17007"/>
                </a:cubicBezTo>
                <a:cubicBezTo>
                  <a:pt x="4019" y="16276"/>
                  <a:pt x="4956" y="15589"/>
                  <a:pt x="5920" y="14929"/>
                </a:cubicBezTo>
                <a:cubicBezTo>
                  <a:pt x="6928" y="14242"/>
                  <a:pt x="7945" y="13600"/>
                  <a:pt x="8988" y="12975"/>
                </a:cubicBezTo>
                <a:cubicBezTo>
                  <a:pt x="12521" y="14724"/>
                  <a:pt x="16437" y="15544"/>
                  <a:pt x="20336" y="15955"/>
                </a:cubicBezTo>
                <a:cubicBezTo>
                  <a:pt x="20898" y="16017"/>
                  <a:pt x="21451" y="16062"/>
                  <a:pt x="22013" y="16115"/>
                </a:cubicBezTo>
                <a:cubicBezTo>
                  <a:pt x="22575" y="16160"/>
                  <a:pt x="23146" y="16222"/>
                  <a:pt x="23690" y="16410"/>
                </a:cubicBezTo>
                <a:cubicBezTo>
                  <a:pt x="23705" y="16415"/>
                  <a:pt x="23720" y="16417"/>
                  <a:pt x="23733" y="16417"/>
                </a:cubicBezTo>
                <a:cubicBezTo>
                  <a:pt x="23837" y="16417"/>
                  <a:pt x="23909" y="16283"/>
                  <a:pt x="23806" y="16204"/>
                </a:cubicBezTo>
                <a:cubicBezTo>
                  <a:pt x="22192" y="14911"/>
                  <a:pt x="20274" y="14063"/>
                  <a:pt x="18302" y="13475"/>
                </a:cubicBezTo>
                <a:cubicBezTo>
                  <a:pt x="16321" y="12886"/>
                  <a:pt x="14234" y="12467"/>
                  <a:pt x="12164" y="12368"/>
                </a:cubicBezTo>
                <a:cubicBezTo>
                  <a:pt x="11921" y="12357"/>
                  <a:pt x="11679" y="12351"/>
                  <a:pt x="11438" y="12351"/>
                </a:cubicBezTo>
                <a:cubicBezTo>
                  <a:pt x="10917" y="12351"/>
                  <a:pt x="10399" y="12379"/>
                  <a:pt x="9880" y="12440"/>
                </a:cubicBezTo>
                <a:cubicBezTo>
                  <a:pt x="10683" y="11967"/>
                  <a:pt x="11495" y="11503"/>
                  <a:pt x="12307" y="11048"/>
                </a:cubicBezTo>
                <a:cubicBezTo>
                  <a:pt x="13101" y="10593"/>
                  <a:pt x="13904" y="10156"/>
                  <a:pt x="14698" y="9710"/>
                </a:cubicBezTo>
                <a:cubicBezTo>
                  <a:pt x="14709" y="9714"/>
                  <a:pt x="14722" y="9716"/>
                  <a:pt x="14735" y="9716"/>
                </a:cubicBezTo>
                <a:cubicBezTo>
                  <a:pt x="14754" y="9716"/>
                  <a:pt x="14775" y="9712"/>
                  <a:pt x="14796" y="9701"/>
                </a:cubicBezTo>
                <a:cubicBezTo>
                  <a:pt x="14885" y="9648"/>
                  <a:pt x="14974" y="9603"/>
                  <a:pt x="15073" y="9558"/>
                </a:cubicBezTo>
                <a:cubicBezTo>
                  <a:pt x="15081" y="9558"/>
                  <a:pt x="15090" y="9558"/>
                  <a:pt x="15099" y="9549"/>
                </a:cubicBezTo>
                <a:cubicBezTo>
                  <a:pt x="15108" y="9549"/>
                  <a:pt x="15108" y="9540"/>
                  <a:pt x="15117" y="9540"/>
                </a:cubicBezTo>
                <a:cubicBezTo>
                  <a:pt x="15507" y="9374"/>
                  <a:pt x="15909" y="9304"/>
                  <a:pt x="16314" y="9304"/>
                </a:cubicBezTo>
                <a:cubicBezTo>
                  <a:pt x="17733" y="9304"/>
                  <a:pt x="19200" y="10164"/>
                  <a:pt x="20407" y="10754"/>
                </a:cubicBezTo>
                <a:cubicBezTo>
                  <a:pt x="22423" y="11726"/>
                  <a:pt x="24440" y="12699"/>
                  <a:pt x="26447" y="13680"/>
                </a:cubicBezTo>
                <a:cubicBezTo>
                  <a:pt x="27598" y="14233"/>
                  <a:pt x="28748" y="14813"/>
                  <a:pt x="29917" y="15330"/>
                </a:cubicBezTo>
                <a:cubicBezTo>
                  <a:pt x="29930" y="15336"/>
                  <a:pt x="29945" y="15339"/>
                  <a:pt x="29960" y="15339"/>
                </a:cubicBezTo>
                <a:cubicBezTo>
                  <a:pt x="30035" y="15339"/>
                  <a:pt x="30118" y="15269"/>
                  <a:pt x="30096" y="15187"/>
                </a:cubicBezTo>
                <a:cubicBezTo>
                  <a:pt x="29783" y="13983"/>
                  <a:pt x="29114" y="12948"/>
                  <a:pt x="28294" y="12012"/>
                </a:cubicBezTo>
                <a:cubicBezTo>
                  <a:pt x="27491" y="11093"/>
                  <a:pt x="26563" y="10227"/>
                  <a:pt x="25492" y="9621"/>
                </a:cubicBezTo>
                <a:cubicBezTo>
                  <a:pt x="24466" y="9032"/>
                  <a:pt x="23307" y="8720"/>
                  <a:pt x="22138" y="8541"/>
                </a:cubicBezTo>
                <a:cubicBezTo>
                  <a:pt x="21240" y="8394"/>
                  <a:pt x="20326" y="8307"/>
                  <a:pt x="19413" y="8307"/>
                </a:cubicBezTo>
                <a:cubicBezTo>
                  <a:pt x="19164" y="8307"/>
                  <a:pt x="18916" y="8314"/>
                  <a:pt x="18668" y="8327"/>
                </a:cubicBezTo>
                <a:cubicBezTo>
                  <a:pt x="17785" y="8381"/>
                  <a:pt x="16910" y="8532"/>
                  <a:pt x="16090" y="8827"/>
                </a:cubicBezTo>
                <a:cubicBezTo>
                  <a:pt x="17945" y="7676"/>
                  <a:pt x="20211" y="7346"/>
                  <a:pt x="22352" y="6980"/>
                </a:cubicBezTo>
                <a:cubicBezTo>
                  <a:pt x="24912" y="6552"/>
                  <a:pt x="27419" y="5883"/>
                  <a:pt x="29899" y="5089"/>
                </a:cubicBezTo>
                <a:cubicBezTo>
                  <a:pt x="31300" y="4643"/>
                  <a:pt x="32701" y="4161"/>
                  <a:pt x="34092" y="3662"/>
                </a:cubicBezTo>
                <a:cubicBezTo>
                  <a:pt x="34208" y="3617"/>
                  <a:pt x="34172" y="3465"/>
                  <a:pt x="34065" y="3447"/>
                </a:cubicBezTo>
                <a:cubicBezTo>
                  <a:pt x="33143" y="3291"/>
                  <a:pt x="32212" y="3219"/>
                  <a:pt x="31281" y="3219"/>
                </a:cubicBezTo>
                <a:cubicBezTo>
                  <a:pt x="29717" y="3219"/>
                  <a:pt x="28152" y="3422"/>
                  <a:pt x="26625" y="3769"/>
                </a:cubicBezTo>
                <a:cubicBezTo>
                  <a:pt x="25394" y="4054"/>
                  <a:pt x="24190" y="4420"/>
                  <a:pt x="23003" y="4848"/>
                </a:cubicBezTo>
                <a:cubicBezTo>
                  <a:pt x="21692" y="5321"/>
                  <a:pt x="20398" y="5838"/>
                  <a:pt x="19158" y="6472"/>
                </a:cubicBezTo>
                <a:cubicBezTo>
                  <a:pt x="17963" y="7078"/>
                  <a:pt x="16812" y="7792"/>
                  <a:pt x="15786" y="8666"/>
                </a:cubicBezTo>
                <a:cubicBezTo>
                  <a:pt x="16580" y="7631"/>
                  <a:pt x="17642" y="6820"/>
                  <a:pt x="18632" y="5972"/>
                </a:cubicBezTo>
                <a:cubicBezTo>
                  <a:pt x="19890" y="4902"/>
                  <a:pt x="21059" y="3715"/>
                  <a:pt x="22316" y="2645"/>
                </a:cubicBezTo>
                <a:cubicBezTo>
                  <a:pt x="23057" y="2020"/>
                  <a:pt x="23824" y="1449"/>
                  <a:pt x="24654" y="958"/>
                </a:cubicBezTo>
                <a:cubicBezTo>
                  <a:pt x="24773" y="899"/>
                  <a:pt x="24746" y="708"/>
                  <a:pt x="24610" y="708"/>
                </a:cubicBezTo>
                <a:cubicBezTo>
                  <a:pt x="24604" y="708"/>
                  <a:pt x="24598" y="708"/>
                  <a:pt x="24591" y="709"/>
                </a:cubicBezTo>
                <a:cubicBezTo>
                  <a:pt x="22923" y="932"/>
                  <a:pt x="21308" y="1699"/>
                  <a:pt x="19970" y="2689"/>
                </a:cubicBezTo>
                <a:cubicBezTo>
                  <a:pt x="18579" y="3715"/>
                  <a:pt x="17437" y="5053"/>
                  <a:pt x="16527" y="6516"/>
                </a:cubicBezTo>
                <a:cubicBezTo>
                  <a:pt x="16009" y="7346"/>
                  <a:pt x="15581" y="8220"/>
                  <a:pt x="15206" y="9121"/>
                </a:cubicBezTo>
                <a:cubicBezTo>
                  <a:pt x="15206" y="9130"/>
                  <a:pt x="15206" y="9130"/>
                  <a:pt x="15206" y="9139"/>
                </a:cubicBezTo>
                <a:cubicBezTo>
                  <a:pt x="15144" y="9184"/>
                  <a:pt x="15081" y="9237"/>
                  <a:pt x="15028" y="9291"/>
                </a:cubicBezTo>
                <a:cubicBezTo>
                  <a:pt x="14912" y="9335"/>
                  <a:pt x="14796" y="9389"/>
                  <a:pt x="14689" y="9451"/>
                </a:cubicBezTo>
                <a:cubicBezTo>
                  <a:pt x="14653" y="9478"/>
                  <a:pt x="14626" y="9505"/>
                  <a:pt x="14626" y="9540"/>
                </a:cubicBezTo>
                <a:cubicBezTo>
                  <a:pt x="12807" y="10442"/>
                  <a:pt x="11013" y="11405"/>
                  <a:pt x="9265" y="12431"/>
                </a:cubicBezTo>
                <a:cubicBezTo>
                  <a:pt x="9194" y="12476"/>
                  <a:pt x="9131" y="12520"/>
                  <a:pt x="9060" y="12565"/>
                </a:cubicBezTo>
                <a:lnTo>
                  <a:pt x="9042" y="12565"/>
                </a:lnTo>
                <a:cubicBezTo>
                  <a:pt x="10487" y="11146"/>
                  <a:pt x="11923" y="9665"/>
                  <a:pt x="13030" y="7970"/>
                </a:cubicBezTo>
                <a:cubicBezTo>
                  <a:pt x="14091" y="6347"/>
                  <a:pt x="14912" y="4580"/>
                  <a:pt x="15893" y="2912"/>
                </a:cubicBezTo>
                <a:cubicBezTo>
                  <a:pt x="16455" y="1949"/>
                  <a:pt x="17071" y="1012"/>
                  <a:pt x="17802" y="173"/>
                </a:cubicBezTo>
                <a:cubicBezTo>
                  <a:pt x="17855" y="106"/>
                  <a:pt x="17794" y="1"/>
                  <a:pt x="17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6"/>
          <p:cNvGrpSpPr/>
          <p:nvPr/>
        </p:nvGrpSpPr>
        <p:grpSpPr>
          <a:xfrm rot="10323929">
            <a:off x="709415" y="3067763"/>
            <a:ext cx="894583" cy="899127"/>
            <a:chOff x="4349875" y="1561950"/>
            <a:chExt cx="433600" cy="435800"/>
          </a:xfrm>
        </p:grpSpPr>
        <p:sp>
          <p:nvSpPr>
            <p:cNvPr id="1033" name="Google Shape;1033;p26"/>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3">
    <p:spTree>
      <p:nvGrpSpPr>
        <p:cNvPr id="1038" name="Shape 1038"/>
        <p:cNvGrpSpPr/>
        <p:nvPr/>
      </p:nvGrpSpPr>
      <p:grpSpPr>
        <a:xfrm>
          <a:off x="0" y="0"/>
          <a:ext cx="0" cy="0"/>
          <a:chOff x="0" y="0"/>
          <a:chExt cx="0" cy="0"/>
        </a:xfrm>
      </p:grpSpPr>
      <p:grpSp>
        <p:nvGrpSpPr>
          <p:cNvPr id="1039" name="Google Shape;1039;p27"/>
          <p:cNvGrpSpPr/>
          <p:nvPr/>
        </p:nvGrpSpPr>
        <p:grpSpPr>
          <a:xfrm rot="-8882733">
            <a:off x="496703" y="1157714"/>
            <a:ext cx="894572" cy="899148"/>
            <a:chOff x="4349875" y="1561950"/>
            <a:chExt cx="433600" cy="435800"/>
          </a:xfrm>
        </p:grpSpPr>
        <p:sp>
          <p:nvSpPr>
            <p:cNvPr id="1040" name="Google Shape;1040;p27"/>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7"/>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7"/>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7"/>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7"/>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27"/>
          <p:cNvSpPr/>
          <p:nvPr/>
        </p:nvSpPr>
        <p:spPr>
          <a:xfrm rot="9502150">
            <a:off x="655516" y="3269677"/>
            <a:ext cx="1450954" cy="830007"/>
          </a:xfrm>
          <a:custGeom>
            <a:rect b="b" l="l" r="r" t="t"/>
            <a:pathLst>
              <a:path extrusionOk="0" h="19569" w="34209">
                <a:moveTo>
                  <a:pt x="17720" y="1"/>
                </a:moveTo>
                <a:cubicBezTo>
                  <a:pt x="17706" y="1"/>
                  <a:pt x="17692" y="4"/>
                  <a:pt x="17677" y="13"/>
                </a:cubicBezTo>
                <a:cubicBezTo>
                  <a:pt x="15804" y="976"/>
                  <a:pt x="14136" y="2297"/>
                  <a:pt x="12753" y="3885"/>
                </a:cubicBezTo>
                <a:cubicBezTo>
                  <a:pt x="11370" y="5481"/>
                  <a:pt x="10282" y="7337"/>
                  <a:pt x="9568" y="9326"/>
                </a:cubicBezTo>
                <a:cubicBezTo>
                  <a:pt x="9229" y="10290"/>
                  <a:pt x="8979" y="11289"/>
                  <a:pt x="8846" y="12297"/>
                </a:cubicBezTo>
                <a:cubicBezTo>
                  <a:pt x="8837" y="12368"/>
                  <a:pt x="8828" y="12431"/>
                  <a:pt x="8819" y="12502"/>
                </a:cubicBezTo>
                <a:cubicBezTo>
                  <a:pt x="8810" y="12511"/>
                  <a:pt x="8810" y="12520"/>
                  <a:pt x="8801" y="12538"/>
                </a:cubicBezTo>
                <a:cubicBezTo>
                  <a:pt x="8783" y="12574"/>
                  <a:pt x="8765" y="12609"/>
                  <a:pt x="8739" y="12654"/>
                </a:cubicBezTo>
                <a:cubicBezTo>
                  <a:pt x="8685" y="12734"/>
                  <a:pt x="8623" y="12806"/>
                  <a:pt x="8542" y="12868"/>
                </a:cubicBezTo>
                <a:cubicBezTo>
                  <a:pt x="8498" y="12895"/>
                  <a:pt x="8453" y="12922"/>
                  <a:pt x="8409" y="12948"/>
                </a:cubicBezTo>
                <a:cubicBezTo>
                  <a:pt x="8364" y="12975"/>
                  <a:pt x="8310" y="13002"/>
                  <a:pt x="8266" y="13038"/>
                </a:cubicBezTo>
                <a:cubicBezTo>
                  <a:pt x="8168" y="13091"/>
                  <a:pt x="8070" y="13153"/>
                  <a:pt x="7980" y="13216"/>
                </a:cubicBezTo>
                <a:cubicBezTo>
                  <a:pt x="7784" y="13332"/>
                  <a:pt x="7588" y="13448"/>
                  <a:pt x="7400" y="13573"/>
                </a:cubicBezTo>
                <a:cubicBezTo>
                  <a:pt x="7204" y="13689"/>
                  <a:pt x="7017" y="13814"/>
                  <a:pt x="6829" y="13939"/>
                </a:cubicBezTo>
                <a:cubicBezTo>
                  <a:pt x="6633" y="14063"/>
                  <a:pt x="6446" y="14188"/>
                  <a:pt x="6259" y="14313"/>
                </a:cubicBezTo>
                <a:cubicBezTo>
                  <a:pt x="6071" y="14438"/>
                  <a:pt x="5884" y="14563"/>
                  <a:pt x="5697" y="14688"/>
                </a:cubicBezTo>
                <a:cubicBezTo>
                  <a:pt x="5509" y="14813"/>
                  <a:pt x="5322" y="14947"/>
                  <a:pt x="5134" y="15080"/>
                </a:cubicBezTo>
                <a:cubicBezTo>
                  <a:pt x="4956" y="15205"/>
                  <a:pt x="4769" y="15339"/>
                  <a:pt x="4590" y="15473"/>
                </a:cubicBezTo>
                <a:cubicBezTo>
                  <a:pt x="4403" y="15607"/>
                  <a:pt x="4225" y="15741"/>
                  <a:pt x="4037" y="15874"/>
                </a:cubicBezTo>
                <a:cubicBezTo>
                  <a:pt x="3859" y="16008"/>
                  <a:pt x="3680" y="16151"/>
                  <a:pt x="3502" y="16285"/>
                </a:cubicBezTo>
                <a:cubicBezTo>
                  <a:pt x="3368" y="16392"/>
                  <a:pt x="3234" y="16499"/>
                  <a:pt x="3109" y="16606"/>
                </a:cubicBezTo>
                <a:cubicBezTo>
                  <a:pt x="2904" y="16758"/>
                  <a:pt x="2717" y="16918"/>
                  <a:pt x="2521" y="17088"/>
                </a:cubicBezTo>
                <a:cubicBezTo>
                  <a:pt x="2530" y="17043"/>
                  <a:pt x="2538" y="17007"/>
                  <a:pt x="2547" y="16972"/>
                </a:cubicBezTo>
                <a:cubicBezTo>
                  <a:pt x="3582" y="15518"/>
                  <a:pt x="4581" y="14028"/>
                  <a:pt x="5402" y="12449"/>
                </a:cubicBezTo>
                <a:cubicBezTo>
                  <a:pt x="5866" y="11539"/>
                  <a:pt x="6276" y="10611"/>
                  <a:pt x="6606" y="9648"/>
                </a:cubicBezTo>
                <a:cubicBezTo>
                  <a:pt x="6928" y="8702"/>
                  <a:pt x="7195" y="7747"/>
                  <a:pt x="7481" y="6793"/>
                </a:cubicBezTo>
                <a:cubicBezTo>
                  <a:pt x="7802" y="5713"/>
                  <a:pt x="8150" y="4652"/>
                  <a:pt x="8649" y="3635"/>
                </a:cubicBezTo>
                <a:cubicBezTo>
                  <a:pt x="8684" y="3559"/>
                  <a:pt x="8618" y="3489"/>
                  <a:pt x="8549" y="3489"/>
                </a:cubicBezTo>
                <a:cubicBezTo>
                  <a:pt x="8528" y="3489"/>
                  <a:pt x="8507" y="3495"/>
                  <a:pt x="8489" y="3510"/>
                </a:cubicBezTo>
                <a:cubicBezTo>
                  <a:pt x="6874" y="4795"/>
                  <a:pt x="5518" y="6418"/>
                  <a:pt x="4492" y="8202"/>
                </a:cubicBezTo>
                <a:cubicBezTo>
                  <a:pt x="3457" y="10013"/>
                  <a:pt x="2744" y="12012"/>
                  <a:pt x="2431" y="14072"/>
                </a:cubicBezTo>
                <a:cubicBezTo>
                  <a:pt x="2280" y="15045"/>
                  <a:pt x="2217" y="16035"/>
                  <a:pt x="2253" y="17016"/>
                </a:cubicBezTo>
                <a:cubicBezTo>
                  <a:pt x="2137" y="17186"/>
                  <a:pt x="2012" y="17355"/>
                  <a:pt x="1887" y="17525"/>
                </a:cubicBezTo>
                <a:cubicBezTo>
                  <a:pt x="1869" y="17560"/>
                  <a:pt x="1869" y="17596"/>
                  <a:pt x="1878" y="17632"/>
                </a:cubicBezTo>
                <a:cubicBezTo>
                  <a:pt x="1762" y="17739"/>
                  <a:pt x="1637" y="17846"/>
                  <a:pt x="1513" y="17953"/>
                </a:cubicBezTo>
                <a:cubicBezTo>
                  <a:pt x="1004" y="18417"/>
                  <a:pt x="487" y="18890"/>
                  <a:pt x="49" y="19425"/>
                </a:cubicBezTo>
                <a:cubicBezTo>
                  <a:pt x="0" y="19488"/>
                  <a:pt x="57" y="19569"/>
                  <a:pt x="122" y="19569"/>
                </a:cubicBezTo>
                <a:cubicBezTo>
                  <a:pt x="140" y="19569"/>
                  <a:pt x="158" y="19563"/>
                  <a:pt x="174" y="19550"/>
                </a:cubicBezTo>
                <a:cubicBezTo>
                  <a:pt x="915" y="18925"/>
                  <a:pt x="1620" y="18256"/>
                  <a:pt x="2360" y="17623"/>
                </a:cubicBezTo>
                <a:cubicBezTo>
                  <a:pt x="2387" y="17623"/>
                  <a:pt x="2414" y="17614"/>
                  <a:pt x="2422" y="17587"/>
                </a:cubicBezTo>
                <a:cubicBezTo>
                  <a:pt x="5530" y="18650"/>
                  <a:pt x="8802" y="19189"/>
                  <a:pt x="12081" y="19189"/>
                </a:cubicBezTo>
                <a:cubicBezTo>
                  <a:pt x="12379" y="19189"/>
                  <a:pt x="12678" y="19184"/>
                  <a:pt x="12976" y="19175"/>
                </a:cubicBezTo>
                <a:cubicBezTo>
                  <a:pt x="13993" y="19148"/>
                  <a:pt x="15028" y="19095"/>
                  <a:pt x="16036" y="18916"/>
                </a:cubicBezTo>
                <a:cubicBezTo>
                  <a:pt x="16152" y="18890"/>
                  <a:pt x="16170" y="18729"/>
                  <a:pt x="16063" y="18685"/>
                </a:cubicBezTo>
                <a:cubicBezTo>
                  <a:pt x="15197" y="18283"/>
                  <a:pt x="14341" y="17891"/>
                  <a:pt x="13440" y="17578"/>
                </a:cubicBezTo>
                <a:cubicBezTo>
                  <a:pt x="12557" y="17275"/>
                  <a:pt x="11647" y="17025"/>
                  <a:pt x="10728" y="16847"/>
                </a:cubicBezTo>
                <a:cubicBezTo>
                  <a:pt x="9496" y="16598"/>
                  <a:pt x="8222" y="16452"/>
                  <a:pt x="6953" y="16452"/>
                </a:cubicBezTo>
                <a:cubicBezTo>
                  <a:pt x="6311" y="16452"/>
                  <a:pt x="5669" y="16489"/>
                  <a:pt x="5036" y="16570"/>
                </a:cubicBezTo>
                <a:cubicBezTo>
                  <a:pt x="4385" y="16659"/>
                  <a:pt x="3734" y="16793"/>
                  <a:pt x="3109" y="17007"/>
                </a:cubicBezTo>
                <a:cubicBezTo>
                  <a:pt x="4019" y="16276"/>
                  <a:pt x="4956" y="15589"/>
                  <a:pt x="5920" y="14929"/>
                </a:cubicBezTo>
                <a:cubicBezTo>
                  <a:pt x="6928" y="14242"/>
                  <a:pt x="7945" y="13600"/>
                  <a:pt x="8988" y="12975"/>
                </a:cubicBezTo>
                <a:cubicBezTo>
                  <a:pt x="12521" y="14724"/>
                  <a:pt x="16437" y="15544"/>
                  <a:pt x="20336" y="15955"/>
                </a:cubicBezTo>
                <a:cubicBezTo>
                  <a:pt x="20898" y="16017"/>
                  <a:pt x="21451" y="16062"/>
                  <a:pt x="22013" y="16115"/>
                </a:cubicBezTo>
                <a:cubicBezTo>
                  <a:pt x="22575" y="16160"/>
                  <a:pt x="23146" y="16222"/>
                  <a:pt x="23690" y="16410"/>
                </a:cubicBezTo>
                <a:cubicBezTo>
                  <a:pt x="23705" y="16415"/>
                  <a:pt x="23720" y="16417"/>
                  <a:pt x="23733" y="16417"/>
                </a:cubicBezTo>
                <a:cubicBezTo>
                  <a:pt x="23837" y="16417"/>
                  <a:pt x="23909" y="16283"/>
                  <a:pt x="23806" y="16204"/>
                </a:cubicBezTo>
                <a:cubicBezTo>
                  <a:pt x="22192" y="14911"/>
                  <a:pt x="20274" y="14063"/>
                  <a:pt x="18302" y="13475"/>
                </a:cubicBezTo>
                <a:cubicBezTo>
                  <a:pt x="16321" y="12886"/>
                  <a:pt x="14234" y="12467"/>
                  <a:pt x="12164" y="12368"/>
                </a:cubicBezTo>
                <a:cubicBezTo>
                  <a:pt x="11921" y="12357"/>
                  <a:pt x="11679" y="12351"/>
                  <a:pt x="11438" y="12351"/>
                </a:cubicBezTo>
                <a:cubicBezTo>
                  <a:pt x="10917" y="12351"/>
                  <a:pt x="10399" y="12379"/>
                  <a:pt x="9880" y="12440"/>
                </a:cubicBezTo>
                <a:cubicBezTo>
                  <a:pt x="10683" y="11967"/>
                  <a:pt x="11495" y="11503"/>
                  <a:pt x="12307" y="11048"/>
                </a:cubicBezTo>
                <a:cubicBezTo>
                  <a:pt x="13101" y="10593"/>
                  <a:pt x="13904" y="10156"/>
                  <a:pt x="14698" y="9710"/>
                </a:cubicBezTo>
                <a:cubicBezTo>
                  <a:pt x="14709" y="9714"/>
                  <a:pt x="14722" y="9716"/>
                  <a:pt x="14735" y="9716"/>
                </a:cubicBezTo>
                <a:cubicBezTo>
                  <a:pt x="14754" y="9716"/>
                  <a:pt x="14775" y="9712"/>
                  <a:pt x="14796" y="9701"/>
                </a:cubicBezTo>
                <a:cubicBezTo>
                  <a:pt x="14885" y="9648"/>
                  <a:pt x="14974" y="9603"/>
                  <a:pt x="15073" y="9558"/>
                </a:cubicBezTo>
                <a:cubicBezTo>
                  <a:pt x="15081" y="9558"/>
                  <a:pt x="15090" y="9558"/>
                  <a:pt x="15099" y="9549"/>
                </a:cubicBezTo>
                <a:cubicBezTo>
                  <a:pt x="15108" y="9549"/>
                  <a:pt x="15108" y="9540"/>
                  <a:pt x="15117" y="9540"/>
                </a:cubicBezTo>
                <a:cubicBezTo>
                  <a:pt x="15507" y="9374"/>
                  <a:pt x="15909" y="9304"/>
                  <a:pt x="16314" y="9304"/>
                </a:cubicBezTo>
                <a:cubicBezTo>
                  <a:pt x="17733" y="9304"/>
                  <a:pt x="19200" y="10164"/>
                  <a:pt x="20407" y="10754"/>
                </a:cubicBezTo>
                <a:cubicBezTo>
                  <a:pt x="22423" y="11726"/>
                  <a:pt x="24440" y="12699"/>
                  <a:pt x="26447" y="13680"/>
                </a:cubicBezTo>
                <a:cubicBezTo>
                  <a:pt x="27598" y="14233"/>
                  <a:pt x="28748" y="14813"/>
                  <a:pt x="29917" y="15330"/>
                </a:cubicBezTo>
                <a:cubicBezTo>
                  <a:pt x="29930" y="15336"/>
                  <a:pt x="29945" y="15339"/>
                  <a:pt x="29960" y="15339"/>
                </a:cubicBezTo>
                <a:cubicBezTo>
                  <a:pt x="30035" y="15339"/>
                  <a:pt x="30118" y="15269"/>
                  <a:pt x="30096" y="15187"/>
                </a:cubicBezTo>
                <a:cubicBezTo>
                  <a:pt x="29783" y="13983"/>
                  <a:pt x="29114" y="12948"/>
                  <a:pt x="28294" y="12012"/>
                </a:cubicBezTo>
                <a:cubicBezTo>
                  <a:pt x="27491" y="11093"/>
                  <a:pt x="26563" y="10227"/>
                  <a:pt x="25492" y="9621"/>
                </a:cubicBezTo>
                <a:cubicBezTo>
                  <a:pt x="24466" y="9032"/>
                  <a:pt x="23307" y="8720"/>
                  <a:pt x="22138" y="8541"/>
                </a:cubicBezTo>
                <a:cubicBezTo>
                  <a:pt x="21240" y="8394"/>
                  <a:pt x="20326" y="8307"/>
                  <a:pt x="19413" y="8307"/>
                </a:cubicBezTo>
                <a:cubicBezTo>
                  <a:pt x="19164" y="8307"/>
                  <a:pt x="18916" y="8314"/>
                  <a:pt x="18668" y="8327"/>
                </a:cubicBezTo>
                <a:cubicBezTo>
                  <a:pt x="17785" y="8381"/>
                  <a:pt x="16910" y="8532"/>
                  <a:pt x="16090" y="8827"/>
                </a:cubicBezTo>
                <a:cubicBezTo>
                  <a:pt x="17945" y="7676"/>
                  <a:pt x="20211" y="7346"/>
                  <a:pt x="22352" y="6980"/>
                </a:cubicBezTo>
                <a:cubicBezTo>
                  <a:pt x="24912" y="6552"/>
                  <a:pt x="27419" y="5883"/>
                  <a:pt x="29899" y="5089"/>
                </a:cubicBezTo>
                <a:cubicBezTo>
                  <a:pt x="31300" y="4643"/>
                  <a:pt x="32701" y="4161"/>
                  <a:pt x="34092" y="3662"/>
                </a:cubicBezTo>
                <a:cubicBezTo>
                  <a:pt x="34208" y="3617"/>
                  <a:pt x="34172" y="3465"/>
                  <a:pt x="34065" y="3447"/>
                </a:cubicBezTo>
                <a:cubicBezTo>
                  <a:pt x="33143" y="3291"/>
                  <a:pt x="32212" y="3219"/>
                  <a:pt x="31281" y="3219"/>
                </a:cubicBezTo>
                <a:cubicBezTo>
                  <a:pt x="29717" y="3219"/>
                  <a:pt x="28152" y="3422"/>
                  <a:pt x="26625" y="3769"/>
                </a:cubicBezTo>
                <a:cubicBezTo>
                  <a:pt x="25394" y="4054"/>
                  <a:pt x="24190" y="4420"/>
                  <a:pt x="23003" y="4848"/>
                </a:cubicBezTo>
                <a:cubicBezTo>
                  <a:pt x="21692" y="5321"/>
                  <a:pt x="20398" y="5838"/>
                  <a:pt x="19158" y="6472"/>
                </a:cubicBezTo>
                <a:cubicBezTo>
                  <a:pt x="17963" y="7078"/>
                  <a:pt x="16812" y="7792"/>
                  <a:pt x="15786" y="8666"/>
                </a:cubicBezTo>
                <a:cubicBezTo>
                  <a:pt x="16580" y="7631"/>
                  <a:pt x="17642" y="6820"/>
                  <a:pt x="18632" y="5972"/>
                </a:cubicBezTo>
                <a:cubicBezTo>
                  <a:pt x="19890" y="4902"/>
                  <a:pt x="21059" y="3715"/>
                  <a:pt x="22316" y="2645"/>
                </a:cubicBezTo>
                <a:cubicBezTo>
                  <a:pt x="23057" y="2020"/>
                  <a:pt x="23824" y="1449"/>
                  <a:pt x="24654" y="958"/>
                </a:cubicBezTo>
                <a:cubicBezTo>
                  <a:pt x="24773" y="899"/>
                  <a:pt x="24746" y="708"/>
                  <a:pt x="24610" y="708"/>
                </a:cubicBezTo>
                <a:cubicBezTo>
                  <a:pt x="24604" y="708"/>
                  <a:pt x="24598" y="708"/>
                  <a:pt x="24591" y="709"/>
                </a:cubicBezTo>
                <a:cubicBezTo>
                  <a:pt x="22923" y="932"/>
                  <a:pt x="21308" y="1699"/>
                  <a:pt x="19970" y="2689"/>
                </a:cubicBezTo>
                <a:cubicBezTo>
                  <a:pt x="18579" y="3715"/>
                  <a:pt x="17437" y="5053"/>
                  <a:pt x="16527" y="6516"/>
                </a:cubicBezTo>
                <a:cubicBezTo>
                  <a:pt x="16009" y="7346"/>
                  <a:pt x="15581" y="8220"/>
                  <a:pt x="15206" y="9121"/>
                </a:cubicBezTo>
                <a:cubicBezTo>
                  <a:pt x="15206" y="9130"/>
                  <a:pt x="15206" y="9130"/>
                  <a:pt x="15206" y="9139"/>
                </a:cubicBezTo>
                <a:cubicBezTo>
                  <a:pt x="15144" y="9184"/>
                  <a:pt x="15081" y="9237"/>
                  <a:pt x="15028" y="9291"/>
                </a:cubicBezTo>
                <a:cubicBezTo>
                  <a:pt x="14912" y="9335"/>
                  <a:pt x="14796" y="9389"/>
                  <a:pt x="14689" y="9451"/>
                </a:cubicBezTo>
                <a:cubicBezTo>
                  <a:pt x="14653" y="9478"/>
                  <a:pt x="14626" y="9505"/>
                  <a:pt x="14626" y="9540"/>
                </a:cubicBezTo>
                <a:cubicBezTo>
                  <a:pt x="12807" y="10442"/>
                  <a:pt x="11013" y="11405"/>
                  <a:pt x="9265" y="12431"/>
                </a:cubicBezTo>
                <a:cubicBezTo>
                  <a:pt x="9194" y="12476"/>
                  <a:pt x="9131" y="12520"/>
                  <a:pt x="9060" y="12565"/>
                </a:cubicBezTo>
                <a:lnTo>
                  <a:pt x="9042" y="12565"/>
                </a:lnTo>
                <a:cubicBezTo>
                  <a:pt x="10487" y="11146"/>
                  <a:pt x="11923" y="9665"/>
                  <a:pt x="13030" y="7970"/>
                </a:cubicBezTo>
                <a:cubicBezTo>
                  <a:pt x="14091" y="6347"/>
                  <a:pt x="14912" y="4580"/>
                  <a:pt x="15893" y="2912"/>
                </a:cubicBezTo>
                <a:cubicBezTo>
                  <a:pt x="16455" y="1949"/>
                  <a:pt x="17071" y="1012"/>
                  <a:pt x="17802" y="173"/>
                </a:cubicBezTo>
                <a:cubicBezTo>
                  <a:pt x="17855" y="106"/>
                  <a:pt x="17794" y="1"/>
                  <a:pt x="17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7"/>
          <p:cNvSpPr/>
          <p:nvPr/>
        </p:nvSpPr>
        <p:spPr>
          <a:xfrm rot="-5400000">
            <a:off x="6969863" y="1656010"/>
            <a:ext cx="3868625" cy="2263575"/>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047" name="Shape 1047"/>
        <p:cNvGrpSpPr/>
        <p:nvPr/>
      </p:nvGrpSpPr>
      <p:grpSpPr>
        <a:xfrm>
          <a:off x="0" y="0"/>
          <a:ext cx="0" cy="0"/>
          <a:chOff x="0" y="0"/>
          <a:chExt cx="0" cy="0"/>
        </a:xfrm>
      </p:grpSpPr>
      <p:sp>
        <p:nvSpPr>
          <p:cNvPr id="1048" name="Google Shape;1048;p28"/>
          <p:cNvSpPr/>
          <p:nvPr/>
        </p:nvSpPr>
        <p:spPr>
          <a:xfrm flipH="1" rot="2700000">
            <a:off x="-1884080" y="1427042"/>
            <a:ext cx="4766389" cy="2788867"/>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flipH="1" rot="9163488">
            <a:off x="-1318334" y="3151403"/>
            <a:ext cx="3364095" cy="1968369"/>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8"/>
          <p:cNvGrpSpPr/>
          <p:nvPr/>
        </p:nvGrpSpPr>
        <p:grpSpPr>
          <a:xfrm flipH="1" rot="10302178">
            <a:off x="5794406" y="2770415"/>
            <a:ext cx="4597820" cy="2650761"/>
            <a:chOff x="-657200" y="-554025"/>
            <a:chExt cx="4597975" cy="2650850"/>
          </a:xfrm>
        </p:grpSpPr>
        <p:sp>
          <p:nvSpPr>
            <p:cNvPr id="1051" name="Google Shape;1051;p28"/>
            <p:cNvSpPr/>
            <p:nvPr/>
          </p:nvSpPr>
          <p:spPr>
            <a:xfrm>
              <a:off x="2696625" y="-89725"/>
              <a:ext cx="1244150" cy="799100"/>
            </a:xfrm>
            <a:custGeom>
              <a:rect b="b" l="l" r="r" t="t"/>
              <a:pathLst>
                <a:path extrusionOk="0" h="31964" w="49766">
                  <a:moveTo>
                    <a:pt x="515" y="0"/>
                  </a:moveTo>
                  <a:cubicBezTo>
                    <a:pt x="262" y="0"/>
                    <a:pt x="1" y="273"/>
                    <a:pt x="174" y="556"/>
                  </a:cubicBezTo>
                  <a:cubicBezTo>
                    <a:pt x="950" y="1948"/>
                    <a:pt x="3415" y="2907"/>
                    <a:pt x="4671" y="3614"/>
                  </a:cubicBezTo>
                  <a:cubicBezTo>
                    <a:pt x="6451" y="4641"/>
                    <a:pt x="8209" y="5669"/>
                    <a:pt x="9966" y="6719"/>
                  </a:cubicBezTo>
                  <a:cubicBezTo>
                    <a:pt x="15604" y="10028"/>
                    <a:pt x="21219" y="13361"/>
                    <a:pt x="26788" y="16762"/>
                  </a:cubicBezTo>
                  <a:cubicBezTo>
                    <a:pt x="32015" y="19912"/>
                    <a:pt x="36900" y="23107"/>
                    <a:pt x="41511" y="27124"/>
                  </a:cubicBezTo>
                  <a:cubicBezTo>
                    <a:pt x="42652" y="28129"/>
                    <a:pt x="43816" y="29156"/>
                    <a:pt x="45003" y="30137"/>
                  </a:cubicBezTo>
                  <a:cubicBezTo>
                    <a:pt x="45711" y="30708"/>
                    <a:pt x="46646" y="31667"/>
                    <a:pt x="47559" y="31918"/>
                  </a:cubicBezTo>
                  <a:cubicBezTo>
                    <a:pt x="47681" y="31949"/>
                    <a:pt x="47795" y="31964"/>
                    <a:pt x="47903" y="31964"/>
                  </a:cubicBezTo>
                  <a:cubicBezTo>
                    <a:pt x="49766" y="31964"/>
                    <a:pt x="49700" y="27536"/>
                    <a:pt x="49614" y="26371"/>
                  </a:cubicBezTo>
                  <a:cubicBezTo>
                    <a:pt x="48929" y="16008"/>
                    <a:pt x="40826" y="8339"/>
                    <a:pt x="31993" y="3865"/>
                  </a:cubicBezTo>
                  <a:cubicBezTo>
                    <a:pt x="31930" y="3833"/>
                    <a:pt x="31869" y="3818"/>
                    <a:pt x="31812" y="3818"/>
                  </a:cubicBezTo>
                  <a:cubicBezTo>
                    <a:pt x="31470" y="3818"/>
                    <a:pt x="31256" y="4329"/>
                    <a:pt x="31627" y="4505"/>
                  </a:cubicBezTo>
                  <a:cubicBezTo>
                    <a:pt x="35622" y="6536"/>
                    <a:pt x="39251" y="9161"/>
                    <a:pt x="42355" y="12425"/>
                  </a:cubicBezTo>
                  <a:cubicBezTo>
                    <a:pt x="45574" y="15826"/>
                    <a:pt x="47651" y="19318"/>
                    <a:pt x="48518" y="23952"/>
                  </a:cubicBezTo>
                  <a:cubicBezTo>
                    <a:pt x="48746" y="25070"/>
                    <a:pt x="48906" y="26189"/>
                    <a:pt x="48906" y="27330"/>
                  </a:cubicBezTo>
                  <a:cubicBezTo>
                    <a:pt x="48906" y="27832"/>
                    <a:pt x="48769" y="31027"/>
                    <a:pt x="47902" y="31233"/>
                  </a:cubicBezTo>
                  <a:cubicBezTo>
                    <a:pt x="47873" y="31240"/>
                    <a:pt x="47842" y="31244"/>
                    <a:pt x="47810" y="31244"/>
                  </a:cubicBezTo>
                  <a:cubicBezTo>
                    <a:pt x="47119" y="31244"/>
                    <a:pt x="45624" y="29687"/>
                    <a:pt x="45231" y="29338"/>
                  </a:cubicBezTo>
                  <a:cubicBezTo>
                    <a:pt x="42812" y="27330"/>
                    <a:pt x="40506" y="25184"/>
                    <a:pt x="38041" y="23221"/>
                  </a:cubicBezTo>
                  <a:cubicBezTo>
                    <a:pt x="34458" y="20322"/>
                    <a:pt x="30372" y="18040"/>
                    <a:pt x="26446" y="15643"/>
                  </a:cubicBezTo>
                  <a:cubicBezTo>
                    <a:pt x="21470" y="12653"/>
                    <a:pt x="16494" y="9686"/>
                    <a:pt x="11518" y="6741"/>
                  </a:cubicBezTo>
                  <a:cubicBezTo>
                    <a:pt x="9578" y="5600"/>
                    <a:pt x="7638" y="4459"/>
                    <a:pt x="5698" y="3340"/>
                  </a:cubicBezTo>
                  <a:cubicBezTo>
                    <a:pt x="4351" y="2564"/>
                    <a:pt x="1544" y="1469"/>
                    <a:pt x="813" y="191"/>
                  </a:cubicBezTo>
                  <a:cubicBezTo>
                    <a:pt x="742" y="56"/>
                    <a:pt x="629" y="0"/>
                    <a:pt x="51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a:off x="3235125" y="512050"/>
              <a:ext cx="570025" cy="497475"/>
            </a:xfrm>
            <a:custGeom>
              <a:rect b="b" l="l" r="r" t="t"/>
              <a:pathLst>
                <a:path extrusionOk="0" h="19899" w="22801">
                  <a:moveTo>
                    <a:pt x="17522" y="0"/>
                  </a:moveTo>
                  <a:cubicBezTo>
                    <a:pt x="17223" y="0"/>
                    <a:pt x="16966" y="386"/>
                    <a:pt x="17232" y="634"/>
                  </a:cubicBezTo>
                  <a:cubicBezTo>
                    <a:pt x="20016" y="3396"/>
                    <a:pt x="21683" y="7048"/>
                    <a:pt x="21911" y="10951"/>
                  </a:cubicBezTo>
                  <a:cubicBezTo>
                    <a:pt x="22025" y="12891"/>
                    <a:pt x="21797" y="14854"/>
                    <a:pt x="21180" y="16703"/>
                  </a:cubicBezTo>
                  <a:cubicBezTo>
                    <a:pt x="21043" y="17137"/>
                    <a:pt x="20906" y="17776"/>
                    <a:pt x="20633" y="18118"/>
                  </a:cubicBezTo>
                  <a:cubicBezTo>
                    <a:pt x="20573" y="18493"/>
                    <a:pt x="20404" y="18681"/>
                    <a:pt x="20126" y="18681"/>
                  </a:cubicBezTo>
                  <a:cubicBezTo>
                    <a:pt x="19982" y="18681"/>
                    <a:pt x="19808" y="18630"/>
                    <a:pt x="19605" y="18529"/>
                  </a:cubicBezTo>
                  <a:cubicBezTo>
                    <a:pt x="19463" y="18566"/>
                    <a:pt x="19336" y="18585"/>
                    <a:pt x="19225" y="18585"/>
                  </a:cubicBezTo>
                  <a:cubicBezTo>
                    <a:pt x="18856" y="18585"/>
                    <a:pt x="18659" y="18379"/>
                    <a:pt x="18624" y="17958"/>
                  </a:cubicBezTo>
                  <a:cubicBezTo>
                    <a:pt x="18145" y="17296"/>
                    <a:pt x="17985" y="16132"/>
                    <a:pt x="17620" y="15379"/>
                  </a:cubicBezTo>
                  <a:cubicBezTo>
                    <a:pt x="14401" y="8303"/>
                    <a:pt x="7599" y="3966"/>
                    <a:pt x="592" y="1227"/>
                  </a:cubicBezTo>
                  <a:cubicBezTo>
                    <a:pt x="542" y="1207"/>
                    <a:pt x="495" y="1198"/>
                    <a:pt x="452" y="1198"/>
                  </a:cubicBezTo>
                  <a:cubicBezTo>
                    <a:pt x="103" y="1198"/>
                    <a:pt x="0" y="1795"/>
                    <a:pt x="387" y="1958"/>
                  </a:cubicBezTo>
                  <a:cubicBezTo>
                    <a:pt x="5477" y="3944"/>
                    <a:pt x="10361" y="6705"/>
                    <a:pt x="13922" y="10928"/>
                  </a:cubicBezTo>
                  <a:cubicBezTo>
                    <a:pt x="15679" y="13051"/>
                    <a:pt x="16866" y="15356"/>
                    <a:pt x="17802" y="17935"/>
                  </a:cubicBezTo>
                  <a:cubicBezTo>
                    <a:pt x="18123" y="18758"/>
                    <a:pt x="18691" y="19898"/>
                    <a:pt x="19677" y="19898"/>
                  </a:cubicBezTo>
                  <a:cubicBezTo>
                    <a:pt x="19812" y="19898"/>
                    <a:pt x="19956" y="19877"/>
                    <a:pt x="20108" y="19830"/>
                  </a:cubicBezTo>
                  <a:cubicBezTo>
                    <a:pt x="21317" y="19488"/>
                    <a:pt x="21774" y="17410"/>
                    <a:pt x="22071" y="16383"/>
                  </a:cubicBezTo>
                  <a:cubicBezTo>
                    <a:pt x="22618" y="14443"/>
                    <a:pt x="22801" y="12412"/>
                    <a:pt x="22618" y="10403"/>
                  </a:cubicBezTo>
                  <a:cubicBezTo>
                    <a:pt x="22276" y="6500"/>
                    <a:pt x="20564" y="2871"/>
                    <a:pt x="17779" y="109"/>
                  </a:cubicBezTo>
                  <a:cubicBezTo>
                    <a:pt x="17698" y="32"/>
                    <a:pt x="17608" y="0"/>
                    <a:pt x="1752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1785000" y="-196325"/>
              <a:ext cx="1161350" cy="1255425"/>
            </a:xfrm>
            <a:custGeom>
              <a:rect b="b" l="l" r="r" t="t"/>
              <a:pathLst>
                <a:path extrusionOk="0" h="50217" w="46454">
                  <a:moveTo>
                    <a:pt x="23108" y="1"/>
                  </a:moveTo>
                  <a:cubicBezTo>
                    <a:pt x="22779" y="1"/>
                    <a:pt x="22551" y="494"/>
                    <a:pt x="22921" y="688"/>
                  </a:cubicBezTo>
                  <a:cubicBezTo>
                    <a:pt x="28513" y="3747"/>
                    <a:pt x="33375" y="8038"/>
                    <a:pt x="37096" y="13242"/>
                  </a:cubicBezTo>
                  <a:cubicBezTo>
                    <a:pt x="40748" y="18332"/>
                    <a:pt x="43943" y="24860"/>
                    <a:pt x="44354" y="31206"/>
                  </a:cubicBezTo>
                  <a:cubicBezTo>
                    <a:pt x="44605" y="34926"/>
                    <a:pt x="43007" y="38282"/>
                    <a:pt x="41090" y="41363"/>
                  </a:cubicBezTo>
                  <a:cubicBezTo>
                    <a:pt x="39218" y="44376"/>
                    <a:pt x="37141" y="48188"/>
                    <a:pt x="33466" y="49146"/>
                  </a:cubicBezTo>
                  <a:cubicBezTo>
                    <a:pt x="32488" y="49402"/>
                    <a:pt x="31465" y="49510"/>
                    <a:pt x="30423" y="49510"/>
                  </a:cubicBezTo>
                  <a:cubicBezTo>
                    <a:pt x="27551" y="49510"/>
                    <a:pt x="24542" y="48689"/>
                    <a:pt x="21962" y="47868"/>
                  </a:cubicBezTo>
                  <a:cubicBezTo>
                    <a:pt x="18402" y="46750"/>
                    <a:pt x="14887" y="45129"/>
                    <a:pt x="12033" y="42664"/>
                  </a:cubicBezTo>
                  <a:cubicBezTo>
                    <a:pt x="6099" y="37483"/>
                    <a:pt x="3291" y="29540"/>
                    <a:pt x="826" y="22281"/>
                  </a:cubicBezTo>
                  <a:cubicBezTo>
                    <a:pt x="762" y="22097"/>
                    <a:pt x="604" y="22017"/>
                    <a:pt x="450" y="22017"/>
                  </a:cubicBezTo>
                  <a:cubicBezTo>
                    <a:pt x="222" y="22017"/>
                    <a:pt x="0" y="22191"/>
                    <a:pt x="96" y="22464"/>
                  </a:cubicBezTo>
                  <a:cubicBezTo>
                    <a:pt x="2492" y="29494"/>
                    <a:pt x="5163" y="37095"/>
                    <a:pt x="10618" y="42367"/>
                  </a:cubicBezTo>
                  <a:cubicBezTo>
                    <a:pt x="13220" y="44901"/>
                    <a:pt x="16416" y="46636"/>
                    <a:pt x="19794" y="47914"/>
                  </a:cubicBezTo>
                  <a:cubicBezTo>
                    <a:pt x="23135" y="49183"/>
                    <a:pt x="26907" y="50216"/>
                    <a:pt x="30530" y="50216"/>
                  </a:cubicBezTo>
                  <a:cubicBezTo>
                    <a:pt x="30817" y="50216"/>
                    <a:pt x="31104" y="50210"/>
                    <a:pt x="31389" y="50196"/>
                  </a:cubicBezTo>
                  <a:cubicBezTo>
                    <a:pt x="34790" y="50037"/>
                    <a:pt x="37141" y="48348"/>
                    <a:pt x="39127" y="45654"/>
                  </a:cubicBezTo>
                  <a:cubicBezTo>
                    <a:pt x="41318" y="42664"/>
                    <a:pt x="43601" y="39332"/>
                    <a:pt x="44628" y="35702"/>
                  </a:cubicBezTo>
                  <a:cubicBezTo>
                    <a:pt x="46454" y="29243"/>
                    <a:pt x="43053" y="21505"/>
                    <a:pt x="39789" y="15981"/>
                  </a:cubicBezTo>
                  <a:cubicBezTo>
                    <a:pt x="35840" y="9294"/>
                    <a:pt x="30111" y="3770"/>
                    <a:pt x="23286" y="49"/>
                  </a:cubicBezTo>
                  <a:cubicBezTo>
                    <a:pt x="23226" y="16"/>
                    <a:pt x="23165" y="1"/>
                    <a:pt x="2310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857250" y="-175125"/>
              <a:ext cx="1022025" cy="1312025"/>
            </a:xfrm>
            <a:custGeom>
              <a:rect b="b" l="l" r="r" t="t"/>
              <a:pathLst>
                <a:path extrusionOk="0" h="52481" w="40881">
                  <a:moveTo>
                    <a:pt x="10861" y="1"/>
                  </a:moveTo>
                  <a:cubicBezTo>
                    <a:pt x="10775" y="1"/>
                    <a:pt x="10688" y="41"/>
                    <a:pt x="10614" y="137"/>
                  </a:cubicBezTo>
                  <a:cubicBezTo>
                    <a:pt x="8149" y="3264"/>
                    <a:pt x="6688" y="6939"/>
                    <a:pt x="4999" y="10500"/>
                  </a:cubicBezTo>
                  <a:cubicBezTo>
                    <a:pt x="3287" y="14197"/>
                    <a:pt x="1165" y="17941"/>
                    <a:pt x="571" y="22004"/>
                  </a:cubicBezTo>
                  <a:cubicBezTo>
                    <a:pt x="0" y="25838"/>
                    <a:pt x="617" y="29901"/>
                    <a:pt x="1233" y="33690"/>
                  </a:cubicBezTo>
                  <a:cubicBezTo>
                    <a:pt x="1872" y="37753"/>
                    <a:pt x="3036" y="41679"/>
                    <a:pt x="4999" y="45285"/>
                  </a:cubicBezTo>
                  <a:cubicBezTo>
                    <a:pt x="6757" y="48527"/>
                    <a:pt x="8994" y="50764"/>
                    <a:pt x="12623" y="51768"/>
                  </a:cubicBezTo>
                  <a:cubicBezTo>
                    <a:pt x="14224" y="52211"/>
                    <a:pt x="15918" y="52481"/>
                    <a:pt x="17602" y="52481"/>
                  </a:cubicBezTo>
                  <a:cubicBezTo>
                    <a:pt x="19470" y="52481"/>
                    <a:pt x="21326" y="52149"/>
                    <a:pt x="23031" y="51357"/>
                  </a:cubicBezTo>
                  <a:cubicBezTo>
                    <a:pt x="26523" y="49736"/>
                    <a:pt x="27825" y="46746"/>
                    <a:pt x="29308" y="43414"/>
                  </a:cubicBezTo>
                  <a:cubicBezTo>
                    <a:pt x="30974" y="39602"/>
                    <a:pt x="32686" y="35813"/>
                    <a:pt x="34261" y="31956"/>
                  </a:cubicBezTo>
                  <a:cubicBezTo>
                    <a:pt x="37754" y="23396"/>
                    <a:pt x="40881" y="13855"/>
                    <a:pt x="38187" y="4611"/>
                  </a:cubicBezTo>
                  <a:cubicBezTo>
                    <a:pt x="38132" y="4428"/>
                    <a:pt x="37983" y="4348"/>
                    <a:pt x="37831" y="4348"/>
                  </a:cubicBezTo>
                  <a:cubicBezTo>
                    <a:pt x="37605" y="4348"/>
                    <a:pt x="37375" y="4529"/>
                    <a:pt x="37457" y="4816"/>
                  </a:cubicBezTo>
                  <a:cubicBezTo>
                    <a:pt x="39648" y="12257"/>
                    <a:pt x="37890" y="19995"/>
                    <a:pt x="35311" y="27117"/>
                  </a:cubicBezTo>
                  <a:cubicBezTo>
                    <a:pt x="34010" y="30769"/>
                    <a:pt x="32458" y="34329"/>
                    <a:pt x="30906" y="37890"/>
                  </a:cubicBezTo>
                  <a:cubicBezTo>
                    <a:pt x="29514" y="41063"/>
                    <a:pt x="28395" y="44760"/>
                    <a:pt x="26432" y="47636"/>
                  </a:cubicBezTo>
                  <a:cubicBezTo>
                    <a:pt x="24427" y="50542"/>
                    <a:pt x="20900" y="51723"/>
                    <a:pt x="17495" y="51723"/>
                  </a:cubicBezTo>
                  <a:cubicBezTo>
                    <a:pt x="17101" y="51723"/>
                    <a:pt x="16709" y="51707"/>
                    <a:pt x="16321" y="51677"/>
                  </a:cubicBezTo>
                  <a:cubicBezTo>
                    <a:pt x="12075" y="51334"/>
                    <a:pt x="8560" y="49736"/>
                    <a:pt x="6300" y="46039"/>
                  </a:cubicBezTo>
                  <a:cubicBezTo>
                    <a:pt x="4292" y="42729"/>
                    <a:pt x="3013" y="39054"/>
                    <a:pt x="2260" y="35265"/>
                  </a:cubicBezTo>
                  <a:cubicBezTo>
                    <a:pt x="1530" y="31567"/>
                    <a:pt x="959" y="27596"/>
                    <a:pt x="1142" y="23807"/>
                  </a:cubicBezTo>
                  <a:cubicBezTo>
                    <a:pt x="1370" y="19379"/>
                    <a:pt x="3516" y="15476"/>
                    <a:pt x="5342" y="11527"/>
                  </a:cubicBezTo>
                  <a:cubicBezTo>
                    <a:pt x="7099" y="7829"/>
                    <a:pt x="8606" y="3903"/>
                    <a:pt x="11139" y="662"/>
                  </a:cubicBezTo>
                  <a:cubicBezTo>
                    <a:pt x="11362" y="370"/>
                    <a:pt x="11121" y="1"/>
                    <a:pt x="108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1457925" y="1004400"/>
              <a:ext cx="881275" cy="485825"/>
            </a:xfrm>
            <a:custGeom>
              <a:rect b="b" l="l" r="r" t="t"/>
              <a:pathLst>
                <a:path extrusionOk="0" h="19433" w="35251">
                  <a:moveTo>
                    <a:pt x="34230" y="0"/>
                  </a:moveTo>
                  <a:cubicBezTo>
                    <a:pt x="34012" y="0"/>
                    <a:pt x="33772" y="189"/>
                    <a:pt x="33813" y="478"/>
                  </a:cubicBezTo>
                  <a:cubicBezTo>
                    <a:pt x="34589" y="4701"/>
                    <a:pt x="33128" y="9517"/>
                    <a:pt x="31051" y="13169"/>
                  </a:cubicBezTo>
                  <a:cubicBezTo>
                    <a:pt x="29334" y="16143"/>
                    <a:pt x="26905" y="18617"/>
                    <a:pt x="23484" y="18617"/>
                  </a:cubicBezTo>
                  <a:cubicBezTo>
                    <a:pt x="23176" y="18617"/>
                    <a:pt x="22861" y="18597"/>
                    <a:pt x="22537" y="18556"/>
                  </a:cubicBezTo>
                  <a:cubicBezTo>
                    <a:pt x="13635" y="17415"/>
                    <a:pt x="5624" y="9859"/>
                    <a:pt x="853" y="2761"/>
                  </a:cubicBezTo>
                  <a:cubicBezTo>
                    <a:pt x="770" y="2636"/>
                    <a:pt x="651" y="2585"/>
                    <a:pt x="534" y="2585"/>
                  </a:cubicBezTo>
                  <a:cubicBezTo>
                    <a:pt x="264" y="2585"/>
                    <a:pt x="0" y="2856"/>
                    <a:pt x="191" y="3126"/>
                  </a:cubicBezTo>
                  <a:cubicBezTo>
                    <a:pt x="4688" y="9837"/>
                    <a:pt x="11239" y="15817"/>
                    <a:pt x="18999" y="18465"/>
                  </a:cubicBezTo>
                  <a:cubicBezTo>
                    <a:pt x="20451" y="18959"/>
                    <a:pt x="22143" y="19432"/>
                    <a:pt x="23778" y="19432"/>
                  </a:cubicBezTo>
                  <a:cubicBezTo>
                    <a:pt x="24560" y="19432"/>
                    <a:pt x="25329" y="19324"/>
                    <a:pt x="26052" y="19058"/>
                  </a:cubicBezTo>
                  <a:cubicBezTo>
                    <a:pt x="29202" y="17894"/>
                    <a:pt x="31370" y="14539"/>
                    <a:pt x="32672" y="11617"/>
                  </a:cubicBezTo>
                  <a:cubicBezTo>
                    <a:pt x="34224" y="8148"/>
                    <a:pt x="35251" y="4062"/>
                    <a:pt x="34543" y="273"/>
                  </a:cubicBezTo>
                  <a:cubicBezTo>
                    <a:pt x="34507" y="82"/>
                    <a:pt x="34373" y="0"/>
                    <a:pt x="34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a:off x="1482175" y="1105475"/>
              <a:ext cx="649700" cy="475350"/>
            </a:xfrm>
            <a:custGeom>
              <a:rect b="b" l="l" r="r" t="t"/>
              <a:pathLst>
                <a:path extrusionOk="0" h="19014" w="25988">
                  <a:moveTo>
                    <a:pt x="459" y="1"/>
                  </a:moveTo>
                  <a:cubicBezTo>
                    <a:pt x="224" y="1"/>
                    <a:pt x="1" y="176"/>
                    <a:pt x="111" y="453"/>
                  </a:cubicBezTo>
                  <a:cubicBezTo>
                    <a:pt x="1321" y="3694"/>
                    <a:pt x="3056" y="6593"/>
                    <a:pt x="5019" y="9423"/>
                  </a:cubicBezTo>
                  <a:cubicBezTo>
                    <a:pt x="6776" y="11956"/>
                    <a:pt x="8648" y="14467"/>
                    <a:pt x="11136" y="16339"/>
                  </a:cubicBezTo>
                  <a:cubicBezTo>
                    <a:pt x="13069" y="17779"/>
                    <a:pt x="15547" y="19014"/>
                    <a:pt x="18026" y="19014"/>
                  </a:cubicBezTo>
                  <a:cubicBezTo>
                    <a:pt x="18415" y="19014"/>
                    <a:pt x="18805" y="18983"/>
                    <a:pt x="19193" y="18918"/>
                  </a:cubicBezTo>
                  <a:cubicBezTo>
                    <a:pt x="21773" y="18462"/>
                    <a:pt x="24055" y="16567"/>
                    <a:pt x="25744" y="14673"/>
                  </a:cubicBezTo>
                  <a:cubicBezTo>
                    <a:pt x="25987" y="14395"/>
                    <a:pt x="25741" y="14024"/>
                    <a:pt x="25469" y="14024"/>
                  </a:cubicBezTo>
                  <a:cubicBezTo>
                    <a:pt x="25383" y="14024"/>
                    <a:pt x="25295" y="14061"/>
                    <a:pt x="25219" y="14148"/>
                  </a:cubicBezTo>
                  <a:cubicBezTo>
                    <a:pt x="23416" y="16156"/>
                    <a:pt x="20882" y="18256"/>
                    <a:pt x="18029" y="18256"/>
                  </a:cubicBezTo>
                  <a:cubicBezTo>
                    <a:pt x="15085" y="18256"/>
                    <a:pt x="12277" y="16499"/>
                    <a:pt x="10200" y="14559"/>
                  </a:cubicBezTo>
                  <a:cubicBezTo>
                    <a:pt x="6160" y="10815"/>
                    <a:pt x="2759" y="5383"/>
                    <a:pt x="842" y="247"/>
                  </a:cubicBezTo>
                  <a:cubicBezTo>
                    <a:pt x="770" y="76"/>
                    <a:pt x="612" y="1"/>
                    <a:pt x="4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986775" y="996650"/>
              <a:ext cx="547475" cy="763400"/>
            </a:xfrm>
            <a:custGeom>
              <a:rect b="b" l="l" r="r" t="t"/>
              <a:pathLst>
                <a:path extrusionOk="0" h="30536" w="21899">
                  <a:moveTo>
                    <a:pt x="1436" y="0"/>
                  </a:moveTo>
                  <a:cubicBezTo>
                    <a:pt x="1286" y="0"/>
                    <a:pt x="1142" y="81"/>
                    <a:pt x="1096" y="263"/>
                  </a:cubicBezTo>
                  <a:cubicBezTo>
                    <a:pt x="389" y="3482"/>
                    <a:pt x="1" y="7020"/>
                    <a:pt x="526" y="10284"/>
                  </a:cubicBezTo>
                  <a:cubicBezTo>
                    <a:pt x="1325" y="15237"/>
                    <a:pt x="3927" y="20213"/>
                    <a:pt x="6894" y="24207"/>
                  </a:cubicBezTo>
                  <a:cubicBezTo>
                    <a:pt x="8925" y="26946"/>
                    <a:pt x="11459" y="29913"/>
                    <a:pt x="14997" y="30415"/>
                  </a:cubicBezTo>
                  <a:cubicBezTo>
                    <a:pt x="15487" y="30489"/>
                    <a:pt x="16063" y="30535"/>
                    <a:pt x="16667" y="30535"/>
                  </a:cubicBezTo>
                  <a:cubicBezTo>
                    <a:pt x="19067" y="30535"/>
                    <a:pt x="21899" y="29797"/>
                    <a:pt x="21479" y="27060"/>
                  </a:cubicBezTo>
                  <a:cubicBezTo>
                    <a:pt x="21297" y="25805"/>
                    <a:pt x="20681" y="24641"/>
                    <a:pt x="20566" y="23385"/>
                  </a:cubicBezTo>
                  <a:cubicBezTo>
                    <a:pt x="20407" y="21559"/>
                    <a:pt x="20544" y="19665"/>
                    <a:pt x="20566" y="17862"/>
                  </a:cubicBezTo>
                  <a:cubicBezTo>
                    <a:pt x="20589" y="14050"/>
                    <a:pt x="20772" y="10261"/>
                    <a:pt x="21228" y="6472"/>
                  </a:cubicBezTo>
                  <a:cubicBezTo>
                    <a:pt x="21251" y="6232"/>
                    <a:pt x="21074" y="6112"/>
                    <a:pt x="20886" y="6112"/>
                  </a:cubicBezTo>
                  <a:cubicBezTo>
                    <a:pt x="20698" y="6112"/>
                    <a:pt x="20498" y="6232"/>
                    <a:pt x="20475" y="6472"/>
                  </a:cubicBezTo>
                  <a:cubicBezTo>
                    <a:pt x="20041" y="9896"/>
                    <a:pt x="19882" y="13319"/>
                    <a:pt x="19813" y="16743"/>
                  </a:cubicBezTo>
                  <a:cubicBezTo>
                    <a:pt x="19790" y="19482"/>
                    <a:pt x="19402" y="22541"/>
                    <a:pt x="20178" y="25189"/>
                  </a:cubicBezTo>
                  <a:cubicBezTo>
                    <a:pt x="20544" y="26421"/>
                    <a:pt x="21365" y="28064"/>
                    <a:pt x="20064" y="29000"/>
                  </a:cubicBezTo>
                  <a:cubicBezTo>
                    <a:pt x="19151" y="29685"/>
                    <a:pt x="17508" y="29776"/>
                    <a:pt x="16435" y="29776"/>
                  </a:cubicBezTo>
                  <a:cubicBezTo>
                    <a:pt x="13879" y="29776"/>
                    <a:pt x="11938" y="28635"/>
                    <a:pt x="10204" y="26900"/>
                  </a:cubicBezTo>
                  <a:cubicBezTo>
                    <a:pt x="6369" y="23111"/>
                    <a:pt x="3539" y="18067"/>
                    <a:pt x="1964" y="12931"/>
                  </a:cubicBezTo>
                  <a:cubicBezTo>
                    <a:pt x="708" y="8868"/>
                    <a:pt x="914" y="4600"/>
                    <a:pt x="1827" y="469"/>
                  </a:cubicBezTo>
                  <a:cubicBezTo>
                    <a:pt x="1895" y="181"/>
                    <a:pt x="1660" y="0"/>
                    <a:pt x="143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a:off x="643250" y="329275"/>
              <a:ext cx="395475" cy="1767550"/>
            </a:xfrm>
            <a:custGeom>
              <a:rect b="b" l="l" r="r" t="t"/>
              <a:pathLst>
                <a:path extrusionOk="0" h="70702" w="15819">
                  <a:moveTo>
                    <a:pt x="9689" y="1"/>
                  </a:moveTo>
                  <a:cubicBezTo>
                    <a:pt x="9576" y="1"/>
                    <a:pt x="9462" y="48"/>
                    <a:pt x="9382" y="161"/>
                  </a:cubicBezTo>
                  <a:cubicBezTo>
                    <a:pt x="5274" y="6165"/>
                    <a:pt x="3402" y="13628"/>
                    <a:pt x="2238" y="20727"/>
                  </a:cubicBezTo>
                  <a:cubicBezTo>
                    <a:pt x="686" y="30336"/>
                    <a:pt x="1" y="40768"/>
                    <a:pt x="1622" y="50423"/>
                  </a:cubicBezTo>
                  <a:cubicBezTo>
                    <a:pt x="2672" y="56517"/>
                    <a:pt x="4977" y="62680"/>
                    <a:pt x="9291" y="67245"/>
                  </a:cubicBezTo>
                  <a:cubicBezTo>
                    <a:pt x="10204" y="68226"/>
                    <a:pt x="11231" y="69139"/>
                    <a:pt x="12349" y="69893"/>
                  </a:cubicBezTo>
                  <a:cubicBezTo>
                    <a:pt x="12876" y="70229"/>
                    <a:pt x="13499" y="70702"/>
                    <a:pt x="14165" y="70702"/>
                  </a:cubicBezTo>
                  <a:cubicBezTo>
                    <a:pt x="14222" y="70702"/>
                    <a:pt x="14278" y="70699"/>
                    <a:pt x="14335" y="70692"/>
                  </a:cubicBezTo>
                  <a:cubicBezTo>
                    <a:pt x="15819" y="70463"/>
                    <a:pt x="14906" y="68888"/>
                    <a:pt x="14609" y="67975"/>
                  </a:cubicBezTo>
                  <a:cubicBezTo>
                    <a:pt x="12692" y="62086"/>
                    <a:pt x="12349" y="55809"/>
                    <a:pt x="12943" y="49669"/>
                  </a:cubicBezTo>
                  <a:cubicBezTo>
                    <a:pt x="13377" y="45378"/>
                    <a:pt x="14427" y="41224"/>
                    <a:pt x="15111" y="36956"/>
                  </a:cubicBezTo>
                  <a:cubicBezTo>
                    <a:pt x="15153" y="36667"/>
                    <a:pt x="14904" y="36478"/>
                    <a:pt x="14684" y="36478"/>
                  </a:cubicBezTo>
                  <a:cubicBezTo>
                    <a:pt x="14540" y="36478"/>
                    <a:pt x="14408" y="36560"/>
                    <a:pt x="14381" y="36750"/>
                  </a:cubicBezTo>
                  <a:cubicBezTo>
                    <a:pt x="13194" y="44169"/>
                    <a:pt x="11459" y="51244"/>
                    <a:pt x="12076" y="58845"/>
                  </a:cubicBezTo>
                  <a:cubicBezTo>
                    <a:pt x="12235" y="61059"/>
                    <a:pt x="12578" y="63273"/>
                    <a:pt x="13103" y="65419"/>
                  </a:cubicBezTo>
                  <a:cubicBezTo>
                    <a:pt x="13285" y="66126"/>
                    <a:pt x="13468" y="66811"/>
                    <a:pt x="13673" y="67496"/>
                  </a:cubicBezTo>
                  <a:cubicBezTo>
                    <a:pt x="13810" y="67952"/>
                    <a:pt x="14267" y="68751"/>
                    <a:pt x="14244" y="69231"/>
                  </a:cubicBezTo>
                  <a:cubicBezTo>
                    <a:pt x="14224" y="69681"/>
                    <a:pt x="14089" y="69842"/>
                    <a:pt x="13882" y="69842"/>
                  </a:cubicBezTo>
                  <a:cubicBezTo>
                    <a:pt x="13628" y="69842"/>
                    <a:pt x="13265" y="69597"/>
                    <a:pt x="12874" y="69345"/>
                  </a:cubicBezTo>
                  <a:cubicBezTo>
                    <a:pt x="11870" y="68706"/>
                    <a:pt x="10980" y="67884"/>
                    <a:pt x="10158" y="67039"/>
                  </a:cubicBezTo>
                  <a:cubicBezTo>
                    <a:pt x="6095" y="62954"/>
                    <a:pt x="3813" y="57407"/>
                    <a:pt x="2672" y="51838"/>
                  </a:cubicBezTo>
                  <a:cubicBezTo>
                    <a:pt x="709" y="42457"/>
                    <a:pt x="1348" y="32094"/>
                    <a:pt x="2694" y="22644"/>
                  </a:cubicBezTo>
                  <a:cubicBezTo>
                    <a:pt x="3790" y="15044"/>
                    <a:pt x="5639" y="6963"/>
                    <a:pt x="10044" y="549"/>
                  </a:cubicBezTo>
                  <a:cubicBezTo>
                    <a:pt x="10238" y="275"/>
                    <a:pt x="9964" y="1"/>
                    <a:pt x="96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a:off x="1359025" y="1311225"/>
              <a:ext cx="404975" cy="594425"/>
            </a:xfrm>
            <a:custGeom>
              <a:rect b="b" l="l" r="r" t="t"/>
              <a:pathLst>
                <a:path extrusionOk="0" h="23777" w="16199">
                  <a:moveTo>
                    <a:pt x="9301" y="1"/>
                  </a:moveTo>
                  <a:cubicBezTo>
                    <a:pt x="9071" y="1"/>
                    <a:pt x="8834" y="185"/>
                    <a:pt x="8918" y="462"/>
                  </a:cubicBezTo>
                  <a:cubicBezTo>
                    <a:pt x="9808" y="3407"/>
                    <a:pt x="10698" y="6329"/>
                    <a:pt x="11588" y="9250"/>
                  </a:cubicBezTo>
                  <a:cubicBezTo>
                    <a:pt x="12456" y="12103"/>
                    <a:pt x="13551" y="14979"/>
                    <a:pt x="14190" y="17901"/>
                  </a:cubicBezTo>
                  <a:cubicBezTo>
                    <a:pt x="14624" y="19818"/>
                    <a:pt x="14555" y="22375"/>
                    <a:pt x="12204" y="22945"/>
                  </a:cubicBezTo>
                  <a:cubicBezTo>
                    <a:pt x="11876" y="23029"/>
                    <a:pt x="11539" y="23065"/>
                    <a:pt x="11199" y="23065"/>
                  </a:cubicBezTo>
                  <a:cubicBezTo>
                    <a:pt x="10146" y="23065"/>
                    <a:pt x="9062" y="22720"/>
                    <a:pt x="8096" y="22375"/>
                  </a:cubicBezTo>
                  <a:cubicBezTo>
                    <a:pt x="5266" y="21393"/>
                    <a:pt x="2800" y="19659"/>
                    <a:pt x="792" y="17444"/>
                  </a:cubicBezTo>
                  <a:cubicBezTo>
                    <a:pt x="710" y="17357"/>
                    <a:pt x="618" y="17321"/>
                    <a:pt x="529" y="17321"/>
                  </a:cubicBezTo>
                  <a:cubicBezTo>
                    <a:pt x="247" y="17321"/>
                    <a:pt x="1" y="17691"/>
                    <a:pt x="244" y="17969"/>
                  </a:cubicBezTo>
                  <a:cubicBezTo>
                    <a:pt x="2412" y="20366"/>
                    <a:pt x="5106" y="22192"/>
                    <a:pt x="8187" y="23196"/>
                  </a:cubicBezTo>
                  <a:cubicBezTo>
                    <a:pt x="9132" y="23515"/>
                    <a:pt x="10228" y="23776"/>
                    <a:pt x="11275" y="23776"/>
                  </a:cubicBezTo>
                  <a:cubicBezTo>
                    <a:pt x="12633" y="23776"/>
                    <a:pt x="13909" y="23337"/>
                    <a:pt x="14670" y="22010"/>
                  </a:cubicBezTo>
                  <a:cubicBezTo>
                    <a:pt x="16199" y="19293"/>
                    <a:pt x="14282" y="15550"/>
                    <a:pt x="13483" y="12925"/>
                  </a:cubicBezTo>
                  <a:cubicBezTo>
                    <a:pt x="12204" y="8702"/>
                    <a:pt x="10926" y="4480"/>
                    <a:pt x="9648" y="257"/>
                  </a:cubicBezTo>
                  <a:cubicBezTo>
                    <a:pt x="9594" y="78"/>
                    <a:pt x="9449" y="1"/>
                    <a:pt x="930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a:off x="1206700" y="1663725"/>
              <a:ext cx="590975" cy="375600"/>
            </a:xfrm>
            <a:custGeom>
              <a:rect b="b" l="l" r="r" t="t"/>
              <a:pathLst>
                <a:path extrusionOk="0" h="15024" w="23639">
                  <a:moveTo>
                    <a:pt x="458" y="0"/>
                  </a:moveTo>
                  <a:cubicBezTo>
                    <a:pt x="231" y="0"/>
                    <a:pt x="1" y="181"/>
                    <a:pt x="83" y="468"/>
                  </a:cubicBezTo>
                  <a:cubicBezTo>
                    <a:pt x="2046" y="6335"/>
                    <a:pt x="6565" y="11105"/>
                    <a:pt x="12317" y="13433"/>
                  </a:cubicBezTo>
                  <a:cubicBezTo>
                    <a:pt x="13909" y="14087"/>
                    <a:pt x="16535" y="15023"/>
                    <a:pt x="18722" y="15023"/>
                  </a:cubicBezTo>
                  <a:cubicBezTo>
                    <a:pt x="19513" y="15023"/>
                    <a:pt x="20247" y="14901"/>
                    <a:pt x="20854" y="14597"/>
                  </a:cubicBezTo>
                  <a:cubicBezTo>
                    <a:pt x="23639" y="13182"/>
                    <a:pt x="22155" y="9667"/>
                    <a:pt x="20922" y="7795"/>
                  </a:cubicBezTo>
                  <a:cubicBezTo>
                    <a:pt x="20845" y="7668"/>
                    <a:pt x="20727" y="7615"/>
                    <a:pt x="20611" y="7615"/>
                  </a:cubicBezTo>
                  <a:cubicBezTo>
                    <a:pt x="20351" y="7615"/>
                    <a:pt x="20094" y="7877"/>
                    <a:pt x="20283" y="8161"/>
                  </a:cubicBezTo>
                  <a:cubicBezTo>
                    <a:pt x="21128" y="9484"/>
                    <a:pt x="22360" y="11447"/>
                    <a:pt x="21379" y="13022"/>
                  </a:cubicBezTo>
                  <a:cubicBezTo>
                    <a:pt x="20838" y="13912"/>
                    <a:pt x="19841" y="14169"/>
                    <a:pt x="18794" y="14169"/>
                  </a:cubicBezTo>
                  <a:cubicBezTo>
                    <a:pt x="17855" y="14169"/>
                    <a:pt x="16876" y="13962"/>
                    <a:pt x="16152" y="13821"/>
                  </a:cubicBezTo>
                  <a:cubicBezTo>
                    <a:pt x="13869" y="13365"/>
                    <a:pt x="11678" y="12497"/>
                    <a:pt x="9669" y="11288"/>
                  </a:cubicBezTo>
                  <a:cubicBezTo>
                    <a:pt x="5515" y="8777"/>
                    <a:pt x="2343" y="4874"/>
                    <a:pt x="813" y="263"/>
                  </a:cubicBezTo>
                  <a:cubicBezTo>
                    <a:pt x="758" y="80"/>
                    <a:pt x="609" y="0"/>
                    <a:pt x="4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a:off x="2283375" y="880675"/>
              <a:ext cx="515750" cy="429350"/>
            </a:xfrm>
            <a:custGeom>
              <a:rect b="b" l="l" r="r" t="t"/>
              <a:pathLst>
                <a:path extrusionOk="0" h="17174" w="20630">
                  <a:moveTo>
                    <a:pt x="20253" y="1"/>
                  </a:moveTo>
                  <a:cubicBezTo>
                    <a:pt x="20065" y="1"/>
                    <a:pt x="19877" y="120"/>
                    <a:pt x="19877" y="360"/>
                  </a:cubicBezTo>
                  <a:cubicBezTo>
                    <a:pt x="19854" y="4857"/>
                    <a:pt x="19922" y="11088"/>
                    <a:pt x="16476" y="14512"/>
                  </a:cubicBezTo>
                  <a:cubicBezTo>
                    <a:pt x="15052" y="15928"/>
                    <a:pt x="13321" y="16448"/>
                    <a:pt x="11476" y="16448"/>
                  </a:cubicBezTo>
                  <a:cubicBezTo>
                    <a:pt x="7791" y="16448"/>
                    <a:pt x="3654" y="14374"/>
                    <a:pt x="612" y="13234"/>
                  </a:cubicBezTo>
                  <a:cubicBezTo>
                    <a:pt x="562" y="13214"/>
                    <a:pt x="515" y="13204"/>
                    <a:pt x="472" y="13204"/>
                  </a:cubicBezTo>
                  <a:cubicBezTo>
                    <a:pt x="119" y="13204"/>
                    <a:pt x="0" y="13801"/>
                    <a:pt x="407" y="13964"/>
                  </a:cubicBezTo>
                  <a:cubicBezTo>
                    <a:pt x="3606" y="15158"/>
                    <a:pt x="7709" y="17173"/>
                    <a:pt x="11469" y="17173"/>
                  </a:cubicBezTo>
                  <a:cubicBezTo>
                    <a:pt x="13315" y="17173"/>
                    <a:pt x="15079" y="16687"/>
                    <a:pt x="16613" y="15379"/>
                  </a:cubicBezTo>
                  <a:cubicBezTo>
                    <a:pt x="20607" y="11978"/>
                    <a:pt x="20607" y="5108"/>
                    <a:pt x="20630" y="360"/>
                  </a:cubicBezTo>
                  <a:cubicBezTo>
                    <a:pt x="20630" y="120"/>
                    <a:pt x="20442" y="1"/>
                    <a:pt x="20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2810250" y="31525"/>
              <a:ext cx="483050" cy="1039200"/>
            </a:xfrm>
            <a:custGeom>
              <a:rect b="b" l="l" r="r" t="t"/>
              <a:pathLst>
                <a:path extrusionOk="0" h="41568" w="19322">
                  <a:moveTo>
                    <a:pt x="3288" y="0"/>
                  </a:moveTo>
                  <a:cubicBezTo>
                    <a:pt x="2982" y="0"/>
                    <a:pt x="2712" y="383"/>
                    <a:pt x="3002" y="636"/>
                  </a:cubicBezTo>
                  <a:cubicBezTo>
                    <a:pt x="6699" y="3672"/>
                    <a:pt x="9461" y="7506"/>
                    <a:pt x="11858" y="11592"/>
                  </a:cubicBezTo>
                  <a:cubicBezTo>
                    <a:pt x="14346" y="15815"/>
                    <a:pt x="16925" y="20266"/>
                    <a:pt x="18043" y="25059"/>
                  </a:cubicBezTo>
                  <a:cubicBezTo>
                    <a:pt x="19185" y="30012"/>
                    <a:pt x="18454" y="35581"/>
                    <a:pt x="14506" y="39097"/>
                  </a:cubicBezTo>
                  <a:cubicBezTo>
                    <a:pt x="13520" y="39990"/>
                    <a:pt x="12472" y="40717"/>
                    <a:pt x="11327" y="40717"/>
                  </a:cubicBezTo>
                  <a:cubicBezTo>
                    <a:pt x="10775" y="40717"/>
                    <a:pt x="10200" y="40548"/>
                    <a:pt x="9598" y="40147"/>
                  </a:cubicBezTo>
                  <a:cubicBezTo>
                    <a:pt x="8525" y="39416"/>
                    <a:pt x="7612" y="38435"/>
                    <a:pt x="6654" y="37590"/>
                  </a:cubicBezTo>
                  <a:cubicBezTo>
                    <a:pt x="4713" y="35855"/>
                    <a:pt x="2751" y="34098"/>
                    <a:pt x="810" y="32363"/>
                  </a:cubicBezTo>
                  <a:cubicBezTo>
                    <a:pt x="730" y="32293"/>
                    <a:pt x="643" y="32264"/>
                    <a:pt x="558" y="32264"/>
                  </a:cubicBezTo>
                  <a:cubicBezTo>
                    <a:pt x="258" y="32264"/>
                    <a:pt x="0" y="32639"/>
                    <a:pt x="285" y="32888"/>
                  </a:cubicBezTo>
                  <a:cubicBezTo>
                    <a:pt x="2751" y="35102"/>
                    <a:pt x="5238" y="37339"/>
                    <a:pt x="7726" y="39553"/>
                  </a:cubicBezTo>
                  <a:cubicBezTo>
                    <a:pt x="8846" y="40546"/>
                    <a:pt x="9950" y="41567"/>
                    <a:pt x="11357" y="41567"/>
                  </a:cubicBezTo>
                  <a:cubicBezTo>
                    <a:pt x="11729" y="41567"/>
                    <a:pt x="12122" y="41496"/>
                    <a:pt x="12543" y="41333"/>
                  </a:cubicBezTo>
                  <a:cubicBezTo>
                    <a:pt x="17108" y="39576"/>
                    <a:pt x="19299" y="33892"/>
                    <a:pt x="19299" y="29396"/>
                  </a:cubicBezTo>
                  <a:cubicBezTo>
                    <a:pt x="19322" y="23735"/>
                    <a:pt x="16628" y="18554"/>
                    <a:pt x="13935" y="13715"/>
                  </a:cubicBezTo>
                  <a:cubicBezTo>
                    <a:pt x="11150" y="8693"/>
                    <a:pt x="8023" y="3786"/>
                    <a:pt x="3527" y="88"/>
                  </a:cubicBezTo>
                  <a:cubicBezTo>
                    <a:pt x="3451" y="27"/>
                    <a:pt x="3368" y="0"/>
                    <a:pt x="3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3018200" y="585350"/>
              <a:ext cx="484525" cy="756275"/>
            </a:xfrm>
            <a:custGeom>
              <a:rect b="b" l="l" r="r" t="t"/>
              <a:pathLst>
                <a:path extrusionOk="0" h="30251" w="19381">
                  <a:moveTo>
                    <a:pt x="12875" y="0"/>
                  </a:moveTo>
                  <a:cubicBezTo>
                    <a:pt x="12620" y="0"/>
                    <a:pt x="12352" y="278"/>
                    <a:pt x="12510" y="578"/>
                  </a:cubicBezTo>
                  <a:cubicBezTo>
                    <a:pt x="15546" y="6581"/>
                    <a:pt x="17669" y="13360"/>
                    <a:pt x="17167" y="20162"/>
                  </a:cubicBezTo>
                  <a:cubicBezTo>
                    <a:pt x="16915" y="23814"/>
                    <a:pt x="15363" y="27763"/>
                    <a:pt x="11574" y="28995"/>
                  </a:cubicBezTo>
                  <a:cubicBezTo>
                    <a:pt x="10481" y="29352"/>
                    <a:pt x="9307" y="29500"/>
                    <a:pt x="8107" y="29500"/>
                  </a:cubicBezTo>
                  <a:cubicBezTo>
                    <a:pt x="5548" y="29500"/>
                    <a:pt x="2871" y="28828"/>
                    <a:pt x="618" y="28082"/>
                  </a:cubicBezTo>
                  <a:cubicBezTo>
                    <a:pt x="574" y="28067"/>
                    <a:pt x="531" y="28060"/>
                    <a:pt x="492" y="28060"/>
                  </a:cubicBezTo>
                  <a:cubicBezTo>
                    <a:pt x="128" y="28060"/>
                    <a:pt x="1" y="28669"/>
                    <a:pt x="413" y="28813"/>
                  </a:cubicBezTo>
                  <a:cubicBezTo>
                    <a:pt x="2756" y="29584"/>
                    <a:pt x="5484" y="30250"/>
                    <a:pt x="8113" y="30250"/>
                  </a:cubicBezTo>
                  <a:cubicBezTo>
                    <a:pt x="9376" y="30250"/>
                    <a:pt x="10616" y="30096"/>
                    <a:pt x="11780" y="29726"/>
                  </a:cubicBezTo>
                  <a:cubicBezTo>
                    <a:pt x="14816" y="28744"/>
                    <a:pt x="16756" y="25982"/>
                    <a:pt x="17509" y="22969"/>
                  </a:cubicBezTo>
                  <a:cubicBezTo>
                    <a:pt x="19381" y="15460"/>
                    <a:pt x="16527" y="6855"/>
                    <a:pt x="13172" y="190"/>
                  </a:cubicBezTo>
                  <a:cubicBezTo>
                    <a:pt x="13102" y="56"/>
                    <a:pt x="12990" y="0"/>
                    <a:pt x="1287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3024950" y="874825"/>
              <a:ext cx="267775" cy="333875"/>
            </a:xfrm>
            <a:custGeom>
              <a:rect b="b" l="l" r="r" t="t"/>
              <a:pathLst>
                <a:path extrusionOk="0" h="13355" w="10711">
                  <a:moveTo>
                    <a:pt x="9926" y="0"/>
                  </a:moveTo>
                  <a:cubicBezTo>
                    <a:pt x="9709" y="0"/>
                    <a:pt x="9469" y="184"/>
                    <a:pt x="9524" y="457"/>
                  </a:cubicBezTo>
                  <a:cubicBezTo>
                    <a:pt x="10095" y="3698"/>
                    <a:pt x="10140" y="7898"/>
                    <a:pt x="8383" y="10820"/>
                  </a:cubicBezTo>
                  <a:cubicBezTo>
                    <a:pt x="7597" y="12135"/>
                    <a:pt x="6798" y="12652"/>
                    <a:pt x="6024" y="12652"/>
                  </a:cubicBezTo>
                  <a:cubicBezTo>
                    <a:pt x="3761" y="12652"/>
                    <a:pt x="1706" y="8234"/>
                    <a:pt x="805" y="6415"/>
                  </a:cubicBezTo>
                  <a:cubicBezTo>
                    <a:pt x="734" y="6281"/>
                    <a:pt x="624" y="6225"/>
                    <a:pt x="512" y="6225"/>
                  </a:cubicBezTo>
                  <a:cubicBezTo>
                    <a:pt x="262" y="6225"/>
                    <a:pt x="1" y="6503"/>
                    <a:pt x="143" y="6803"/>
                  </a:cubicBezTo>
                  <a:cubicBezTo>
                    <a:pt x="1182" y="8882"/>
                    <a:pt x="3035" y="13355"/>
                    <a:pt x="5832" y="13355"/>
                  </a:cubicBezTo>
                  <a:cubicBezTo>
                    <a:pt x="6413" y="13355"/>
                    <a:pt x="7034" y="13162"/>
                    <a:pt x="7698" y="12714"/>
                  </a:cubicBezTo>
                  <a:cubicBezTo>
                    <a:pt x="9296" y="11619"/>
                    <a:pt x="9866" y="9450"/>
                    <a:pt x="10209" y="7693"/>
                  </a:cubicBezTo>
                  <a:cubicBezTo>
                    <a:pt x="10711" y="5228"/>
                    <a:pt x="10688" y="2740"/>
                    <a:pt x="10232" y="275"/>
                  </a:cubicBezTo>
                  <a:cubicBezTo>
                    <a:pt x="10204" y="82"/>
                    <a:pt x="10070" y="0"/>
                    <a:pt x="99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2765750" y="962725"/>
              <a:ext cx="221125" cy="216950"/>
            </a:xfrm>
            <a:custGeom>
              <a:rect b="b" l="l" r="r" t="t"/>
              <a:pathLst>
                <a:path extrusionOk="0" h="8678" w="8845">
                  <a:moveTo>
                    <a:pt x="8000" y="1"/>
                  </a:moveTo>
                  <a:cubicBezTo>
                    <a:pt x="7777" y="1"/>
                    <a:pt x="7534" y="190"/>
                    <a:pt x="7589" y="479"/>
                  </a:cubicBezTo>
                  <a:cubicBezTo>
                    <a:pt x="8000" y="2670"/>
                    <a:pt x="7909" y="5250"/>
                    <a:pt x="6174" y="6916"/>
                  </a:cubicBezTo>
                  <a:cubicBezTo>
                    <a:pt x="5472" y="7590"/>
                    <a:pt x="4786" y="7871"/>
                    <a:pt x="4145" y="7871"/>
                  </a:cubicBezTo>
                  <a:cubicBezTo>
                    <a:pt x="2683" y="7871"/>
                    <a:pt x="1454" y="6410"/>
                    <a:pt x="787" y="4839"/>
                  </a:cubicBezTo>
                  <a:cubicBezTo>
                    <a:pt x="722" y="4693"/>
                    <a:pt x="613" y="4634"/>
                    <a:pt x="500" y="4634"/>
                  </a:cubicBezTo>
                  <a:cubicBezTo>
                    <a:pt x="258" y="4634"/>
                    <a:pt x="1" y="4908"/>
                    <a:pt x="125" y="5204"/>
                  </a:cubicBezTo>
                  <a:cubicBezTo>
                    <a:pt x="870" y="6954"/>
                    <a:pt x="2352" y="8678"/>
                    <a:pt x="4141" y="8678"/>
                  </a:cubicBezTo>
                  <a:cubicBezTo>
                    <a:pt x="4708" y="8678"/>
                    <a:pt x="5307" y="8504"/>
                    <a:pt x="5923" y="8103"/>
                  </a:cubicBezTo>
                  <a:cubicBezTo>
                    <a:pt x="8525" y="6391"/>
                    <a:pt x="8845" y="3081"/>
                    <a:pt x="8320" y="274"/>
                  </a:cubicBezTo>
                  <a:cubicBezTo>
                    <a:pt x="8283" y="83"/>
                    <a:pt x="8146" y="1"/>
                    <a:pt x="800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2891600" y="1115775"/>
              <a:ext cx="197125" cy="178950"/>
            </a:xfrm>
            <a:custGeom>
              <a:rect b="b" l="l" r="r" t="t"/>
              <a:pathLst>
                <a:path extrusionOk="0" h="7158" w="7885">
                  <a:moveTo>
                    <a:pt x="7514" y="1"/>
                  </a:moveTo>
                  <a:cubicBezTo>
                    <a:pt x="7326" y="1"/>
                    <a:pt x="7132" y="120"/>
                    <a:pt x="7120" y="360"/>
                  </a:cubicBezTo>
                  <a:cubicBezTo>
                    <a:pt x="7075" y="2049"/>
                    <a:pt x="6823" y="4240"/>
                    <a:pt x="5614" y="5564"/>
                  </a:cubicBezTo>
                  <a:cubicBezTo>
                    <a:pt x="5075" y="6153"/>
                    <a:pt x="4476" y="6377"/>
                    <a:pt x="3862" y="6377"/>
                  </a:cubicBezTo>
                  <a:cubicBezTo>
                    <a:pt x="2784" y="6377"/>
                    <a:pt x="1659" y="5687"/>
                    <a:pt x="729" y="5062"/>
                  </a:cubicBezTo>
                  <a:cubicBezTo>
                    <a:pt x="659" y="5015"/>
                    <a:pt x="590" y="4995"/>
                    <a:pt x="525" y="4995"/>
                  </a:cubicBezTo>
                  <a:cubicBezTo>
                    <a:pt x="209" y="4995"/>
                    <a:pt x="0" y="5474"/>
                    <a:pt x="341" y="5701"/>
                  </a:cubicBezTo>
                  <a:cubicBezTo>
                    <a:pt x="1418" y="6434"/>
                    <a:pt x="2643" y="7158"/>
                    <a:pt x="3860" y="7158"/>
                  </a:cubicBezTo>
                  <a:cubicBezTo>
                    <a:pt x="4499" y="7158"/>
                    <a:pt x="5137" y="6958"/>
                    <a:pt x="5751" y="6454"/>
                  </a:cubicBezTo>
                  <a:cubicBezTo>
                    <a:pt x="7463" y="5062"/>
                    <a:pt x="7805" y="2414"/>
                    <a:pt x="7873" y="360"/>
                  </a:cubicBezTo>
                  <a:cubicBezTo>
                    <a:pt x="7885" y="120"/>
                    <a:pt x="7702" y="1"/>
                    <a:pt x="75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2255075" y="1167700"/>
              <a:ext cx="659900" cy="367325"/>
            </a:xfrm>
            <a:custGeom>
              <a:rect b="b" l="l" r="r" t="t"/>
              <a:pathLst>
                <a:path extrusionOk="0" h="14693" w="26396">
                  <a:moveTo>
                    <a:pt x="25665" y="1"/>
                  </a:moveTo>
                  <a:cubicBezTo>
                    <a:pt x="25477" y="1"/>
                    <a:pt x="25300" y="121"/>
                    <a:pt x="25323" y="360"/>
                  </a:cubicBezTo>
                  <a:cubicBezTo>
                    <a:pt x="25642" y="3487"/>
                    <a:pt x="25072" y="7208"/>
                    <a:pt x="22858" y="9582"/>
                  </a:cubicBezTo>
                  <a:cubicBezTo>
                    <a:pt x="20837" y="11712"/>
                    <a:pt x="18330" y="13906"/>
                    <a:pt x="15256" y="13906"/>
                  </a:cubicBezTo>
                  <a:cubicBezTo>
                    <a:pt x="15136" y="13906"/>
                    <a:pt x="15014" y="13902"/>
                    <a:pt x="14892" y="13896"/>
                  </a:cubicBezTo>
                  <a:cubicBezTo>
                    <a:pt x="9299" y="13553"/>
                    <a:pt x="4050" y="10198"/>
                    <a:pt x="854" y="5701"/>
                  </a:cubicBezTo>
                  <a:cubicBezTo>
                    <a:pt x="764" y="5584"/>
                    <a:pt x="644" y="5536"/>
                    <a:pt x="526" y="5536"/>
                  </a:cubicBezTo>
                  <a:cubicBezTo>
                    <a:pt x="255" y="5536"/>
                    <a:pt x="1" y="5796"/>
                    <a:pt x="192" y="6067"/>
                  </a:cubicBezTo>
                  <a:cubicBezTo>
                    <a:pt x="3385" y="10558"/>
                    <a:pt x="9238" y="14692"/>
                    <a:pt x="15030" y="14692"/>
                  </a:cubicBezTo>
                  <a:cubicBezTo>
                    <a:pt x="15449" y="14692"/>
                    <a:pt x="15867" y="14671"/>
                    <a:pt x="16284" y="14626"/>
                  </a:cubicBezTo>
                  <a:cubicBezTo>
                    <a:pt x="19183" y="14306"/>
                    <a:pt x="21967" y="11818"/>
                    <a:pt x="23793" y="9673"/>
                  </a:cubicBezTo>
                  <a:cubicBezTo>
                    <a:pt x="25848" y="7253"/>
                    <a:pt x="26396" y="3464"/>
                    <a:pt x="26076" y="360"/>
                  </a:cubicBezTo>
                  <a:cubicBezTo>
                    <a:pt x="26053" y="121"/>
                    <a:pt x="25853" y="1"/>
                    <a:pt x="256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2249350" y="1457150"/>
              <a:ext cx="547150" cy="285700"/>
            </a:xfrm>
            <a:custGeom>
              <a:rect b="b" l="l" r="r" t="t"/>
              <a:pathLst>
                <a:path extrusionOk="0" h="11428" w="21886">
                  <a:moveTo>
                    <a:pt x="21424" y="0"/>
                  </a:moveTo>
                  <a:cubicBezTo>
                    <a:pt x="21276" y="0"/>
                    <a:pt x="21137" y="81"/>
                    <a:pt x="21101" y="263"/>
                  </a:cubicBezTo>
                  <a:cubicBezTo>
                    <a:pt x="20302" y="4760"/>
                    <a:pt x="17882" y="8229"/>
                    <a:pt x="13523" y="9804"/>
                  </a:cubicBezTo>
                  <a:cubicBezTo>
                    <a:pt x="11889" y="10395"/>
                    <a:pt x="10222" y="10672"/>
                    <a:pt x="8564" y="10672"/>
                  </a:cubicBezTo>
                  <a:cubicBezTo>
                    <a:pt x="5869" y="10672"/>
                    <a:pt x="3200" y="9940"/>
                    <a:pt x="741" y="8640"/>
                  </a:cubicBezTo>
                  <a:cubicBezTo>
                    <a:pt x="678" y="8607"/>
                    <a:pt x="618" y="8593"/>
                    <a:pt x="560" y="8593"/>
                  </a:cubicBezTo>
                  <a:cubicBezTo>
                    <a:pt x="218" y="8593"/>
                    <a:pt x="1" y="9107"/>
                    <a:pt x="353" y="9302"/>
                  </a:cubicBezTo>
                  <a:cubicBezTo>
                    <a:pt x="2949" y="10655"/>
                    <a:pt x="5775" y="11427"/>
                    <a:pt x="8614" y="11427"/>
                  </a:cubicBezTo>
                  <a:cubicBezTo>
                    <a:pt x="10517" y="11427"/>
                    <a:pt x="12426" y="11080"/>
                    <a:pt x="14276" y="10329"/>
                  </a:cubicBezTo>
                  <a:cubicBezTo>
                    <a:pt x="18636" y="8549"/>
                    <a:pt x="21032" y="5011"/>
                    <a:pt x="21831" y="469"/>
                  </a:cubicBezTo>
                  <a:cubicBezTo>
                    <a:pt x="21886" y="181"/>
                    <a:pt x="21645" y="0"/>
                    <a:pt x="214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1634900" y="1357725"/>
              <a:ext cx="675500" cy="494075"/>
            </a:xfrm>
            <a:custGeom>
              <a:rect b="b" l="l" r="r" t="t"/>
              <a:pathLst>
                <a:path extrusionOk="0" h="19763" w="27020">
                  <a:moveTo>
                    <a:pt x="26648" y="1"/>
                  </a:moveTo>
                  <a:cubicBezTo>
                    <a:pt x="26460" y="1"/>
                    <a:pt x="26266" y="120"/>
                    <a:pt x="26254" y="360"/>
                  </a:cubicBezTo>
                  <a:cubicBezTo>
                    <a:pt x="26118" y="4309"/>
                    <a:pt x="25638" y="8235"/>
                    <a:pt x="24725" y="12069"/>
                  </a:cubicBezTo>
                  <a:cubicBezTo>
                    <a:pt x="24291" y="13918"/>
                    <a:pt x="23903" y="16224"/>
                    <a:pt x="22511" y="17616"/>
                  </a:cubicBezTo>
                  <a:cubicBezTo>
                    <a:pt x="21496" y="18644"/>
                    <a:pt x="20162" y="18999"/>
                    <a:pt x="18791" y="18999"/>
                  </a:cubicBezTo>
                  <a:cubicBezTo>
                    <a:pt x="17727" y="18999"/>
                    <a:pt x="16641" y="18785"/>
                    <a:pt x="15664" y="18506"/>
                  </a:cubicBezTo>
                  <a:cubicBezTo>
                    <a:pt x="9158" y="16657"/>
                    <a:pt x="3772" y="11887"/>
                    <a:pt x="804" y="5861"/>
                  </a:cubicBezTo>
                  <a:cubicBezTo>
                    <a:pt x="734" y="5727"/>
                    <a:pt x="624" y="5671"/>
                    <a:pt x="512" y="5671"/>
                  </a:cubicBezTo>
                  <a:cubicBezTo>
                    <a:pt x="262" y="5671"/>
                    <a:pt x="0" y="5949"/>
                    <a:pt x="142" y="6249"/>
                  </a:cubicBezTo>
                  <a:cubicBezTo>
                    <a:pt x="3383" y="12823"/>
                    <a:pt x="10208" y="18963"/>
                    <a:pt x="17786" y="19716"/>
                  </a:cubicBezTo>
                  <a:cubicBezTo>
                    <a:pt x="18091" y="19747"/>
                    <a:pt x="18386" y="19763"/>
                    <a:pt x="18671" y="19763"/>
                  </a:cubicBezTo>
                  <a:cubicBezTo>
                    <a:pt x="21913" y="19763"/>
                    <a:pt x="23916" y="17771"/>
                    <a:pt x="24839" y="14603"/>
                  </a:cubicBezTo>
                  <a:cubicBezTo>
                    <a:pt x="26186" y="9992"/>
                    <a:pt x="26848" y="5153"/>
                    <a:pt x="27008" y="360"/>
                  </a:cubicBezTo>
                  <a:cubicBezTo>
                    <a:pt x="27019" y="120"/>
                    <a:pt x="26836" y="1"/>
                    <a:pt x="2664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1715475" y="1767150"/>
              <a:ext cx="390350" cy="84275"/>
            </a:xfrm>
            <a:custGeom>
              <a:rect b="b" l="l" r="r" t="t"/>
              <a:pathLst>
                <a:path extrusionOk="0" h="3371" w="15614">
                  <a:moveTo>
                    <a:pt x="486" y="0"/>
                  </a:moveTo>
                  <a:cubicBezTo>
                    <a:pt x="192" y="0"/>
                    <a:pt x="1" y="492"/>
                    <a:pt x="320" y="737"/>
                  </a:cubicBezTo>
                  <a:cubicBezTo>
                    <a:pt x="2215" y="2152"/>
                    <a:pt x="4657" y="2540"/>
                    <a:pt x="6940" y="2905"/>
                  </a:cubicBezTo>
                  <a:cubicBezTo>
                    <a:pt x="8941" y="3225"/>
                    <a:pt x="10954" y="3371"/>
                    <a:pt x="12971" y="3371"/>
                  </a:cubicBezTo>
                  <a:cubicBezTo>
                    <a:pt x="13692" y="3371"/>
                    <a:pt x="14413" y="3352"/>
                    <a:pt x="15134" y="3316"/>
                  </a:cubicBezTo>
                  <a:cubicBezTo>
                    <a:pt x="15606" y="3294"/>
                    <a:pt x="15613" y="2562"/>
                    <a:pt x="15155" y="2562"/>
                  </a:cubicBezTo>
                  <a:cubicBezTo>
                    <a:pt x="15148" y="2562"/>
                    <a:pt x="15141" y="2562"/>
                    <a:pt x="15134" y="2563"/>
                  </a:cubicBezTo>
                  <a:cubicBezTo>
                    <a:pt x="14385" y="2601"/>
                    <a:pt x="13637" y="2622"/>
                    <a:pt x="12888" y="2622"/>
                  </a:cubicBezTo>
                  <a:cubicBezTo>
                    <a:pt x="10968" y="2622"/>
                    <a:pt x="9050" y="2487"/>
                    <a:pt x="7145" y="2175"/>
                  </a:cubicBezTo>
                  <a:cubicBezTo>
                    <a:pt x="4931" y="1832"/>
                    <a:pt x="2534" y="1444"/>
                    <a:pt x="685" y="75"/>
                  </a:cubicBezTo>
                  <a:cubicBezTo>
                    <a:pt x="617" y="23"/>
                    <a:pt x="549" y="0"/>
                    <a:pt x="48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105725" y="-181700"/>
              <a:ext cx="1028575" cy="1812750"/>
            </a:xfrm>
            <a:custGeom>
              <a:rect b="b" l="l" r="r" t="t"/>
              <a:pathLst>
                <a:path extrusionOk="0" h="72510" w="41143">
                  <a:moveTo>
                    <a:pt x="40592" y="0"/>
                  </a:moveTo>
                  <a:cubicBezTo>
                    <a:pt x="40560" y="0"/>
                    <a:pt x="40527" y="4"/>
                    <a:pt x="40493" y="12"/>
                  </a:cubicBezTo>
                  <a:cubicBezTo>
                    <a:pt x="28578" y="2865"/>
                    <a:pt x="18786" y="9895"/>
                    <a:pt x="11984" y="20098"/>
                  </a:cubicBezTo>
                  <a:cubicBezTo>
                    <a:pt x="4862" y="30781"/>
                    <a:pt x="1302" y="44042"/>
                    <a:pt x="480" y="56756"/>
                  </a:cubicBezTo>
                  <a:cubicBezTo>
                    <a:pt x="183" y="61298"/>
                    <a:pt x="1" y="71592"/>
                    <a:pt x="6232" y="72505"/>
                  </a:cubicBezTo>
                  <a:cubicBezTo>
                    <a:pt x="6254" y="72508"/>
                    <a:pt x="6275" y="72510"/>
                    <a:pt x="6296" y="72510"/>
                  </a:cubicBezTo>
                  <a:cubicBezTo>
                    <a:pt x="6729" y="72510"/>
                    <a:pt x="6895" y="71863"/>
                    <a:pt x="6437" y="71798"/>
                  </a:cubicBezTo>
                  <a:cubicBezTo>
                    <a:pt x="3287" y="71318"/>
                    <a:pt x="2169" y="67780"/>
                    <a:pt x="1621" y="65064"/>
                  </a:cubicBezTo>
                  <a:cubicBezTo>
                    <a:pt x="982" y="61869"/>
                    <a:pt x="1050" y="58582"/>
                    <a:pt x="1347" y="55363"/>
                  </a:cubicBezTo>
                  <a:cubicBezTo>
                    <a:pt x="1895" y="49246"/>
                    <a:pt x="3059" y="43152"/>
                    <a:pt x="4862" y="37309"/>
                  </a:cubicBezTo>
                  <a:cubicBezTo>
                    <a:pt x="8104" y="26626"/>
                    <a:pt x="13833" y="16583"/>
                    <a:pt x="22552" y="9462"/>
                  </a:cubicBezTo>
                  <a:cubicBezTo>
                    <a:pt x="27870" y="5102"/>
                    <a:pt x="34056" y="2317"/>
                    <a:pt x="40698" y="742"/>
                  </a:cubicBezTo>
                  <a:cubicBezTo>
                    <a:pt x="41143" y="637"/>
                    <a:pt x="40998" y="0"/>
                    <a:pt x="405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256100" y="185025"/>
              <a:ext cx="701375" cy="1443475"/>
            </a:xfrm>
            <a:custGeom>
              <a:rect b="b" l="l" r="r" t="t"/>
              <a:pathLst>
                <a:path extrusionOk="0" h="57739" w="28055">
                  <a:moveTo>
                    <a:pt x="27547" y="0"/>
                  </a:moveTo>
                  <a:cubicBezTo>
                    <a:pt x="27433" y="0"/>
                    <a:pt x="27319" y="53"/>
                    <a:pt x="27242" y="179"/>
                  </a:cubicBezTo>
                  <a:cubicBezTo>
                    <a:pt x="21513" y="9538"/>
                    <a:pt x="16172" y="19147"/>
                    <a:pt x="11287" y="28985"/>
                  </a:cubicBezTo>
                  <a:cubicBezTo>
                    <a:pt x="9005" y="33550"/>
                    <a:pt x="6699" y="38161"/>
                    <a:pt x="4805" y="42908"/>
                  </a:cubicBezTo>
                  <a:cubicBezTo>
                    <a:pt x="3869" y="45259"/>
                    <a:pt x="3047" y="47656"/>
                    <a:pt x="2499" y="50121"/>
                  </a:cubicBezTo>
                  <a:cubicBezTo>
                    <a:pt x="2089" y="51970"/>
                    <a:pt x="2294" y="56147"/>
                    <a:pt x="377" y="57037"/>
                  </a:cubicBezTo>
                  <a:cubicBezTo>
                    <a:pt x="0" y="57216"/>
                    <a:pt x="243" y="57738"/>
                    <a:pt x="598" y="57738"/>
                  </a:cubicBezTo>
                  <a:cubicBezTo>
                    <a:pt x="651" y="57738"/>
                    <a:pt x="708" y="57726"/>
                    <a:pt x="765" y="57699"/>
                  </a:cubicBezTo>
                  <a:cubicBezTo>
                    <a:pt x="2089" y="57060"/>
                    <a:pt x="2362" y="55736"/>
                    <a:pt x="2568" y="54367"/>
                  </a:cubicBezTo>
                  <a:cubicBezTo>
                    <a:pt x="2956" y="51628"/>
                    <a:pt x="3458" y="48980"/>
                    <a:pt x="4348" y="46355"/>
                  </a:cubicBezTo>
                  <a:cubicBezTo>
                    <a:pt x="6129" y="40923"/>
                    <a:pt x="8776" y="35764"/>
                    <a:pt x="11287" y="30651"/>
                  </a:cubicBezTo>
                  <a:cubicBezTo>
                    <a:pt x="16354" y="20380"/>
                    <a:pt x="21901" y="10337"/>
                    <a:pt x="27881" y="568"/>
                  </a:cubicBezTo>
                  <a:cubicBezTo>
                    <a:pt x="28055" y="267"/>
                    <a:pt x="27802" y="0"/>
                    <a:pt x="2754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310575" y="1370850"/>
              <a:ext cx="414875" cy="630575"/>
            </a:xfrm>
            <a:custGeom>
              <a:rect b="b" l="l" r="r" t="t"/>
              <a:pathLst>
                <a:path extrusionOk="0" h="25223" w="16595">
                  <a:moveTo>
                    <a:pt x="1387" y="0"/>
                  </a:moveTo>
                  <a:cubicBezTo>
                    <a:pt x="1199" y="0"/>
                    <a:pt x="994" y="120"/>
                    <a:pt x="959" y="360"/>
                  </a:cubicBezTo>
                  <a:cubicBezTo>
                    <a:pt x="1" y="7755"/>
                    <a:pt x="2443" y="15356"/>
                    <a:pt x="7442" y="20880"/>
                  </a:cubicBezTo>
                  <a:cubicBezTo>
                    <a:pt x="8273" y="21808"/>
                    <a:pt x="11198" y="25222"/>
                    <a:pt x="13073" y="25222"/>
                  </a:cubicBezTo>
                  <a:cubicBezTo>
                    <a:pt x="13413" y="25222"/>
                    <a:pt x="13718" y="25110"/>
                    <a:pt x="13970" y="24851"/>
                  </a:cubicBezTo>
                  <a:cubicBezTo>
                    <a:pt x="15111" y="23665"/>
                    <a:pt x="15545" y="21177"/>
                    <a:pt x="15887" y="19647"/>
                  </a:cubicBezTo>
                  <a:cubicBezTo>
                    <a:pt x="16412" y="17433"/>
                    <a:pt x="16595" y="15174"/>
                    <a:pt x="16595" y="12914"/>
                  </a:cubicBezTo>
                  <a:cubicBezTo>
                    <a:pt x="16583" y="12663"/>
                    <a:pt x="16389" y="12537"/>
                    <a:pt x="16201" y="12537"/>
                  </a:cubicBezTo>
                  <a:cubicBezTo>
                    <a:pt x="16013" y="12537"/>
                    <a:pt x="15830" y="12663"/>
                    <a:pt x="15842" y="12914"/>
                  </a:cubicBezTo>
                  <a:cubicBezTo>
                    <a:pt x="15842" y="14877"/>
                    <a:pt x="15705" y="16863"/>
                    <a:pt x="15317" y="18803"/>
                  </a:cubicBezTo>
                  <a:cubicBezTo>
                    <a:pt x="15070" y="19922"/>
                    <a:pt x="14342" y="24309"/>
                    <a:pt x="12679" y="24309"/>
                  </a:cubicBezTo>
                  <a:cubicBezTo>
                    <a:pt x="12645" y="24309"/>
                    <a:pt x="12612" y="24307"/>
                    <a:pt x="12578" y="24304"/>
                  </a:cubicBezTo>
                  <a:cubicBezTo>
                    <a:pt x="11916" y="24235"/>
                    <a:pt x="10866" y="23094"/>
                    <a:pt x="10386" y="22706"/>
                  </a:cubicBezTo>
                  <a:cubicBezTo>
                    <a:pt x="9953" y="22341"/>
                    <a:pt x="9542" y="21953"/>
                    <a:pt x="9131" y="21565"/>
                  </a:cubicBezTo>
                  <a:cubicBezTo>
                    <a:pt x="7944" y="20423"/>
                    <a:pt x="6871" y="19145"/>
                    <a:pt x="5935" y="17798"/>
                  </a:cubicBezTo>
                  <a:cubicBezTo>
                    <a:pt x="2443" y="12686"/>
                    <a:pt x="914" y="6477"/>
                    <a:pt x="1713" y="360"/>
                  </a:cubicBezTo>
                  <a:cubicBezTo>
                    <a:pt x="1747" y="120"/>
                    <a:pt x="1576" y="0"/>
                    <a:pt x="138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371900" y="-554025"/>
              <a:ext cx="1645150" cy="1034100"/>
            </a:xfrm>
            <a:custGeom>
              <a:rect b="b" l="l" r="r" t="t"/>
              <a:pathLst>
                <a:path extrusionOk="0" h="41364" w="65806">
                  <a:moveTo>
                    <a:pt x="65348" y="114"/>
                  </a:moveTo>
                  <a:cubicBezTo>
                    <a:pt x="65341" y="114"/>
                    <a:pt x="65334" y="114"/>
                    <a:pt x="65327" y="114"/>
                  </a:cubicBezTo>
                  <a:cubicBezTo>
                    <a:pt x="59780" y="411"/>
                    <a:pt x="54074" y="0"/>
                    <a:pt x="48687" y="1621"/>
                  </a:cubicBezTo>
                  <a:cubicBezTo>
                    <a:pt x="46815" y="2191"/>
                    <a:pt x="44967" y="3378"/>
                    <a:pt x="43072" y="3721"/>
                  </a:cubicBezTo>
                  <a:cubicBezTo>
                    <a:pt x="41931" y="3926"/>
                    <a:pt x="40744" y="3972"/>
                    <a:pt x="39603" y="4132"/>
                  </a:cubicBezTo>
                  <a:cubicBezTo>
                    <a:pt x="29240" y="5524"/>
                    <a:pt x="18877" y="9199"/>
                    <a:pt x="10957" y="16229"/>
                  </a:cubicBezTo>
                  <a:cubicBezTo>
                    <a:pt x="4292" y="22186"/>
                    <a:pt x="1" y="30769"/>
                    <a:pt x="3447" y="39556"/>
                  </a:cubicBezTo>
                  <a:cubicBezTo>
                    <a:pt x="3676" y="40127"/>
                    <a:pt x="3904" y="41268"/>
                    <a:pt x="4611" y="41360"/>
                  </a:cubicBezTo>
                  <a:cubicBezTo>
                    <a:pt x="4633" y="41362"/>
                    <a:pt x="4655" y="41363"/>
                    <a:pt x="4677" y="41363"/>
                  </a:cubicBezTo>
                  <a:cubicBezTo>
                    <a:pt x="5443" y="41363"/>
                    <a:pt x="6403" y="39863"/>
                    <a:pt x="6780" y="39419"/>
                  </a:cubicBezTo>
                  <a:cubicBezTo>
                    <a:pt x="9382" y="36224"/>
                    <a:pt x="11550" y="32686"/>
                    <a:pt x="14198" y="29536"/>
                  </a:cubicBezTo>
                  <a:cubicBezTo>
                    <a:pt x="15294" y="28235"/>
                    <a:pt x="16709" y="27664"/>
                    <a:pt x="18284" y="27094"/>
                  </a:cubicBezTo>
                  <a:cubicBezTo>
                    <a:pt x="20566" y="26272"/>
                    <a:pt x="22940" y="25633"/>
                    <a:pt x="25314" y="25062"/>
                  </a:cubicBezTo>
                  <a:cubicBezTo>
                    <a:pt x="29022" y="24135"/>
                    <a:pt x="33222" y="22867"/>
                    <a:pt x="37107" y="22867"/>
                  </a:cubicBezTo>
                  <a:cubicBezTo>
                    <a:pt x="37239" y="22867"/>
                    <a:pt x="37371" y="22868"/>
                    <a:pt x="37503" y="22871"/>
                  </a:cubicBezTo>
                  <a:cubicBezTo>
                    <a:pt x="37982" y="22871"/>
                    <a:pt x="37982" y="22118"/>
                    <a:pt x="37503" y="22118"/>
                  </a:cubicBezTo>
                  <a:cubicBezTo>
                    <a:pt x="37392" y="22115"/>
                    <a:pt x="37280" y="22114"/>
                    <a:pt x="37168" y="22114"/>
                  </a:cubicBezTo>
                  <a:cubicBezTo>
                    <a:pt x="34300" y="22114"/>
                    <a:pt x="31278" y="22940"/>
                    <a:pt x="28510" y="23533"/>
                  </a:cubicBezTo>
                  <a:cubicBezTo>
                    <a:pt x="24629" y="24378"/>
                    <a:pt x="20680" y="25291"/>
                    <a:pt x="17006" y="26774"/>
                  </a:cubicBezTo>
                  <a:cubicBezTo>
                    <a:pt x="14404" y="27824"/>
                    <a:pt x="13125" y="29627"/>
                    <a:pt x="11482" y="31841"/>
                  </a:cubicBezTo>
                  <a:cubicBezTo>
                    <a:pt x="10226" y="33530"/>
                    <a:pt x="9017" y="35242"/>
                    <a:pt x="7761" y="36931"/>
                  </a:cubicBezTo>
                  <a:cubicBezTo>
                    <a:pt x="7100" y="37799"/>
                    <a:pt x="5822" y="40149"/>
                    <a:pt x="4704" y="40538"/>
                  </a:cubicBezTo>
                  <a:lnTo>
                    <a:pt x="4704" y="40538"/>
                  </a:lnTo>
                  <a:cubicBezTo>
                    <a:pt x="4688" y="40512"/>
                    <a:pt x="4665" y="40482"/>
                    <a:pt x="4634" y="40447"/>
                  </a:cubicBezTo>
                  <a:cubicBezTo>
                    <a:pt x="4497" y="40264"/>
                    <a:pt x="4406" y="39899"/>
                    <a:pt x="4315" y="39693"/>
                  </a:cubicBezTo>
                  <a:cubicBezTo>
                    <a:pt x="4041" y="39077"/>
                    <a:pt x="3813" y="38438"/>
                    <a:pt x="3630" y="37799"/>
                  </a:cubicBezTo>
                  <a:cubicBezTo>
                    <a:pt x="3151" y="36178"/>
                    <a:pt x="2900" y="34512"/>
                    <a:pt x="2922" y="32823"/>
                  </a:cubicBezTo>
                  <a:cubicBezTo>
                    <a:pt x="2945" y="27619"/>
                    <a:pt x="5570" y="22894"/>
                    <a:pt x="9040" y="19173"/>
                  </a:cubicBezTo>
                  <a:cubicBezTo>
                    <a:pt x="16572" y="11070"/>
                    <a:pt x="27414" y="6802"/>
                    <a:pt x="38165" y="5090"/>
                  </a:cubicBezTo>
                  <a:cubicBezTo>
                    <a:pt x="39671" y="4839"/>
                    <a:pt x="41178" y="4679"/>
                    <a:pt x="42707" y="4520"/>
                  </a:cubicBezTo>
                  <a:cubicBezTo>
                    <a:pt x="44191" y="4337"/>
                    <a:pt x="45332" y="3629"/>
                    <a:pt x="46747" y="3082"/>
                  </a:cubicBezTo>
                  <a:cubicBezTo>
                    <a:pt x="52727" y="776"/>
                    <a:pt x="59027" y="1210"/>
                    <a:pt x="65327" y="868"/>
                  </a:cubicBezTo>
                  <a:cubicBezTo>
                    <a:pt x="65799" y="845"/>
                    <a:pt x="65806" y="114"/>
                    <a:pt x="65348" y="114"/>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657200" y="-29325"/>
              <a:ext cx="1426025" cy="1604450"/>
            </a:xfrm>
            <a:custGeom>
              <a:rect b="b" l="l" r="r" t="t"/>
              <a:pathLst>
                <a:path extrusionOk="0" h="64178" w="57041">
                  <a:moveTo>
                    <a:pt x="55193" y="0"/>
                  </a:moveTo>
                  <a:cubicBezTo>
                    <a:pt x="49935" y="0"/>
                    <a:pt x="44665" y="2437"/>
                    <a:pt x="40150" y="4873"/>
                  </a:cubicBezTo>
                  <a:cubicBezTo>
                    <a:pt x="35562" y="7361"/>
                    <a:pt x="31065" y="10306"/>
                    <a:pt x="27231" y="13866"/>
                  </a:cubicBezTo>
                  <a:cubicBezTo>
                    <a:pt x="21159" y="19550"/>
                    <a:pt x="15544" y="25941"/>
                    <a:pt x="10660" y="32652"/>
                  </a:cubicBezTo>
                  <a:cubicBezTo>
                    <a:pt x="7281" y="37262"/>
                    <a:pt x="4109" y="42261"/>
                    <a:pt x="2283" y="47716"/>
                  </a:cubicBezTo>
                  <a:cubicBezTo>
                    <a:pt x="1278" y="50729"/>
                    <a:pt x="548" y="53948"/>
                    <a:pt x="251" y="57120"/>
                  </a:cubicBezTo>
                  <a:cubicBezTo>
                    <a:pt x="91" y="58741"/>
                    <a:pt x="0" y="60567"/>
                    <a:pt x="594" y="62142"/>
                  </a:cubicBezTo>
                  <a:cubicBezTo>
                    <a:pt x="860" y="62901"/>
                    <a:pt x="1700" y="64178"/>
                    <a:pt x="2696" y="64178"/>
                  </a:cubicBezTo>
                  <a:cubicBezTo>
                    <a:pt x="2808" y="64178"/>
                    <a:pt x="2921" y="64162"/>
                    <a:pt x="3036" y="64128"/>
                  </a:cubicBezTo>
                  <a:cubicBezTo>
                    <a:pt x="3675" y="63945"/>
                    <a:pt x="4131" y="62918"/>
                    <a:pt x="4520" y="62416"/>
                  </a:cubicBezTo>
                  <a:cubicBezTo>
                    <a:pt x="6391" y="59859"/>
                    <a:pt x="8354" y="57394"/>
                    <a:pt x="10386" y="54997"/>
                  </a:cubicBezTo>
                  <a:cubicBezTo>
                    <a:pt x="17735" y="46347"/>
                    <a:pt x="26614" y="38928"/>
                    <a:pt x="35151" y="31487"/>
                  </a:cubicBezTo>
                  <a:cubicBezTo>
                    <a:pt x="35436" y="31238"/>
                    <a:pt x="35179" y="30863"/>
                    <a:pt x="34878" y="30863"/>
                  </a:cubicBezTo>
                  <a:cubicBezTo>
                    <a:pt x="34794" y="30863"/>
                    <a:pt x="34706" y="30892"/>
                    <a:pt x="34626" y="30962"/>
                  </a:cubicBezTo>
                  <a:cubicBezTo>
                    <a:pt x="28281" y="36486"/>
                    <a:pt x="21935" y="42078"/>
                    <a:pt x="15909" y="47944"/>
                  </a:cubicBezTo>
                  <a:cubicBezTo>
                    <a:pt x="11573" y="52190"/>
                    <a:pt x="7692" y="56892"/>
                    <a:pt x="4063" y="61754"/>
                  </a:cubicBezTo>
                  <a:cubicBezTo>
                    <a:pt x="3675" y="62279"/>
                    <a:pt x="3287" y="62804"/>
                    <a:pt x="2899" y="63352"/>
                  </a:cubicBezTo>
                  <a:cubicBezTo>
                    <a:pt x="2889" y="63365"/>
                    <a:pt x="2881" y="63378"/>
                    <a:pt x="2873" y="63390"/>
                  </a:cubicBezTo>
                  <a:lnTo>
                    <a:pt x="2873" y="63390"/>
                  </a:lnTo>
                  <a:cubicBezTo>
                    <a:pt x="2442" y="63319"/>
                    <a:pt x="2133" y="63179"/>
                    <a:pt x="1803" y="62827"/>
                  </a:cubicBezTo>
                  <a:cubicBezTo>
                    <a:pt x="936" y="61868"/>
                    <a:pt x="890" y="60224"/>
                    <a:pt x="890" y="59015"/>
                  </a:cubicBezTo>
                  <a:cubicBezTo>
                    <a:pt x="890" y="55979"/>
                    <a:pt x="1621" y="52943"/>
                    <a:pt x="2374" y="50044"/>
                  </a:cubicBezTo>
                  <a:cubicBezTo>
                    <a:pt x="3812" y="44703"/>
                    <a:pt x="6574" y="39842"/>
                    <a:pt x="9678" y="35322"/>
                  </a:cubicBezTo>
                  <a:cubicBezTo>
                    <a:pt x="14722" y="27972"/>
                    <a:pt x="20725" y="21193"/>
                    <a:pt x="27139" y="15008"/>
                  </a:cubicBezTo>
                  <a:cubicBezTo>
                    <a:pt x="30358" y="11903"/>
                    <a:pt x="34055" y="9301"/>
                    <a:pt x="37890" y="7019"/>
                  </a:cubicBezTo>
                  <a:cubicBezTo>
                    <a:pt x="42942" y="4005"/>
                    <a:pt x="49099" y="754"/>
                    <a:pt x="55187" y="754"/>
                  </a:cubicBezTo>
                  <a:cubicBezTo>
                    <a:pt x="55646" y="754"/>
                    <a:pt x="56104" y="772"/>
                    <a:pt x="56561" y="810"/>
                  </a:cubicBezTo>
                  <a:cubicBezTo>
                    <a:pt x="56568" y="811"/>
                    <a:pt x="56575" y="811"/>
                    <a:pt x="56582" y="811"/>
                  </a:cubicBezTo>
                  <a:cubicBezTo>
                    <a:pt x="57040" y="811"/>
                    <a:pt x="57033" y="80"/>
                    <a:pt x="56561" y="57"/>
                  </a:cubicBezTo>
                  <a:cubicBezTo>
                    <a:pt x="56106" y="19"/>
                    <a:pt x="55650" y="0"/>
                    <a:pt x="5519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2497700" y="-64575"/>
              <a:ext cx="363750" cy="631425"/>
            </a:xfrm>
            <a:custGeom>
              <a:rect b="b" l="l" r="r" t="t"/>
              <a:pathLst>
                <a:path extrusionOk="0" h="25257" w="14550">
                  <a:moveTo>
                    <a:pt x="285" y="1"/>
                  </a:moveTo>
                  <a:cubicBezTo>
                    <a:pt x="133" y="1"/>
                    <a:pt x="1" y="179"/>
                    <a:pt x="142" y="303"/>
                  </a:cubicBezTo>
                  <a:cubicBezTo>
                    <a:pt x="7309" y="6899"/>
                    <a:pt x="12217" y="15573"/>
                    <a:pt x="14157" y="25114"/>
                  </a:cubicBezTo>
                  <a:cubicBezTo>
                    <a:pt x="14175" y="25214"/>
                    <a:pt x="14244" y="25256"/>
                    <a:pt x="14317" y="25256"/>
                  </a:cubicBezTo>
                  <a:cubicBezTo>
                    <a:pt x="14428" y="25256"/>
                    <a:pt x="14550" y="25160"/>
                    <a:pt x="14522" y="25023"/>
                  </a:cubicBezTo>
                  <a:cubicBezTo>
                    <a:pt x="12559" y="15413"/>
                    <a:pt x="7629" y="6671"/>
                    <a:pt x="416" y="52"/>
                  </a:cubicBezTo>
                  <a:cubicBezTo>
                    <a:pt x="375" y="16"/>
                    <a:pt x="329" y="1"/>
                    <a:pt x="2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2702425" y="279700"/>
              <a:ext cx="131525" cy="563000"/>
            </a:xfrm>
            <a:custGeom>
              <a:rect b="b" l="l" r="r" t="t"/>
              <a:pathLst>
                <a:path extrusionOk="0" h="22520" w="5261">
                  <a:moveTo>
                    <a:pt x="262" y="0"/>
                  </a:moveTo>
                  <a:cubicBezTo>
                    <a:pt x="139" y="0"/>
                    <a:pt x="0" y="131"/>
                    <a:pt x="79" y="273"/>
                  </a:cubicBezTo>
                  <a:cubicBezTo>
                    <a:pt x="1859" y="3719"/>
                    <a:pt x="3138" y="7349"/>
                    <a:pt x="3868" y="11160"/>
                  </a:cubicBezTo>
                  <a:cubicBezTo>
                    <a:pt x="4530" y="14698"/>
                    <a:pt x="5260" y="19241"/>
                    <a:pt x="2635" y="22185"/>
                  </a:cubicBezTo>
                  <a:cubicBezTo>
                    <a:pt x="2513" y="22325"/>
                    <a:pt x="2646" y="22519"/>
                    <a:pt x="2786" y="22519"/>
                  </a:cubicBezTo>
                  <a:cubicBezTo>
                    <a:pt x="2829" y="22519"/>
                    <a:pt x="2872" y="22501"/>
                    <a:pt x="2909" y="22459"/>
                  </a:cubicBezTo>
                  <a:cubicBezTo>
                    <a:pt x="5215" y="19857"/>
                    <a:pt x="4986" y="16250"/>
                    <a:pt x="4553" y="13032"/>
                  </a:cubicBezTo>
                  <a:cubicBezTo>
                    <a:pt x="3914" y="8490"/>
                    <a:pt x="2498" y="4153"/>
                    <a:pt x="399" y="90"/>
                  </a:cubicBezTo>
                  <a:cubicBezTo>
                    <a:pt x="370"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2792275" y="613900"/>
              <a:ext cx="86750" cy="257375"/>
            </a:xfrm>
            <a:custGeom>
              <a:rect b="b" l="l" r="r" t="t"/>
              <a:pathLst>
                <a:path extrusionOk="0" h="10295" w="3470">
                  <a:moveTo>
                    <a:pt x="2828" y="1"/>
                  </a:moveTo>
                  <a:cubicBezTo>
                    <a:pt x="2733" y="1"/>
                    <a:pt x="2648" y="64"/>
                    <a:pt x="2671" y="189"/>
                  </a:cubicBezTo>
                  <a:cubicBezTo>
                    <a:pt x="2967" y="2586"/>
                    <a:pt x="3150" y="4960"/>
                    <a:pt x="1598" y="7014"/>
                  </a:cubicBezTo>
                  <a:cubicBezTo>
                    <a:pt x="845" y="8018"/>
                    <a:pt x="0" y="8817"/>
                    <a:pt x="205" y="10164"/>
                  </a:cubicBezTo>
                  <a:cubicBezTo>
                    <a:pt x="215" y="10254"/>
                    <a:pt x="277" y="10294"/>
                    <a:pt x="349" y="10294"/>
                  </a:cubicBezTo>
                  <a:cubicBezTo>
                    <a:pt x="457" y="10294"/>
                    <a:pt x="584" y="10201"/>
                    <a:pt x="571" y="10050"/>
                  </a:cubicBezTo>
                  <a:cubicBezTo>
                    <a:pt x="297" y="8315"/>
                    <a:pt x="2465" y="6923"/>
                    <a:pt x="2967" y="5279"/>
                  </a:cubicBezTo>
                  <a:cubicBezTo>
                    <a:pt x="3470" y="3636"/>
                    <a:pt x="3241" y="1855"/>
                    <a:pt x="3036" y="189"/>
                  </a:cubicBezTo>
                  <a:cubicBezTo>
                    <a:pt x="3024" y="64"/>
                    <a:pt x="2922" y="1"/>
                    <a:pt x="28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2508450" y="435000"/>
              <a:ext cx="86275" cy="224600"/>
            </a:xfrm>
            <a:custGeom>
              <a:rect b="b" l="l" r="r" t="t"/>
              <a:pathLst>
                <a:path extrusionOk="0" h="8984" w="3451">
                  <a:moveTo>
                    <a:pt x="223" y="0"/>
                  </a:moveTo>
                  <a:cubicBezTo>
                    <a:pt x="108" y="0"/>
                    <a:pt x="0" y="88"/>
                    <a:pt x="55" y="224"/>
                  </a:cubicBezTo>
                  <a:cubicBezTo>
                    <a:pt x="1196" y="3054"/>
                    <a:pt x="2200" y="5930"/>
                    <a:pt x="3045" y="8852"/>
                  </a:cubicBezTo>
                  <a:cubicBezTo>
                    <a:pt x="3072" y="8944"/>
                    <a:pt x="3148" y="8984"/>
                    <a:pt x="3225" y="8984"/>
                  </a:cubicBezTo>
                  <a:cubicBezTo>
                    <a:pt x="3337" y="8984"/>
                    <a:pt x="3451" y="8896"/>
                    <a:pt x="3410" y="8760"/>
                  </a:cubicBezTo>
                  <a:cubicBezTo>
                    <a:pt x="2565" y="5816"/>
                    <a:pt x="1561" y="2963"/>
                    <a:pt x="420" y="132"/>
                  </a:cubicBezTo>
                  <a:cubicBezTo>
                    <a:pt x="383" y="40"/>
                    <a:pt x="301" y="0"/>
                    <a:pt x="22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2615500" y="363100"/>
              <a:ext cx="64050" cy="174350"/>
            </a:xfrm>
            <a:custGeom>
              <a:rect b="b" l="l" r="r" t="t"/>
              <a:pathLst>
                <a:path extrusionOk="0" h="6974" w="2562">
                  <a:moveTo>
                    <a:pt x="226" y="0"/>
                  </a:moveTo>
                  <a:cubicBezTo>
                    <a:pt x="113" y="0"/>
                    <a:pt x="0" y="88"/>
                    <a:pt x="41" y="224"/>
                  </a:cubicBezTo>
                  <a:lnTo>
                    <a:pt x="2141" y="6843"/>
                  </a:lnTo>
                  <a:cubicBezTo>
                    <a:pt x="2177" y="6933"/>
                    <a:pt x="2256" y="6974"/>
                    <a:pt x="2333" y="6974"/>
                  </a:cubicBezTo>
                  <a:cubicBezTo>
                    <a:pt x="2450" y="6974"/>
                    <a:pt x="2561" y="6880"/>
                    <a:pt x="2506" y="6729"/>
                  </a:cubicBezTo>
                  <a:cubicBezTo>
                    <a:pt x="1821" y="4538"/>
                    <a:pt x="1114" y="2324"/>
                    <a:pt x="406" y="132"/>
                  </a:cubicBezTo>
                  <a:cubicBezTo>
                    <a:pt x="378" y="40"/>
                    <a:pt x="302" y="0"/>
                    <a:pt x="22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2868525" y="62450"/>
              <a:ext cx="353000" cy="677575"/>
            </a:xfrm>
            <a:custGeom>
              <a:rect b="b" l="l" r="r" t="t"/>
              <a:pathLst>
                <a:path extrusionOk="0" h="27103" w="14120">
                  <a:moveTo>
                    <a:pt x="254" y="1"/>
                  </a:moveTo>
                  <a:cubicBezTo>
                    <a:pt x="120" y="1"/>
                    <a:pt x="0" y="195"/>
                    <a:pt x="123" y="335"/>
                  </a:cubicBezTo>
                  <a:cubicBezTo>
                    <a:pt x="6879" y="7890"/>
                    <a:pt x="11558" y="17043"/>
                    <a:pt x="13727" y="26972"/>
                  </a:cubicBezTo>
                  <a:cubicBezTo>
                    <a:pt x="13754" y="27062"/>
                    <a:pt x="13824" y="27103"/>
                    <a:pt x="13896" y="27103"/>
                  </a:cubicBezTo>
                  <a:cubicBezTo>
                    <a:pt x="14006" y="27103"/>
                    <a:pt x="14119" y="27009"/>
                    <a:pt x="14092" y="26858"/>
                  </a:cubicBezTo>
                  <a:cubicBezTo>
                    <a:pt x="11923" y="16883"/>
                    <a:pt x="7199" y="7685"/>
                    <a:pt x="374" y="61"/>
                  </a:cubicBezTo>
                  <a:cubicBezTo>
                    <a:pt x="337" y="19"/>
                    <a:pt x="295"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3181175" y="539650"/>
              <a:ext cx="81325" cy="431775"/>
            </a:xfrm>
            <a:custGeom>
              <a:rect b="b" l="l" r="r" t="t"/>
              <a:pathLst>
                <a:path extrusionOk="0" h="17271" w="3253">
                  <a:moveTo>
                    <a:pt x="252" y="0"/>
                  </a:moveTo>
                  <a:cubicBezTo>
                    <a:pt x="128" y="0"/>
                    <a:pt x="1" y="142"/>
                    <a:pt x="79" y="283"/>
                  </a:cubicBezTo>
                  <a:cubicBezTo>
                    <a:pt x="2453" y="5579"/>
                    <a:pt x="2864" y="11445"/>
                    <a:pt x="1243" y="17037"/>
                  </a:cubicBezTo>
                  <a:cubicBezTo>
                    <a:pt x="1202" y="17174"/>
                    <a:pt x="1318" y="17270"/>
                    <a:pt x="1432" y="17270"/>
                  </a:cubicBezTo>
                  <a:cubicBezTo>
                    <a:pt x="1507" y="17270"/>
                    <a:pt x="1581" y="17228"/>
                    <a:pt x="1609" y="17128"/>
                  </a:cubicBezTo>
                  <a:cubicBezTo>
                    <a:pt x="3252" y="11445"/>
                    <a:pt x="2818" y="5487"/>
                    <a:pt x="399" y="101"/>
                  </a:cubicBezTo>
                  <a:cubicBezTo>
                    <a:pt x="363" y="29"/>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2809800" y="70725"/>
              <a:ext cx="324300" cy="657625"/>
            </a:xfrm>
            <a:custGeom>
              <a:rect b="b" l="l" r="r" t="t"/>
              <a:pathLst>
                <a:path extrusionOk="0" h="26305" w="12972">
                  <a:moveTo>
                    <a:pt x="284" y="1"/>
                  </a:moveTo>
                  <a:cubicBezTo>
                    <a:pt x="124" y="1"/>
                    <a:pt x="0" y="193"/>
                    <a:pt x="144" y="301"/>
                  </a:cubicBezTo>
                  <a:cubicBezTo>
                    <a:pt x="3727" y="3245"/>
                    <a:pt x="5804" y="7513"/>
                    <a:pt x="7927" y="11553"/>
                  </a:cubicBezTo>
                  <a:cubicBezTo>
                    <a:pt x="10301" y="16118"/>
                    <a:pt x="12424" y="20889"/>
                    <a:pt x="12583" y="26116"/>
                  </a:cubicBezTo>
                  <a:cubicBezTo>
                    <a:pt x="12595" y="26241"/>
                    <a:pt x="12692" y="26304"/>
                    <a:pt x="12786" y="26304"/>
                  </a:cubicBezTo>
                  <a:cubicBezTo>
                    <a:pt x="12880" y="26304"/>
                    <a:pt x="12971" y="26241"/>
                    <a:pt x="12971" y="26116"/>
                  </a:cubicBezTo>
                  <a:cubicBezTo>
                    <a:pt x="12812" y="21049"/>
                    <a:pt x="10849" y="16415"/>
                    <a:pt x="8566" y="11964"/>
                  </a:cubicBezTo>
                  <a:cubicBezTo>
                    <a:pt x="6352" y="7696"/>
                    <a:pt x="4184" y="3131"/>
                    <a:pt x="418" y="49"/>
                  </a:cubicBezTo>
                  <a:cubicBezTo>
                    <a:pt x="373" y="15"/>
                    <a:pt x="327" y="1"/>
                    <a:pt x="28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3217750" y="929725"/>
              <a:ext cx="52150" cy="200550"/>
            </a:xfrm>
            <a:custGeom>
              <a:rect b="b" l="l" r="r" t="t"/>
              <a:pathLst>
                <a:path extrusionOk="0" h="8022" w="2086">
                  <a:moveTo>
                    <a:pt x="1427" y="1"/>
                  </a:moveTo>
                  <a:cubicBezTo>
                    <a:pt x="1321" y="1"/>
                    <a:pt x="1205" y="88"/>
                    <a:pt x="1218" y="224"/>
                  </a:cubicBezTo>
                  <a:cubicBezTo>
                    <a:pt x="1698" y="2849"/>
                    <a:pt x="1310" y="5383"/>
                    <a:pt x="77" y="7734"/>
                  </a:cubicBezTo>
                  <a:cubicBezTo>
                    <a:pt x="0" y="7888"/>
                    <a:pt x="121" y="8021"/>
                    <a:pt x="243" y="8021"/>
                  </a:cubicBezTo>
                  <a:cubicBezTo>
                    <a:pt x="301" y="8021"/>
                    <a:pt x="360" y="7990"/>
                    <a:pt x="397" y="7916"/>
                  </a:cubicBezTo>
                  <a:cubicBezTo>
                    <a:pt x="1675" y="5474"/>
                    <a:pt x="2086" y="2849"/>
                    <a:pt x="1584" y="133"/>
                  </a:cubicBezTo>
                  <a:cubicBezTo>
                    <a:pt x="1565" y="41"/>
                    <a:pt x="1498" y="1"/>
                    <a:pt x="14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3203475" y="995525"/>
              <a:ext cx="44175" cy="189075"/>
            </a:xfrm>
            <a:custGeom>
              <a:rect b="b" l="l" r="r" t="t"/>
              <a:pathLst>
                <a:path extrusionOk="0" h="7563" w="1767">
                  <a:moveTo>
                    <a:pt x="1516" y="0"/>
                  </a:moveTo>
                  <a:cubicBezTo>
                    <a:pt x="1424" y="0"/>
                    <a:pt x="1333" y="57"/>
                    <a:pt x="1333" y="171"/>
                  </a:cubicBezTo>
                  <a:cubicBezTo>
                    <a:pt x="1401" y="2659"/>
                    <a:pt x="968" y="5033"/>
                    <a:pt x="55" y="7338"/>
                  </a:cubicBezTo>
                  <a:cubicBezTo>
                    <a:pt x="0" y="7475"/>
                    <a:pt x="108" y="7562"/>
                    <a:pt x="224" y="7562"/>
                  </a:cubicBezTo>
                  <a:cubicBezTo>
                    <a:pt x="302" y="7562"/>
                    <a:pt x="383" y="7522"/>
                    <a:pt x="420" y="7430"/>
                  </a:cubicBezTo>
                  <a:cubicBezTo>
                    <a:pt x="1333" y="5102"/>
                    <a:pt x="1767" y="2682"/>
                    <a:pt x="1698" y="171"/>
                  </a:cubicBezTo>
                  <a:cubicBezTo>
                    <a:pt x="1698" y="57"/>
                    <a:pt x="1607" y="0"/>
                    <a:pt x="1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3199825" y="975700"/>
              <a:ext cx="27275" cy="143275"/>
            </a:xfrm>
            <a:custGeom>
              <a:rect b="b" l="l" r="r" t="t"/>
              <a:pathLst>
                <a:path extrusionOk="0" h="5731" w="1091">
                  <a:moveTo>
                    <a:pt x="611" y="1"/>
                  </a:moveTo>
                  <a:cubicBezTo>
                    <a:pt x="500" y="1"/>
                    <a:pt x="379" y="97"/>
                    <a:pt x="406" y="234"/>
                  </a:cubicBezTo>
                  <a:cubicBezTo>
                    <a:pt x="726" y="2014"/>
                    <a:pt x="589" y="3772"/>
                    <a:pt x="41" y="5507"/>
                  </a:cubicBezTo>
                  <a:cubicBezTo>
                    <a:pt x="0" y="5643"/>
                    <a:pt x="114" y="5730"/>
                    <a:pt x="226" y="5730"/>
                  </a:cubicBezTo>
                  <a:cubicBezTo>
                    <a:pt x="303" y="5730"/>
                    <a:pt x="379" y="5690"/>
                    <a:pt x="406" y="5598"/>
                  </a:cubicBezTo>
                  <a:cubicBezTo>
                    <a:pt x="977" y="3818"/>
                    <a:pt x="1091" y="1992"/>
                    <a:pt x="771" y="143"/>
                  </a:cubicBezTo>
                  <a:cubicBezTo>
                    <a:pt x="753" y="43"/>
                    <a:pt x="684" y="1"/>
                    <a:pt x="61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3171050" y="1048750"/>
              <a:ext cx="17375" cy="53625"/>
            </a:xfrm>
            <a:custGeom>
              <a:rect b="b" l="l" r="r" t="t"/>
              <a:pathLst>
                <a:path extrusionOk="0" h="2145" w="695">
                  <a:moveTo>
                    <a:pt x="233" y="0"/>
                  </a:moveTo>
                  <a:cubicBezTo>
                    <a:pt x="122" y="0"/>
                    <a:pt x="0" y="96"/>
                    <a:pt x="28" y="234"/>
                  </a:cubicBezTo>
                  <a:cubicBezTo>
                    <a:pt x="119" y="827"/>
                    <a:pt x="211" y="1421"/>
                    <a:pt x="302" y="2014"/>
                  </a:cubicBezTo>
                  <a:cubicBezTo>
                    <a:pt x="320" y="2104"/>
                    <a:pt x="388" y="2145"/>
                    <a:pt x="461" y="2145"/>
                  </a:cubicBezTo>
                  <a:cubicBezTo>
                    <a:pt x="572" y="2145"/>
                    <a:pt x="695" y="2051"/>
                    <a:pt x="667" y="1900"/>
                  </a:cubicBezTo>
                  <a:cubicBezTo>
                    <a:pt x="576" y="1306"/>
                    <a:pt x="484" y="736"/>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3275850" y="575375"/>
              <a:ext cx="161950" cy="352400"/>
            </a:xfrm>
            <a:custGeom>
              <a:rect b="b" l="l" r="r" t="t"/>
              <a:pathLst>
                <a:path extrusionOk="0" h="14096" w="6478">
                  <a:moveTo>
                    <a:pt x="251" y="0"/>
                  </a:moveTo>
                  <a:cubicBezTo>
                    <a:pt x="119" y="0"/>
                    <a:pt x="1" y="177"/>
                    <a:pt x="104" y="315"/>
                  </a:cubicBezTo>
                  <a:cubicBezTo>
                    <a:pt x="3323" y="4264"/>
                    <a:pt x="5354" y="8920"/>
                    <a:pt x="6084" y="13964"/>
                  </a:cubicBezTo>
                  <a:cubicBezTo>
                    <a:pt x="6103" y="14055"/>
                    <a:pt x="6171" y="14095"/>
                    <a:pt x="6244" y="14095"/>
                  </a:cubicBezTo>
                  <a:cubicBezTo>
                    <a:pt x="6355" y="14095"/>
                    <a:pt x="6477" y="14002"/>
                    <a:pt x="6450" y="13850"/>
                  </a:cubicBezTo>
                  <a:cubicBezTo>
                    <a:pt x="5719" y="8760"/>
                    <a:pt x="3642" y="4058"/>
                    <a:pt x="378" y="64"/>
                  </a:cubicBezTo>
                  <a:cubicBezTo>
                    <a:pt x="339" y="19"/>
                    <a:pt x="294"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3295875" y="652900"/>
              <a:ext cx="172625" cy="510000"/>
            </a:xfrm>
            <a:custGeom>
              <a:rect b="b" l="l" r="r" t="t"/>
              <a:pathLst>
                <a:path extrusionOk="0" h="20400" w="6905">
                  <a:moveTo>
                    <a:pt x="272" y="1"/>
                  </a:moveTo>
                  <a:cubicBezTo>
                    <a:pt x="141" y="1"/>
                    <a:pt x="0" y="137"/>
                    <a:pt x="79" y="295"/>
                  </a:cubicBezTo>
                  <a:cubicBezTo>
                    <a:pt x="3389" y="6413"/>
                    <a:pt x="6516" y="13032"/>
                    <a:pt x="5215" y="20176"/>
                  </a:cubicBezTo>
                  <a:cubicBezTo>
                    <a:pt x="5188" y="20312"/>
                    <a:pt x="5307" y="20400"/>
                    <a:pt x="5417" y="20400"/>
                  </a:cubicBezTo>
                  <a:cubicBezTo>
                    <a:pt x="5491" y="20400"/>
                    <a:pt x="5562" y="20360"/>
                    <a:pt x="5580" y="20267"/>
                  </a:cubicBezTo>
                  <a:cubicBezTo>
                    <a:pt x="6904" y="13032"/>
                    <a:pt x="3754" y="6321"/>
                    <a:pt x="422" y="90"/>
                  </a:cubicBezTo>
                  <a:cubicBezTo>
                    <a:pt x="387" y="27"/>
                    <a:pt x="330" y="1"/>
                    <a:pt x="27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3339675" y="853775"/>
              <a:ext cx="156775" cy="446800"/>
            </a:xfrm>
            <a:custGeom>
              <a:rect b="b" l="l" r="r" t="t"/>
              <a:pathLst>
                <a:path extrusionOk="0" h="17872" w="6271">
                  <a:moveTo>
                    <a:pt x="603" y="0"/>
                  </a:moveTo>
                  <a:cubicBezTo>
                    <a:pt x="478" y="0"/>
                    <a:pt x="348" y="136"/>
                    <a:pt x="427" y="295"/>
                  </a:cubicBezTo>
                  <a:cubicBezTo>
                    <a:pt x="2733" y="4769"/>
                    <a:pt x="5814" y="14287"/>
                    <a:pt x="176" y="17505"/>
                  </a:cubicBezTo>
                  <a:cubicBezTo>
                    <a:pt x="1" y="17622"/>
                    <a:pt x="125" y="17872"/>
                    <a:pt x="292" y="17872"/>
                  </a:cubicBezTo>
                  <a:cubicBezTo>
                    <a:pt x="321" y="17872"/>
                    <a:pt x="351" y="17864"/>
                    <a:pt x="382" y="17847"/>
                  </a:cubicBezTo>
                  <a:cubicBezTo>
                    <a:pt x="6271" y="14469"/>
                    <a:pt x="3143" y="4723"/>
                    <a:pt x="747" y="89"/>
                  </a:cubicBezTo>
                  <a:cubicBezTo>
                    <a:pt x="712" y="27"/>
                    <a:pt x="658" y="0"/>
                    <a:pt x="6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1505975" y="1902725"/>
              <a:ext cx="182650" cy="113750"/>
            </a:xfrm>
            <a:custGeom>
              <a:rect b="b" l="l" r="r" t="t"/>
              <a:pathLst>
                <a:path extrusionOk="0" h="4550" w="7306">
                  <a:moveTo>
                    <a:pt x="278" y="1"/>
                  </a:moveTo>
                  <a:cubicBezTo>
                    <a:pt x="129" y="1"/>
                    <a:pt x="1" y="190"/>
                    <a:pt x="141" y="312"/>
                  </a:cubicBezTo>
                  <a:cubicBezTo>
                    <a:pt x="2058" y="2298"/>
                    <a:pt x="4363" y="3736"/>
                    <a:pt x="6988" y="4535"/>
                  </a:cubicBezTo>
                  <a:cubicBezTo>
                    <a:pt x="7013" y="4545"/>
                    <a:pt x="7037" y="4550"/>
                    <a:pt x="7059" y="4550"/>
                  </a:cubicBezTo>
                  <a:cubicBezTo>
                    <a:pt x="7238" y="4550"/>
                    <a:pt x="7306" y="4251"/>
                    <a:pt x="7103" y="4170"/>
                  </a:cubicBezTo>
                  <a:cubicBezTo>
                    <a:pt x="4523" y="3371"/>
                    <a:pt x="2286" y="2002"/>
                    <a:pt x="415" y="61"/>
                  </a:cubicBezTo>
                  <a:cubicBezTo>
                    <a:pt x="372" y="19"/>
                    <a:pt x="324" y="1"/>
                    <a:pt x="27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1297225" y="1718625"/>
              <a:ext cx="323300" cy="295425"/>
            </a:xfrm>
            <a:custGeom>
              <a:rect b="b" l="l" r="r" t="t"/>
              <a:pathLst>
                <a:path extrusionOk="0" h="11817" w="12932">
                  <a:moveTo>
                    <a:pt x="280" y="1"/>
                  </a:moveTo>
                  <a:cubicBezTo>
                    <a:pt x="140" y="1"/>
                    <a:pt x="0" y="135"/>
                    <a:pt x="114" y="281"/>
                  </a:cubicBezTo>
                  <a:cubicBezTo>
                    <a:pt x="3583" y="4823"/>
                    <a:pt x="7783" y="8681"/>
                    <a:pt x="12577" y="11785"/>
                  </a:cubicBezTo>
                  <a:cubicBezTo>
                    <a:pt x="12610" y="11807"/>
                    <a:pt x="12643" y="11817"/>
                    <a:pt x="12673" y="11817"/>
                  </a:cubicBezTo>
                  <a:cubicBezTo>
                    <a:pt x="12831" y="11817"/>
                    <a:pt x="12931" y="11561"/>
                    <a:pt x="12759" y="11465"/>
                  </a:cubicBezTo>
                  <a:cubicBezTo>
                    <a:pt x="8011" y="8384"/>
                    <a:pt x="3880" y="4572"/>
                    <a:pt x="433"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1311400" y="1759350"/>
              <a:ext cx="248025" cy="234200"/>
            </a:xfrm>
            <a:custGeom>
              <a:rect b="b" l="l" r="r" t="t"/>
              <a:pathLst>
                <a:path extrusionOk="0" h="9368" w="9921">
                  <a:moveTo>
                    <a:pt x="253" y="0"/>
                  </a:moveTo>
                  <a:cubicBezTo>
                    <a:pt x="123" y="0"/>
                    <a:pt x="0" y="131"/>
                    <a:pt x="95" y="273"/>
                  </a:cubicBezTo>
                  <a:cubicBezTo>
                    <a:pt x="2674" y="3879"/>
                    <a:pt x="5847" y="6938"/>
                    <a:pt x="9567" y="9334"/>
                  </a:cubicBezTo>
                  <a:cubicBezTo>
                    <a:pt x="9602" y="9358"/>
                    <a:pt x="9637" y="9368"/>
                    <a:pt x="9668" y="9368"/>
                  </a:cubicBezTo>
                  <a:cubicBezTo>
                    <a:pt x="9824" y="9368"/>
                    <a:pt x="9920" y="9128"/>
                    <a:pt x="9750" y="9015"/>
                  </a:cubicBezTo>
                  <a:cubicBezTo>
                    <a:pt x="6098" y="6641"/>
                    <a:pt x="2971" y="3651"/>
                    <a:pt x="414" y="90"/>
                  </a:cubicBezTo>
                  <a:cubicBezTo>
                    <a:pt x="372" y="26"/>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1242750" y="1683450"/>
              <a:ext cx="196300" cy="247150"/>
            </a:xfrm>
            <a:custGeom>
              <a:rect b="b" l="l" r="r" t="t"/>
              <a:pathLst>
                <a:path extrusionOk="0" h="9886" w="7852">
                  <a:moveTo>
                    <a:pt x="252" y="0"/>
                  </a:moveTo>
                  <a:cubicBezTo>
                    <a:pt x="128" y="0"/>
                    <a:pt x="0" y="131"/>
                    <a:pt x="79" y="273"/>
                  </a:cubicBezTo>
                  <a:cubicBezTo>
                    <a:pt x="1973" y="3879"/>
                    <a:pt x="4438" y="7075"/>
                    <a:pt x="7451" y="9837"/>
                  </a:cubicBezTo>
                  <a:cubicBezTo>
                    <a:pt x="7490" y="9871"/>
                    <a:pt x="7532" y="9885"/>
                    <a:pt x="7573" y="9885"/>
                  </a:cubicBezTo>
                  <a:cubicBezTo>
                    <a:pt x="7722" y="9885"/>
                    <a:pt x="7851" y="9689"/>
                    <a:pt x="7725" y="9563"/>
                  </a:cubicBezTo>
                  <a:cubicBezTo>
                    <a:pt x="4735" y="6824"/>
                    <a:pt x="2293" y="3674"/>
                    <a:pt x="398"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1515750" y="1199375"/>
              <a:ext cx="56075" cy="488500"/>
            </a:xfrm>
            <a:custGeom>
              <a:rect b="b" l="l" r="r" t="t"/>
              <a:pathLst>
                <a:path extrusionOk="0" h="19540" w="2243">
                  <a:moveTo>
                    <a:pt x="637" y="1"/>
                  </a:moveTo>
                  <a:cubicBezTo>
                    <a:pt x="543" y="1"/>
                    <a:pt x="446" y="63"/>
                    <a:pt x="435" y="189"/>
                  </a:cubicBezTo>
                  <a:cubicBezTo>
                    <a:pt x="1" y="6648"/>
                    <a:pt x="480" y="13085"/>
                    <a:pt x="1850" y="19408"/>
                  </a:cubicBezTo>
                  <a:cubicBezTo>
                    <a:pt x="1877" y="19500"/>
                    <a:pt x="1950" y="19540"/>
                    <a:pt x="2023" y="19540"/>
                  </a:cubicBezTo>
                  <a:cubicBezTo>
                    <a:pt x="2131" y="19540"/>
                    <a:pt x="2242" y="19452"/>
                    <a:pt x="2215" y="19316"/>
                  </a:cubicBezTo>
                  <a:cubicBezTo>
                    <a:pt x="845" y="13017"/>
                    <a:pt x="389" y="6603"/>
                    <a:pt x="823" y="189"/>
                  </a:cubicBezTo>
                  <a:cubicBezTo>
                    <a:pt x="823" y="63"/>
                    <a:pt x="731" y="1"/>
                    <a:pt x="63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a:off x="1547150" y="1304225"/>
              <a:ext cx="66325" cy="446675"/>
            </a:xfrm>
            <a:custGeom>
              <a:rect b="b" l="l" r="r" t="t"/>
              <a:pathLst>
                <a:path extrusionOk="0" h="17867" w="2653">
                  <a:moveTo>
                    <a:pt x="217" y="1"/>
                  </a:moveTo>
                  <a:cubicBezTo>
                    <a:pt x="120" y="1"/>
                    <a:pt x="23" y="58"/>
                    <a:pt x="23" y="172"/>
                  </a:cubicBezTo>
                  <a:cubicBezTo>
                    <a:pt x="0" y="6129"/>
                    <a:pt x="753" y="11995"/>
                    <a:pt x="2260" y="17724"/>
                  </a:cubicBezTo>
                  <a:cubicBezTo>
                    <a:pt x="2278" y="17824"/>
                    <a:pt x="2347" y="17867"/>
                    <a:pt x="2420" y="17867"/>
                  </a:cubicBezTo>
                  <a:cubicBezTo>
                    <a:pt x="2531" y="17867"/>
                    <a:pt x="2653" y="17771"/>
                    <a:pt x="2625" y="17633"/>
                  </a:cubicBezTo>
                  <a:cubicBezTo>
                    <a:pt x="1119" y="11927"/>
                    <a:pt x="388" y="6084"/>
                    <a:pt x="411" y="172"/>
                  </a:cubicBezTo>
                  <a:cubicBezTo>
                    <a:pt x="411" y="58"/>
                    <a:pt x="314" y="1"/>
                    <a:pt x="21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1578400" y="1406250"/>
              <a:ext cx="93375" cy="310175"/>
            </a:xfrm>
            <a:custGeom>
              <a:rect b="b" l="l" r="r" t="t"/>
              <a:pathLst>
                <a:path extrusionOk="0" h="12407" w="3735">
                  <a:moveTo>
                    <a:pt x="234" y="0"/>
                  </a:moveTo>
                  <a:cubicBezTo>
                    <a:pt x="123" y="0"/>
                    <a:pt x="1" y="93"/>
                    <a:pt x="28" y="245"/>
                  </a:cubicBezTo>
                  <a:cubicBezTo>
                    <a:pt x="690" y="4376"/>
                    <a:pt x="1786" y="8371"/>
                    <a:pt x="3315" y="12274"/>
                  </a:cubicBezTo>
                  <a:cubicBezTo>
                    <a:pt x="3352" y="12366"/>
                    <a:pt x="3434" y="12406"/>
                    <a:pt x="3512" y="12406"/>
                  </a:cubicBezTo>
                  <a:cubicBezTo>
                    <a:pt x="3627" y="12406"/>
                    <a:pt x="3735" y="12319"/>
                    <a:pt x="3681" y="12183"/>
                  </a:cubicBezTo>
                  <a:cubicBezTo>
                    <a:pt x="2151" y="8280"/>
                    <a:pt x="1056" y="4262"/>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a:off x="1568150" y="1296075"/>
              <a:ext cx="128175" cy="422050"/>
            </a:xfrm>
            <a:custGeom>
              <a:rect b="b" l="l" r="r" t="t"/>
              <a:pathLst>
                <a:path extrusionOk="0" h="16882" w="5127">
                  <a:moveTo>
                    <a:pt x="229" y="0"/>
                  </a:moveTo>
                  <a:cubicBezTo>
                    <a:pt x="119" y="0"/>
                    <a:pt x="0" y="88"/>
                    <a:pt x="28" y="224"/>
                  </a:cubicBezTo>
                  <a:cubicBezTo>
                    <a:pt x="1146" y="5862"/>
                    <a:pt x="2698" y="11385"/>
                    <a:pt x="4707" y="16749"/>
                  </a:cubicBezTo>
                  <a:cubicBezTo>
                    <a:pt x="4744" y="16842"/>
                    <a:pt x="4825" y="16882"/>
                    <a:pt x="4903" y="16882"/>
                  </a:cubicBezTo>
                  <a:cubicBezTo>
                    <a:pt x="5019" y="16882"/>
                    <a:pt x="5126" y="16794"/>
                    <a:pt x="5072" y="16658"/>
                  </a:cubicBezTo>
                  <a:cubicBezTo>
                    <a:pt x="3063" y="11271"/>
                    <a:pt x="1511" y="5770"/>
                    <a:pt x="393" y="133"/>
                  </a:cubicBezTo>
                  <a:cubicBezTo>
                    <a:pt x="374" y="40"/>
                    <a:pt x="304" y="0"/>
                    <a:pt x="22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1790725" y="1548775"/>
              <a:ext cx="79800" cy="66800"/>
            </a:xfrm>
            <a:custGeom>
              <a:rect b="b" l="l" r="r" t="t"/>
              <a:pathLst>
                <a:path extrusionOk="0" h="2672" w="3192">
                  <a:moveTo>
                    <a:pt x="254" y="1"/>
                  </a:moveTo>
                  <a:cubicBezTo>
                    <a:pt x="123" y="1"/>
                    <a:pt x="0" y="131"/>
                    <a:pt x="95" y="273"/>
                  </a:cubicBezTo>
                  <a:cubicBezTo>
                    <a:pt x="803" y="1300"/>
                    <a:pt x="1716" y="2099"/>
                    <a:pt x="2811" y="2647"/>
                  </a:cubicBezTo>
                  <a:cubicBezTo>
                    <a:pt x="2845" y="2664"/>
                    <a:pt x="2878" y="2671"/>
                    <a:pt x="2908" y="2671"/>
                  </a:cubicBezTo>
                  <a:cubicBezTo>
                    <a:pt x="3085" y="2671"/>
                    <a:pt x="3192" y="2425"/>
                    <a:pt x="3017" y="2327"/>
                  </a:cubicBezTo>
                  <a:cubicBezTo>
                    <a:pt x="1967" y="1802"/>
                    <a:pt x="1076" y="1049"/>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1678125" y="1446625"/>
              <a:ext cx="195250" cy="200325"/>
            </a:xfrm>
            <a:custGeom>
              <a:rect b="b" l="l" r="r" t="t"/>
              <a:pathLst>
                <a:path extrusionOk="0" h="8013" w="7810">
                  <a:moveTo>
                    <a:pt x="253" y="1"/>
                  </a:moveTo>
                  <a:cubicBezTo>
                    <a:pt x="129" y="1"/>
                    <a:pt x="1" y="132"/>
                    <a:pt x="80" y="273"/>
                  </a:cubicBezTo>
                  <a:cubicBezTo>
                    <a:pt x="1883" y="3446"/>
                    <a:pt x="4371" y="6048"/>
                    <a:pt x="7452" y="7988"/>
                  </a:cubicBezTo>
                  <a:cubicBezTo>
                    <a:pt x="7482" y="8005"/>
                    <a:pt x="7512" y="8013"/>
                    <a:pt x="7540" y="8013"/>
                  </a:cubicBezTo>
                  <a:cubicBezTo>
                    <a:pt x="7703" y="8013"/>
                    <a:pt x="7810" y="7766"/>
                    <a:pt x="7635" y="7669"/>
                  </a:cubicBezTo>
                  <a:cubicBezTo>
                    <a:pt x="4622" y="5752"/>
                    <a:pt x="2179" y="319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a:off x="1599400" y="1361925"/>
              <a:ext cx="253750" cy="315950"/>
            </a:xfrm>
            <a:custGeom>
              <a:rect b="b" l="l" r="r" t="t"/>
              <a:pathLst>
                <a:path extrusionOk="0" h="12638" w="10150">
                  <a:moveTo>
                    <a:pt x="251" y="1"/>
                  </a:moveTo>
                  <a:cubicBezTo>
                    <a:pt x="127" y="1"/>
                    <a:pt x="0" y="142"/>
                    <a:pt x="79" y="283"/>
                  </a:cubicBezTo>
                  <a:cubicBezTo>
                    <a:pt x="2498" y="4985"/>
                    <a:pt x="5739" y="9117"/>
                    <a:pt x="9734" y="12586"/>
                  </a:cubicBezTo>
                  <a:cubicBezTo>
                    <a:pt x="9775" y="12622"/>
                    <a:pt x="9821" y="12637"/>
                    <a:pt x="9865" y="12637"/>
                  </a:cubicBezTo>
                  <a:cubicBezTo>
                    <a:pt x="10017" y="12637"/>
                    <a:pt x="10149" y="12459"/>
                    <a:pt x="10008" y="12335"/>
                  </a:cubicBezTo>
                  <a:cubicBezTo>
                    <a:pt x="6036" y="8866"/>
                    <a:pt x="2818" y="4757"/>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a:off x="1611950" y="1410425"/>
              <a:ext cx="255525" cy="307325"/>
            </a:xfrm>
            <a:custGeom>
              <a:rect b="b" l="l" r="r" t="t"/>
              <a:pathLst>
                <a:path extrusionOk="0" h="12293" w="10221">
                  <a:moveTo>
                    <a:pt x="251" y="1"/>
                  </a:moveTo>
                  <a:cubicBezTo>
                    <a:pt x="127" y="1"/>
                    <a:pt x="0" y="142"/>
                    <a:pt x="79" y="283"/>
                  </a:cubicBezTo>
                  <a:cubicBezTo>
                    <a:pt x="2430" y="4963"/>
                    <a:pt x="5717" y="9003"/>
                    <a:pt x="9802" y="12244"/>
                  </a:cubicBezTo>
                  <a:cubicBezTo>
                    <a:pt x="9841" y="12278"/>
                    <a:pt x="9884" y="12292"/>
                    <a:pt x="9926" y="12292"/>
                  </a:cubicBezTo>
                  <a:cubicBezTo>
                    <a:pt x="10081" y="12292"/>
                    <a:pt x="10220" y="12096"/>
                    <a:pt x="10076" y="11970"/>
                  </a:cubicBezTo>
                  <a:cubicBezTo>
                    <a:pt x="5991" y="8752"/>
                    <a:pt x="2727" y="4734"/>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1653400" y="1519700"/>
              <a:ext cx="136450" cy="168375"/>
            </a:xfrm>
            <a:custGeom>
              <a:rect b="b" l="l" r="r" t="t"/>
              <a:pathLst>
                <a:path extrusionOk="0" h="6735" w="5458">
                  <a:moveTo>
                    <a:pt x="262" y="0"/>
                  </a:moveTo>
                  <a:cubicBezTo>
                    <a:pt x="135" y="0"/>
                    <a:pt x="1" y="137"/>
                    <a:pt x="64" y="295"/>
                  </a:cubicBezTo>
                  <a:cubicBezTo>
                    <a:pt x="1297" y="2760"/>
                    <a:pt x="2963" y="4906"/>
                    <a:pt x="5040" y="6686"/>
                  </a:cubicBezTo>
                  <a:cubicBezTo>
                    <a:pt x="5079" y="6720"/>
                    <a:pt x="5122" y="6734"/>
                    <a:pt x="5164" y="6734"/>
                  </a:cubicBezTo>
                  <a:cubicBezTo>
                    <a:pt x="5319" y="6734"/>
                    <a:pt x="5458" y="6538"/>
                    <a:pt x="5314" y="6412"/>
                  </a:cubicBezTo>
                  <a:cubicBezTo>
                    <a:pt x="3237" y="4655"/>
                    <a:pt x="1594" y="2532"/>
                    <a:pt x="407" y="89"/>
                  </a:cubicBezTo>
                  <a:cubicBezTo>
                    <a:pt x="372" y="27"/>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1668425" y="1580725"/>
              <a:ext cx="202500" cy="204500"/>
            </a:xfrm>
            <a:custGeom>
              <a:rect b="b" l="l" r="r" t="t"/>
              <a:pathLst>
                <a:path extrusionOk="0" h="8180" w="8100">
                  <a:moveTo>
                    <a:pt x="253" y="1"/>
                  </a:moveTo>
                  <a:cubicBezTo>
                    <a:pt x="129" y="1"/>
                    <a:pt x="1" y="132"/>
                    <a:pt x="80" y="273"/>
                  </a:cubicBezTo>
                  <a:cubicBezTo>
                    <a:pt x="1837" y="3606"/>
                    <a:pt x="4462" y="6299"/>
                    <a:pt x="7726" y="8148"/>
                  </a:cubicBezTo>
                  <a:cubicBezTo>
                    <a:pt x="7759" y="8170"/>
                    <a:pt x="7793" y="8180"/>
                    <a:pt x="7824" y="8180"/>
                  </a:cubicBezTo>
                  <a:cubicBezTo>
                    <a:pt x="7987" y="8180"/>
                    <a:pt x="8100" y="7924"/>
                    <a:pt x="7909" y="7829"/>
                  </a:cubicBezTo>
                  <a:cubicBezTo>
                    <a:pt x="4690" y="6003"/>
                    <a:pt x="2134" y="3355"/>
                    <a:pt x="399" y="91"/>
                  </a:cubicBezTo>
                  <a:cubicBezTo>
                    <a:pt x="364" y="27"/>
                    <a:pt x="309"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a:off x="1686700" y="1633225"/>
              <a:ext cx="134075" cy="135500"/>
            </a:xfrm>
            <a:custGeom>
              <a:rect b="b" l="l" r="r" t="t"/>
              <a:pathLst>
                <a:path extrusionOk="0" h="5420" w="5363">
                  <a:moveTo>
                    <a:pt x="252" y="1"/>
                  </a:moveTo>
                  <a:cubicBezTo>
                    <a:pt x="128" y="1"/>
                    <a:pt x="0" y="132"/>
                    <a:pt x="79" y="273"/>
                  </a:cubicBezTo>
                  <a:cubicBezTo>
                    <a:pt x="1289" y="2373"/>
                    <a:pt x="2955" y="4108"/>
                    <a:pt x="5009" y="5386"/>
                  </a:cubicBezTo>
                  <a:cubicBezTo>
                    <a:pt x="5044" y="5409"/>
                    <a:pt x="5079" y="5420"/>
                    <a:pt x="5110" y="5420"/>
                  </a:cubicBezTo>
                  <a:cubicBezTo>
                    <a:pt x="5266" y="5420"/>
                    <a:pt x="5362" y="5180"/>
                    <a:pt x="5192" y="5067"/>
                  </a:cubicBezTo>
                  <a:cubicBezTo>
                    <a:pt x="3206" y="3811"/>
                    <a:pt x="1585" y="2145"/>
                    <a:pt x="398"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a:off x="1703250" y="1693150"/>
              <a:ext cx="87975" cy="82775"/>
            </a:xfrm>
            <a:custGeom>
              <a:rect b="b" l="l" r="r" t="t"/>
              <a:pathLst>
                <a:path extrusionOk="0" h="3311" w="3519">
                  <a:moveTo>
                    <a:pt x="260" y="0"/>
                  </a:moveTo>
                  <a:cubicBezTo>
                    <a:pt x="128" y="0"/>
                    <a:pt x="0" y="131"/>
                    <a:pt x="79" y="273"/>
                  </a:cubicBezTo>
                  <a:cubicBezTo>
                    <a:pt x="855" y="1506"/>
                    <a:pt x="1905" y="2533"/>
                    <a:pt x="3160" y="3286"/>
                  </a:cubicBezTo>
                  <a:cubicBezTo>
                    <a:pt x="3190" y="3303"/>
                    <a:pt x="3220" y="3310"/>
                    <a:pt x="3248" y="3310"/>
                  </a:cubicBezTo>
                  <a:cubicBezTo>
                    <a:pt x="3411" y="3310"/>
                    <a:pt x="3518" y="3060"/>
                    <a:pt x="3343" y="2944"/>
                  </a:cubicBezTo>
                  <a:cubicBezTo>
                    <a:pt x="2156" y="2236"/>
                    <a:pt x="1152" y="1277"/>
                    <a:pt x="421"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a:off x="1706175" y="1733000"/>
              <a:ext cx="63150" cy="53225"/>
            </a:xfrm>
            <a:custGeom>
              <a:rect b="b" l="l" r="r" t="t"/>
              <a:pathLst>
                <a:path extrusionOk="0" h="2129" w="2526">
                  <a:moveTo>
                    <a:pt x="274" y="0"/>
                  </a:moveTo>
                  <a:cubicBezTo>
                    <a:pt x="126" y="0"/>
                    <a:pt x="1" y="197"/>
                    <a:pt x="144" y="322"/>
                  </a:cubicBezTo>
                  <a:cubicBezTo>
                    <a:pt x="784" y="916"/>
                    <a:pt x="1446" y="1486"/>
                    <a:pt x="2107" y="2080"/>
                  </a:cubicBezTo>
                  <a:cubicBezTo>
                    <a:pt x="2146" y="2114"/>
                    <a:pt x="2189" y="2128"/>
                    <a:pt x="2231" y="2128"/>
                  </a:cubicBezTo>
                  <a:cubicBezTo>
                    <a:pt x="2386" y="2128"/>
                    <a:pt x="2525" y="1932"/>
                    <a:pt x="2381" y="1806"/>
                  </a:cubicBezTo>
                  <a:cubicBezTo>
                    <a:pt x="1719" y="1235"/>
                    <a:pt x="1057" y="642"/>
                    <a:pt x="396" y="48"/>
                  </a:cubicBezTo>
                  <a:cubicBezTo>
                    <a:pt x="357" y="14"/>
                    <a:pt x="315" y="0"/>
                    <a:pt x="27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655250" y="412200"/>
              <a:ext cx="224750" cy="1349175"/>
            </a:xfrm>
            <a:custGeom>
              <a:rect b="b" l="l" r="r" t="t"/>
              <a:pathLst>
                <a:path extrusionOk="0" h="53967" w="8990">
                  <a:moveTo>
                    <a:pt x="8758" y="1"/>
                  </a:moveTo>
                  <a:cubicBezTo>
                    <a:pt x="8684" y="1"/>
                    <a:pt x="8610" y="41"/>
                    <a:pt x="8583" y="131"/>
                  </a:cubicBezTo>
                  <a:cubicBezTo>
                    <a:pt x="4337" y="17638"/>
                    <a:pt x="0" y="36675"/>
                    <a:pt x="7738" y="53862"/>
                  </a:cubicBezTo>
                  <a:cubicBezTo>
                    <a:pt x="7775" y="53936"/>
                    <a:pt x="7834" y="53967"/>
                    <a:pt x="7893" y="53967"/>
                  </a:cubicBezTo>
                  <a:cubicBezTo>
                    <a:pt x="8016" y="53967"/>
                    <a:pt x="8142" y="53834"/>
                    <a:pt x="8080" y="53679"/>
                  </a:cubicBezTo>
                  <a:cubicBezTo>
                    <a:pt x="366" y="36583"/>
                    <a:pt x="4725" y="17615"/>
                    <a:pt x="8948" y="245"/>
                  </a:cubicBezTo>
                  <a:cubicBezTo>
                    <a:pt x="8989" y="94"/>
                    <a:pt x="8872" y="1"/>
                    <a:pt x="87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705450" y="1124050"/>
              <a:ext cx="84375" cy="594650"/>
            </a:xfrm>
            <a:custGeom>
              <a:rect b="b" l="l" r="r" t="t"/>
              <a:pathLst>
                <a:path extrusionOk="0" h="23786" w="3375">
                  <a:moveTo>
                    <a:pt x="843" y="1"/>
                  </a:moveTo>
                  <a:cubicBezTo>
                    <a:pt x="748" y="1"/>
                    <a:pt x="651" y="63"/>
                    <a:pt x="640" y="189"/>
                  </a:cubicBezTo>
                  <a:cubicBezTo>
                    <a:pt x="1" y="8109"/>
                    <a:pt x="800" y="16007"/>
                    <a:pt x="2968" y="23653"/>
                  </a:cubicBezTo>
                  <a:cubicBezTo>
                    <a:pt x="2996" y="23745"/>
                    <a:pt x="3072" y="23785"/>
                    <a:pt x="3148" y="23785"/>
                  </a:cubicBezTo>
                  <a:cubicBezTo>
                    <a:pt x="3261" y="23785"/>
                    <a:pt x="3374" y="23698"/>
                    <a:pt x="3333" y="23562"/>
                  </a:cubicBezTo>
                  <a:cubicBezTo>
                    <a:pt x="1165" y="15938"/>
                    <a:pt x="389" y="8064"/>
                    <a:pt x="1028" y="189"/>
                  </a:cubicBezTo>
                  <a:cubicBezTo>
                    <a:pt x="1028" y="63"/>
                    <a:pt x="937" y="1"/>
                    <a:pt x="84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780775" y="1174700"/>
              <a:ext cx="74100" cy="417850"/>
            </a:xfrm>
            <a:custGeom>
              <a:rect b="b" l="l" r="r" t="t"/>
              <a:pathLst>
                <a:path extrusionOk="0" h="16714" w="2964">
                  <a:moveTo>
                    <a:pt x="366" y="0"/>
                  </a:moveTo>
                  <a:cubicBezTo>
                    <a:pt x="275" y="0"/>
                    <a:pt x="183" y="57"/>
                    <a:pt x="183" y="171"/>
                  </a:cubicBezTo>
                  <a:cubicBezTo>
                    <a:pt x="1" y="5764"/>
                    <a:pt x="800" y="11265"/>
                    <a:pt x="2557" y="16583"/>
                  </a:cubicBezTo>
                  <a:cubicBezTo>
                    <a:pt x="2584" y="16673"/>
                    <a:pt x="2658" y="16714"/>
                    <a:pt x="2733" y="16714"/>
                  </a:cubicBezTo>
                  <a:cubicBezTo>
                    <a:pt x="2847" y="16714"/>
                    <a:pt x="2964" y="16620"/>
                    <a:pt x="2923" y="16469"/>
                  </a:cubicBezTo>
                  <a:cubicBezTo>
                    <a:pt x="1165" y="11196"/>
                    <a:pt x="366" y="5741"/>
                    <a:pt x="549" y="171"/>
                  </a:cubicBezTo>
                  <a:cubicBezTo>
                    <a:pt x="549" y="57"/>
                    <a:pt x="457" y="0"/>
                    <a:pt x="3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848250" y="1641800"/>
              <a:ext cx="43525" cy="75825"/>
            </a:xfrm>
            <a:custGeom>
              <a:rect b="b" l="l" r="r" t="t"/>
              <a:pathLst>
                <a:path extrusionOk="0" h="3033" w="1741">
                  <a:moveTo>
                    <a:pt x="261" y="1"/>
                  </a:moveTo>
                  <a:cubicBezTo>
                    <a:pt x="135" y="1"/>
                    <a:pt x="0" y="137"/>
                    <a:pt x="64" y="296"/>
                  </a:cubicBezTo>
                  <a:cubicBezTo>
                    <a:pt x="497" y="1163"/>
                    <a:pt x="931" y="2053"/>
                    <a:pt x="1342" y="2943"/>
                  </a:cubicBezTo>
                  <a:cubicBezTo>
                    <a:pt x="1377" y="3006"/>
                    <a:pt x="1431" y="3033"/>
                    <a:pt x="1486" y="3033"/>
                  </a:cubicBezTo>
                  <a:cubicBezTo>
                    <a:pt x="1611" y="3033"/>
                    <a:pt x="1741" y="2896"/>
                    <a:pt x="1662" y="2738"/>
                  </a:cubicBezTo>
                  <a:cubicBezTo>
                    <a:pt x="1251" y="1870"/>
                    <a:pt x="817" y="980"/>
                    <a:pt x="406" y="90"/>
                  </a:cubicBezTo>
                  <a:cubicBezTo>
                    <a:pt x="371" y="27"/>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798700" y="931200"/>
              <a:ext cx="27300" cy="137525"/>
            </a:xfrm>
            <a:custGeom>
              <a:rect b="b" l="l" r="r" t="t"/>
              <a:pathLst>
                <a:path extrusionOk="0" h="5501" w="1092">
                  <a:moveTo>
                    <a:pt x="864" y="0"/>
                  </a:moveTo>
                  <a:cubicBezTo>
                    <a:pt x="794" y="0"/>
                    <a:pt x="731" y="42"/>
                    <a:pt x="722" y="142"/>
                  </a:cubicBezTo>
                  <a:cubicBezTo>
                    <a:pt x="471" y="1854"/>
                    <a:pt x="243" y="3543"/>
                    <a:pt x="14" y="5255"/>
                  </a:cubicBezTo>
                  <a:cubicBezTo>
                    <a:pt x="0" y="5407"/>
                    <a:pt x="128" y="5500"/>
                    <a:pt x="236" y="5500"/>
                  </a:cubicBezTo>
                  <a:cubicBezTo>
                    <a:pt x="308" y="5500"/>
                    <a:pt x="370" y="5460"/>
                    <a:pt x="379" y="5369"/>
                  </a:cubicBezTo>
                  <a:cubicBezTo>
                    <a:pt x="608" y="3657"/>
                    <a:pt x="836" y="1945"/>
                    <a:pt x="1064" y="234"/>
                  </a:cubicBezTo>
                  <a:cubicBezTo>
                    <a:pt x="1092" y="96"/>
                    <a:pt x="970" y="0"/>
                    <a:pt x="8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885100" y="827900"/>
              <a:ext cx="24800" cy="77650"/>
            </a:xfrm>
            <a:custGeom>
              <a:rect b="b" l="l" r="r" t="t"/>
              <a:pathLst>
                <a:path extrusionOk="0" h="3106" w="992">
                  <a:moveTo>
                    <a:pt x="759" y="1"/>
                  </a:moveTo>
                  <a:cubicBezTo>
                    <a:pt x="685" y="1"/>
                    <a:pt x="617" y="43"/>
                    <a:pt x="598" y="143"/>
                  </a:cubicBezTo>
                  <a:lnTo>
                    <a:pt x="28" y="2882"/>
                  </a:lnTo>
                  <a:cubicBezTo>
                    <a:pt x="1" y="3018"/>
                    <a:pt x="119" y="3105"/>
                    <a:pt x="229" y="3105"/>
                  </a:cubicBezTo>
                  <a:cubicBezTo>
                    <a:pt x="304" y="3105"/>
                    <a:pt x="374" y="3065"/>
                    <a:pt x="393" y="2973"/>
                  </a:cubicBezTo>
                  <a:cubicBezTo>
                    <a:pt x="576" y="2060"/>
                    <a:pt x="758" y="1147"/>
                    <a:pt x="964" y="234"/>
                  </a:cubicBezTo>
                  <a:cubicBezTo>
                    <a:pt x="991" y="97"/>
                    <a:pt x="870" y="1"/>
                    <a:pt x="7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a:off x="847550" y="1098675"/>
              <a:ext cx="22400" cy="195725"/>
            </a:xfrm>
            <a:custGeom>
              <a:rect b="b" l="l" r="r" t="t"/>
              <a:pathLst>
                <a:path extrusionOk="0" h="7829" w="896">
                  <a:moveTo>
                    <a:pt x="662" y="0"/>
                  </a:moveTo>
                  <a:cubicBezTo>
                    <a:pt x="589" y="0"/>
                    <a:pt x="521" y="41"/>
                    <a:pt x="503" y="131"/>
                  </a:cubicBezTo>
                  <a:cubicBezTo>
                    <a:pt x="69" y="2642"/>
                    <a:pt x="0" y="5130"/>
                    <a:pt x="320" y="7641"/>
                  </a:cubicBezTo>
                  <a:cubicBezTo>
                    <a:pt x="343" y="7766"/>
                    <a:pt x="446" y="7829"/>
                    <a:pt x="540" y="7829"/>
                  </a:cubicBezTo>
                  <a:cubicBezTo>
                    <a:pt x="634" y="7829"/>
                    <a:pt x="719" y="7766"/>
                    <a:pt x="708" y="7641"/>
                  </a:cubicBezTo>
                  <a:cubicBezTo>
                    <a:pt x="366" y="5153"/>
                    <a:pt x="434" y="2710"/>
                    <a:pt x="868" y="245"/>
                  </a:cubicBezTo>
                  <a:cubicBezTo>
                    <a:pt x="895" y="94"/>
                    <a:pt x="773" y="0"/>
                    <a:pt x="6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a:off x="960525" y="977200"/>
              <a:ext cx="48925" cy="170700"/>
            </a:xfrm>
            <a:custGeom>
              <a:rect b="b" l="l" r="r" t="t"/>
              <a:pathLst>
                <a:path extrusionOk="0" h="6828" w="1957">
                  <a:moveTo>
                    <a:pt x="1715" y="1"/>
                  </a:moveTo>
                  <a:cubicBezTo>
                    <a:pt x="1659" y="1"/>
                    <a:pt x="1605" y="31"/>
                    <a:pt x="1576" y="105"/>
                  </a:cubicBezTo>
                  <a:cubicBezTo>
                    <a:pt x="617" y="2183"/>
                    <a:pt x="92" y="4374"/>
                    <a:pt x="1" y="6656"/>
                  </a:cubicBezTo>
                  <a:cubicBezTo>
                    <a:pt x="1" y="6770"/>
                    <a:pt x="92" y="6828"/>
                    <a:pt x="186" y="6828"/>
                  </a:cubicBezTo>
                  <a:cubicBezTo>
                    <a:pt x="280" y="6828"/>
                    <a:pt x="377" y="6770"/>
                    <a:pt x="389" y="6656"/>
                  </a:cubicBezTo>
                  <a:cubicBezTo>
                    <a:pt x="480" y="4419"/>
                    <a:pt x="982" y="2320"/>
                    <a:pt x="1895" y="288"/>
                  </a:cubicBezTo>
                  <a:cubicBezTo>
                    <a:pt x="1957" y="134"/>
                    <a:pt x="1831" y="1"/>
                    <a:pt x="171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1339175" y="1487425"/>
              <a:ext cx="64325" cy="106850"/>
            </a:xfrm>
            <a:custGeom>
              <a:rect b="b" l="l" r="r" t="t"/>
              <a:pathLst>
                <a:path extrusionOk="0" h="4274" w="2573">
                  <a:moveTo>
                    <a:pt x="238" y="1"/>
                  </a:moveTo>
                  <a:cubicBezTo>
                    <a:pt x="118" y="1"/>
                    <a:pt x="0" y="98"/>
                    <a:pt x="56" y="239"/>
                  </a:cubicBezTo>
                  <a:cubicBezTo>
                    <a:pt x="604" y="1632"/>
                    <a:pt x="1289" y="2955"/>
                    <a:pt x="2156" y="4188"/>
                  </a:cubicBezTo>
                  <a:cubicBezTo>
                    <a:pt x="2197" y="4249"/>
                    <a:pt x="2254" y="4274"/>
                    <a:pt x="2310" y="4274"/>
                  </a:cubicBezTo>
                  <a:cubicBezTo>
                    <a:pt x="2443" y="4274"/>
                    <a:pt x="2572" y="4134"/>
                    <a:pt x="2476" y="4005"/>
                  </a:cubicBezTo>
                  <a:cubicBezTo>
                    <a:pt x="1631" y="2796"/>
                    <a:pt x="947" y="1495"/>
                    <a:pt x="422" y="125"/>
                  </a:cubicBezTo>
                  <a:cubicBezTo>
                    <a:pt x="387" y="38"/>
                    <a:pt x="312"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1070100" y="1140600"/>
              <a:ext cx="176425" cy="481750"/>
            </a:xfrm>
            <a:custGeom>
              <a:rect b="b" l="l" r="r" t="t"/>
              <a:pathLst>
                <a:path extrusionOk="0" h="19270" w="7057">
                  <a:moveTo>
                    <a:pt x="194" y="1"/>
                  </a:moveTo>
                  <a:cubicBezTo>
                    <a:pt x="97" y="1"/>
                    <a:pt x="0" y="63"/>
                    <a:pt x="0" y="189"/>
                  </a:cubicBezTo>
                  <a:cubicBezTo>
                    <a:pt x="206" y="7082"/>
                    <a:pt x="2488" y="13656"/>
                    <a:pt x="6620" y="19179"/>
                  </a:cubicBezTo>
                  <a:cubicBezTo>
                    <a:pt x="6669" y="19243"/>
                    <a:pt x="6734" y="19269"/>
                    <a:pt x="6796" y="19269"/>
                  </a:cubicBezTo>
                  <a:cubicBezTo>
                    <a:pt x="6934" y="19269"/>
                    <a:pt x="7057" y="19139"/>
                    <a:pt x="6962" y="18997"/>
                  </a:cubicBezTo>
                  <a:cubicBezTo>
                    <a:pt x="2853" y="13519"/>
                    <a:pt x="571" y="7014"/>
                    <a:pt x="388" y="189"/>
                  </a:cubicBezTo>
                  <a:cubicBezTo>
                    <a:pt x="388" y="63"/>
                    <a:pt x="291" y="1"/>
                    <a:pt x="19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1146650" y="1328225"/>
              <a:ext cx="109000" cy="221075"/>
            </a:xfrm>
            <a:custGeom>
              <a:rect b="b" l="l" r="r" t="t"/>
              <a:pathLst>
                <a:path extrusionOk="0" h="8843" w="4360">
                  <a:moveTo>
                    <a:pt x="240" y="0"/>
                  </a:moveTo>
                  <a:cubicBezTo>
                    <a:pt x="124" y="0"/>
                    <a:pt x="0" y="98"/>
                    <a:pt x="43" y="239"/>
                  </a:cubicBezTo>
                  <a:cubicBezTo>
                    <a:pt x="864" y="3298"/>
                    <a:pt x="2165" y="6128"/>
                    <a:pt x="3946" y="8753"/>
                  </a:cubicBezTo>
                  <a:cubicBezTo>
                    <a:pt x="3981" y="8816"/>
                    <a:pt x="4038" y="8843"/>
                    <a:pt x="4096" y="8843"/>
                  </a:cubicBezTo>
                  <a:cubicBezTo>
                    <a:pt x="4226" y="8843"/>
                    <a:pt x="4360" y="8712"/>
                    <a:pt x="4265" y="8570"/>
                  </a:cubicBezTo>
                  <a:cubicBezTo>
                    <a:pt x="2508" y="5968"/>
                    <a:pt x="1229" y="3161"/>
                    <a:pt x="408" y="125"/>
                  </a:cubicBezTo>
                  <a:cubicBezTo>
                    <a:pt x="382" y="38"/>
                    <a:pt x="312" y="0"/>
                    <a:pt x="2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1033000" y="1044600"/>
              <a:ext cx="54125" cy="347125"/>
            </a:xfrm>
            <a:custGeom>
              <a:rect b="b" l="l" r="r" t="t"/>
              <a:pathLst>
                <a:path extrusionOk="0" h="13885" w="2165">
                  <a:moveTo>
                    <a:pt x="771" y="0"/>
                  </a:moveTo>
                  <a:cubicBezTo>
                    <a:pt x="680" y="0"/>
                    <a:pt x="583" y="57"/>
                    <a:pt x="571" y="171"/>
                  </a:cubicBezTo>
                  <a:cubicBezTo>
                    <a:pt x="1" y="4782"/>
                    <a:pt x="389" y="9324"/>
                    <a:pt x="1758" y="13752"/>
                  </a:cubicBezTo>
                  <a:cubicBezTo>
                    <a:pt x="1786" y="13845"/>
                    <a:pt x="1862" y="13885"/>
                    <a:pt x="1938" y="13885"/>
                  </a:cubicBezTo>
                  <a:cubicBezTo>
                    <a:pt x="2051" y="13885"/>
                    <a:pt x="2164" y="13797"/>
                    <a:pt x="2123" y="13661"/>
                  </a:cubicBezTo>
                  <a:cubicBezTo>
                    <a:pt x="777" y="9256"/>
                    <a:pt x="366" y="4736"/>
                    <a:pt x="936" y="171"/>
                  </a:cubicBezTo>
                  <a:cubicBezTo>
                    <a:pt x="948" y="57"/>
                    <a:pt x="862" y="0"/>
                    <a:pt x="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1438025" y="1091225"/>
              <a:ext cx="25600" cy="99875"/>
            </a:xfrm>
            <a:custGeom>
              <a:rect b="b" l="l" r="r" t="t"/>
              <a:pathLst>
                <a:path extrusionOk="0" h="3995" w="1024">
                  <a:moveTo>
                    <a:pt x="792" y="0"/>
                  </a:moveTo>
                  <a:cubicBezTo>
                    <a:pt x="719" y="0"/>
                    <a:pt x="654" y="40"/>
                    <a:pt x="645" y="132"/>
                  </a:cubicBezTo>
                  <a:lnTo>
                    <a:pt x="28" y="3762"/>
                  </a:lnTo>
                  <a:cubicBezTo>
                    <a:pt x="1" y="3899"/>
                    <a:pt x="122" y="3995"/>
                    <a:pt x="233" y="3995"/>
                  </a:cubicBezTo>
                  <a:cubicBezTo>
                    <a:pt x="307" y="3995"/>
                    <a:pt x="375" y="3953"/>
                    <a:pt x="394" y="3853"/>
                  </a:cubicBezTo>
                  <a:lnTo>
                    <a:pt x="1010" y="224"/>
                  </a:lnTo>
                  <a:cubicBezTo>
                    <a:pt x="1024" y="88"/>
                    <a:pt x="899" y="0"/>
                    <a:pt x="79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1382800" y="1112450"/>
              <a:ext cx="25525" cy="77525"/>
            </a:xfrm>
            <a:custGeom>
              <a:rect b="b" l="l" r="r" t="t"/>
              <a:pathLst>
                <a:path extrusionOk="0" h="3101" w="1021">
                  <a:moveTo>
                    <a:pt x="779" y="0"/>
                  </a:moveTo>
                  <a:cubicBezTo>
                    <a:pt x="723" y="0"/>
                    <a:pt x="669" y="31"/>
                    <a:pt x="640" y="105"/>
                  </a:cubicBezTo>
                  <a:cubicBezTo>
                    <a:pt x="229" y="995"/>
                    <a:pt x="1" y="1931"/>
                    <a:pt x="1" y="2913"/>
                  </a:cubicBezTo>
                  <a:cubicBezTo>
                    <a:pt x="1" y="3038"/>
                    <a:pt x="98" y="3101"/>
                    <a:pt x="195" y="3101"/>
                  </a:cubicBezTo>
                  <a:cubicBezTo>
                    <a:pt x="292" y="3101"/>
                    <a:pt x="389" y="3038"/>
                    <a:pt x="389" y="2913"/>
                  </a:cubicBezTo>
                  <a:cubicBezTo>
                    <a:pt x="389" y="2000"/>
                    <a:pt x="571" y="1132"/>
                    <a:pt x="959" y="288"/>
                  </a:cubicBezTo>
                  <a:cubicBezTo>
                    <a:pt x="1021" y="134"/>
                    <a:pt x="895" y="0"/>
                    <a:pt x="7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1540300" y="744450"/>
              <a:ext cx="60075" cy="128875"/>
            </a:xfrm>
            <a:custGeom>
              <a:rect b="b" l="l" r="r" t="t"/>
              <a:pathLst>
                <a:path extrusionOk="0" h="5155" w="2403">
                  <a:moveTo>
                    <a:pt x="180" y="0"/>
                  </a:moveTo>
                  <a:cubicBezTo>
                    <a:pt x="86" y="0"/>
                    <a:pt x="0" y="57"/>
                    <a:pt x="23" y="171"/>
                  </a:cubicBezTo>
                  <a:cubicBezTo>
                    <a:pt x="251" y="1974"/>
                    <a:pt x="913" y="3618"/>
                    <a:pt x="1986" y="5079"/>
                  </a:cubicBezTo>
                  <a:cubicBezTo>
                    <a:pt x="2026" y="5132"/>
                    <a:pt x="2082" y="5154"/>
                    <a:pt x="2137" y="5154"/>
                  </a:cubicBezTo>
                  <a:cubicBezTo>
                    <a:pt x="2271" y="5154"/>
                    <a:pt x="2403" y="5025"/>
                    <a:pt x="2306" y="4896"/>
                  </a:cubicBezTo>
                  <a:cubicBezTo>
                    <a:pt x="1279" y="3481"/>
                    <a:pt x="617" y="1906"/>
                    <a:pt x="388" y="171"/>
                  </a:cubicBezTo>
                  <a:cubicBezTo>
                    <a:pt x="377" y="57"/>
                    <a:pt x="274" y="0"/>
                    <a:pt x="18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a:off x="1489050" y="674125"/>
              <a:ext cx="80050" cy="220150"/>
            </a:xfrm>
            <a:custGeom>
              <a:rect b="b" l="l" r="r" t="t"/>
              <a:pathLst>
                <a:path extrusionOk="0" h="8806" w="3202">
                  <a:moveTo>
                    <a:pt x="231" y="0"/>
                  </a:moveTo>
                  <a:cubicBezTo>
                    <a:pt x="117" y="0"/>
                    <a:pt x="0" y="94"/>
                    <a:pt x="42" y="245"/>
                  </a:cubicBezTo>
                  <a:cubicBezTo>
                    <a:pt x="772" y="3121"/>
                    <a:pt x="1685" y="5929"/>
                    <a:pt x="2781" y="8691"/>
                  </a:cubicBezTo>
                  <a:cubicBezTo>
                    <a:pt x="2816" y="8770"/>
                    <a:pt x="2892" y="8805"/>
                    <a:pt x="2967" y="8805"/>
                  </a:cubicBezTo>
                  <a:cubicBezTo>
                    <a:pt x="3086" y="8805"/>
                    <a:pt x="3202" y="8717"/>
                    <a:pt x="3146" y="8576"/>
                  </a:cubicBezTo>
                  <a:cubicBezTo>
                    <a:pt x="2050" y="5815"/>
                    <a:pt x="1137" y="3007"/>
                    <a:pt x="407" y="131"/>
                  </a:cubicBezTo>
                  <a:cubicBezTo>
                    <a:pt x="380" y="41"/>
                    <a:pt x="306" y="0"/>
                    <a:pt x="23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a:off x="1485800" y="812125"/>
              <a:ext cx="45525" cy="101400"/>
            </a:xfrm>
            <a:custGeom>
              <a:rect b="b" l="l" r="r" t="t"/>
              <a:pathLst>
                <a:path extrusionOk="0" h="4056" w="1821">
                  <a:moveTo>
                    <a:pt x="171" y="1"/>
                  </a:moveTo>
                  <a:cubicBezTo>
                    <a:pt x="82" y="1"/>
                    <a:pt x="1" y="58"/>
                    <a:pt x="12" y="180"/>
                  </a:cubicBezTo>
                  <a:cubicBezTo>
                    <a:pt x="149" y="1550"/>
                    <a:pt x="605" y="2828"/>
                    <a:pt x="1404" y="3969"/>
                  </a:cubicBezTo>
                  <a:cubicBezTo>
                    <a:pt x="1445" y="4030"/>
                    <a:pt x="1501" y="4055"/>
                    <a:pt x="1558" y="4055"/>
                  </a:cubicBezTo>
                  <a:cubicBezTo>
                    <a:pt x="1691" y="4055"/>
                    <a:pt x="1820" y="3915"/>
                    <a:pt x="1724" y="3787"/>
                  </a:cubicBezTo>
                  <a:cubicBezTo>
                    <a:pt x="971" y="2691"/>
                    <a:pt x="514" y="1481"/>
                    <a:pt x="377" y="180"/>
                  </a:cubicBezTo>
                  <a:cubicBezTo>
                    <a:pt x="365" y="64"/>
                    <a:pt x="264" y="1"/>
                    <a:pt x="17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2986150" y="991400"/>
              <a:ext cx="31075" cy="111825"/>
            </a:xfrm>
            <a:custGeom>
              <a:rect b="b" l="l" r="r" t="t"/>
              <a:pathLst>
                <a:path extrusionOk="0" h="4473" w="1243">
                  <a:moveTo>
                    <a:pt x="234" y="0"/>
                  </a:moveTo>
                  <a:cubicBezTo>
                    <a:pt x="123" y="0"/>
                    <a:pt x="1" y="94"/>
                    <a:pt x="29" y="245"/>
                  </a:cubicBezTo>
                  <a:cubicBezTo>
                    <a:pt x="302" y="1615"/>
                    <a:pt x="576" y="2961"/>
                    <a:pt x="850" y="4331"/>
                  </a:cubicBezTo>
                  <a:cubicBezTo>
                    <a:pt x="868" y="4431"/>
                    <a:pt x="937" y="4473"/>
                    <a:pt x="1011" y="4473"/>
                  </a:cubicBezTo>
                  <a:cubicBezTo>
                    <a:pt x="1122" y="4473"/>
                    <a:pt x="1243" y="4377"/>
                    <a:pt x="1215" y="4239"/>
                  </a:cubicBezTo>
                  <a:cubicBezTo>
                    <a:pt x="942" y="2870"/>
                    <a:pt x="668" y="1500"/>
                    <a:pt x="394" y="131"/>
                  </a:cubicBezTo>
                  <a:cubicBezTo>
                    <a:pt x="376" y="40"/>
                    <a:pt x="307"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2989025" y="1096100"/>
              <a:ext cx="25575" cy="97875"/>
            </a:xfrm>
            <a:custGeom>
              <a:rect b="b" l="l" r="r" t="t"/>
              <a:pathLst>
                <a:path extrusionOk="0" h="3915" w="1023">
                  <a:moveTo>
                    <a:pt x="232" y="1"/>
                  </a:moveTo>
                  <a:cubicBezTo>
                    <a:pt x="121" y="1"/>
                    <a:pt x="0" y="97"/>
                    <a:pt x="28" y="234"/>
                  </a:cubicBezTo>
                  <a:cubicBezTo>
                    <a:pt x="233" y="1421"/>
                    <a:pt x="438" y="2608"/>
                    <a:pt x="644" y="3772"/>
                  </a:cubicBezTo>
                  <a:cubicBezTo>
                    <a:pt x="653" y="3872"/>
                    <a:pt x="716" y="3914"/>
                    <a:pt x="788" y="3914"/>
                  </a:cubicBezTo>
                  <a:cubicBezTo>
                    <a:pt x="896" y="3914"/>
                    <a:pt x="1023" y="3818"/>
                    <a:pt x="1009" y="3681"/>
                  </a:cubicBezTo>
                  <a:lnTo>
                    <a:pt x="393" y="143"/>
                  </a:lnTo>
                  <a:cubicBezTo>
                    <a:pt x="375" y="43"/>
                    <a:pt x="306" y="1"/>
                    <a:pt x="23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2965875" y="1107100"/>
              <a:ext cx="30400" cy="72975"/>
            </a:xfrm>
            <a:custGeom>
              <a:rect b="b" l="l" r="r" t="t"/>
              <a:pathLst>
                <a:path extrusionOk="0" h="2919" w="1216">
                  <a:moveTo>
                    <a:pt x="259" y="1"/>
                  </a:moveTo>
                  <a:cubicBezTo>
                    <a:pt x="133" y="1"/>
                    <a:pt x="0" y="132"/>
                    <a:pt x="63" y="273"/>
                  </a:cubicBezTo>
                  <a:cubicBezTo>
                    <a:pt x="474" y="1049"/>
                    <a:pt x="703" y="1871"/>
                    <a:pt x="817" y="2739"/>
                  </a:cubicBezTo>
                  <a:cubicBezTo>
                    <a:pt x="828" y="2855"/>
                    <a:pt x="936" y="2918"/>
                    <a:pt x="1035" y="2918"/>
                  </a:cubicBezTo>
                  <a:cubicBezTo>
                    <a:pt x="1129" y="2918"/>
                    <a:pt x="1216" y="2861"/>
                    <a:pt x="1205" y="2739"/>
                  </a:cubicBezTo>
                  <a:cubicBezTo>
                    <a:pt x="1091" y="1803"/>
                    <a:pt x="817" y="935"/>
                    <a:pt x="406" y="91"/>
                  </a:cubicBezTo>
                  <a:cubicBezTo>
                    <a:pt x="370" y="27"/>
                    <a:pt x="315" y="1"/>
                    <a:pt x="25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3029750" y="1081850"/>
              <a:ext cx="28450" cy="162925"/>
            </a:xfrm>
            <a:custGeom>
              <a:rect b="b" l="l" r="r" t="t"/>
              <a:pathLst>
                <a:path extrusionOk="0" h="6517" w="1138">
                  <a:moveTo>
                    <a:pt x="230" y="0"/>
                  </a:moveTo>
                  <a:cubicBezTo>
                    <a:pt x="117" y="0"/>
                    <a:pt x="1" y="96"/>
                    <a:pt x="42" y="233"/>
                  </a:cubicBezTo>
                  <a:cubicBezTo>
                    <a:pt x="590" y="2242"/>
                    <a:pt x="750" y="4274"/>
                    <a:pt x="521" y="6328"/>
                  </a:cubicBezTo>
                  <a:cubicBezTo>
                    <a:pt x="499" y="6453"/>
                    <a:pt x="584" y="6516"/>
                    <a:pt x="678" y="6516"/>
                  </a:cubicBezTo>
                  <a:cubicBezTo>
                    <a:pt x="772" y="6516"/>
                    <a:pt x="875" y="6453"/>
                    <a:pt x="887" y="6328"/>
                  </a:cubicBezTo>
                  <a:cubicBezTo>
                    <a:pt x="1138" y="4228"/>
                    <a:pt x="955" y="2174"/>
                    <a:pt x="407" y="142"/>
                  </a:cubicBezTo>
                  <a:cubicBezTo>
                    <a:pt x="380" y="42"/>
                    <a:pt x="306" y="0"/>
                    <a:pt x="23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3017025" y="1144200"/>
              <a:ext cx="24050" cy="59475"/>
            </a:xfrm>
            <a:custGeom>
              <a:rect b="b" l="l" r="r" t="t"/>
              <a:pathLst>
                <a:path extrusionOk="0" h="2379" w="962">
                  <a:moveTo>
                    <a:pt x="263" y="0"/>
                  </a:moveTo>
                  <a:cubicBezTo>
                    <a:pt x="134" y="0"/>
                    <a:pt x="0" y="131"/>
                    <a:pt x="95" y="273"/>
                  </a:cubicBezTo>
                  <a:cubicBezTo>
                    <a:pt x="437" y="867"/>
                    <a:pt x="574" y="1506"/>
                    <a:pt x="551" y="2190"/>
                  </a:cubicBezTo>
                  <a:cubicBezTo>
                    <a:pt x="551" y="2316"/>
                    <a:pt x="648" y="2379"/>
                    <a:pt x="745" y="2379"/>
                  </a:cubicBezTo>
                  <a:cubicBezTo>
                    <a:pt x="842" y="2379"/>
                    <a:pt x="939" y="2316"/>
                    <a:pt x="939" y="2190"/>
                  </a:cubicBezTo>
                  <a:cubicBezTo>
                    <a:pt x="962" y="1437"/>
                    <a:pt x="779" y="730"/>
                    <a:pt x="414" y="90"/>
                  </a:cubicBezTo>
                  <a:cubicBezTo>
                    <a:pt x="379" y="27"/>
                    <a:pt x="321"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3728450" y="268975"/>
              <a:ext cx="180100" cy="298750"/>
            </a:xfrm>
            <a:custGeom>
              <a:rect b="b" l="l" r="r" t="t"/>
              <a:pathLst>
                <a:path extrusionOk="0" h="11950" w="7204">
                  <a:moveTo>
                    <a:pt x="303" y="0"/>
                  </a:moveTo>
                  <a:cubicBezTo>
                    <a:pt x="146" y="0"/>
                    <a:pt x="1" y="186"/>
                    <a:pt x="146" y="314"/>
                  </a:cubicBezTo>
                  <a:cubicBezTo>
                    <a:pt x="3661" y="3304"/>
                    <a:pt x="5967" y="7275"/>
                    <a:pt x="6811" y="11818"/>
                  </a:cubicBezTo>
                  <a:cubicBezTo>
                    <a:pt x="6830" y="11910"/>
                    <a:pt x="6900" y="11950"/>
                    <a:pt x="6975" y="11950"/>
                  </a:cubicBezTo>
                  <a:cubicBezTo>
                    <a:pt x="7085" y="11950"/>
                    <a:pt x="7204" y="11862"/>
                    <a:pt x="7177" y="11726"/>
                  </a:cubicBezTo>
                  <a:cubicBezTo>
                    <a:pt x="6332" y="7116"/>
                    <a:pt x="3981" y="3076"/>
                    <a:pt x="420" y="40"/>
                  </a:cubicBezTo>
                  <a:cubicBezTo>
                    <a:pt x="383" y="12"/>
                    <a:pt x="343" y="0"/>
                    <a:pt x="3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3362600" y="48525"/>
              <a:ext cx="514550" cy="495900"/>
            </a:xfrm>
            <a:custGeom>
              <a:rect b="b" l="l" r="r" t="t"/>
              <a:pathLst>
                <a:path extrusionOk="0" h="19836" w="20582">
                  <a:moveTo>
                    <a:pt x="288" y="0"/>
                  </a:moveTo>
                  <a:cubicBezTo>
                    <a:pt x="121" y="0"/>
                    <a:pt x="0" y="247"/>
                    <a:pt x="195" y="344"/>
                  </a:cubicBezTo>
                  <a:cubicBezTo>
                    <a:pt x="8481" y="4909"/>
                    <a:pt x="15351" y="11597"/>
                    <a:pt x="20167" y="19746"/>
                  </a:cubicBezTo>
                  <a:cubicBezTo>
                    <a:pt x="20202" y="19809"/>
                    <a:pt x="20260" y="19836"/>
                    <a:pt x="20318" y="19836"/>
                  </a:cubicBezTo>
                  <a:cubicBezTo>
                    <a:pt x="20447" y="19836"/>
                    <a:pt x="20581" y="19705"/>
                    <a:pt x="20487" y="19563"/>
                  </a:cubicBezTo>
                  <a:cubicBezTo>
                    <a:pt x="15648" y="11346"/>
                    <a:pt x="8709" y="4612"/>
                    <a:pt x="378" y="24"/>
                  </a:cubicBezTo>
                  <a:cubicBezTo>
                    <a:pt x="347" y="8"/>
                    <a:pt x="317" y="0"/>
                    <a:pt x="28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821300" y="1857450"/>
              <a:ext cx="12575" cy="9150"/>
            </a:xfrm>
            <a:custGeom>
              <a:rect b="b" l="l" r="r" t="t"/>
              <a:pathLst>
                <a:path extrusionOk="0" h="366" w="503">
                  <a:moveTo>
                    <a:pt x="252" y="1"/>
                  </a:moveTo>
                  <a:cubicBezTo>
                    <a:pt x="0" y="1"/>
                    <a:pt x="0" y="366"/>
                    <a:pt x="252" y="366"/>
                  </a:cubicBezTo>
                  <a:cubicBezTo>
                    <a:pt x="503" y="366"/>
                    <a:pt x="503"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801075" y="1778475"/>
              <a:ext cx="83275" cy="153150"/>
            </a:xfrm>
            <a:custGeom>
              <a:rect b="b" l="l" r="r" t="t"/>
              <a:pathLst>
                <a:path extrusionOk="0" h="6126" w="3331">
                  <a:moveTo>
                    <a:pt x="261" y="1"/>
                  </a:moveTo>
                  <a:cubicBezTo>
                    <a:pt x="138" y="1"/>
                    <a:pt x="1" y="142"/>
                    <a:pt x="79" y="284"/>
                  </a:cubicBezTo>
                  <a:cubicBezTo>
                    <a:pt x="924" y="2247"/>
                    <a:pt x="1859" y="4164"/>
                    <a:pt x="2932" y="6036"/>
                  </a:cubicBezTo>
                  <a:cubicBezTo>
                    <a:pt x="2967" y="6099"/>
                    <a:pt x="3021" y="6125"/>
                    <a:pt x="3076" y="6125"/>
                  </a:cubicBezTo>
                  <a:cubicBezTo>
                    <a:pt x="3201" y="6125"/>
                    <a:pt x="3331" y="5989"/>
                    <a:pt x="3252" y="5830"/>
                  </a:cubicBezTo>
                  <a:cubicBezTo>
                    <a:pt x="2202" y="3981"/>
                    <a:pt x="1243" y="2064"/>
                    <a:pt x="399" y="101"/>
                  </a:cubicBezTo>
                  <a:cubicBezTo>
                    <a:pt x="370" y="30"/>
                    <a:pt x="317" y="1"/>
                    <a:pt x="26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883350" y="1966850"/>
              <a:ext cx="117525" cy="119725"/>
            </a:xfrm>
            <a:custGeom>
              <a:rect b="b" l="l" r="r" t="t"/>
              <a:pathLst>
                <a:path extrusionOk="0" h="4789" w="4701">
                  <a:moveTo>
                    <a:pt x="268" y="1"/>
                  </a:moveTo>
                  <a:cubicBezTo>
                    <a:pt x="134" y="1"/>
                    <a:pt x="0" y="135"/>
                    <a:pt x="98" y="281"/>
                  </a:cubicBezTo>
                  <a:cubicBezTo>
                    <a:pt x="1262" y="1993"/>
                    <a:pt x="2700" y="3499"/>
                    <a:pt x="4343" y="4755"/>
                  </a:cubicBezTo>
                  <a:cubicBezTo>
                    <a:pt x="4378" y="4778"/>
                    <a:pt x="4413" y="4788"/>
                    <a:pt x="4445" y="4788"/>
                  </a:cubicBezTo>
                  <a:cubicBezTo>
                    <a:pt x="4600" y="4788"/>
                    <a:pt x="4700" y="4549"/>
                    <a:pt x="4549" y="4435"/>
                  </a:cubicBezTo>
                  <a:cubicBezTo>
                    <a:pt x="2928" y="3203"/>
                    <a:pt x="1559" y="1742"/>
                    <a:pt x="417" y="76"/>
                  </a:cubicBezTo>
                  <a:cubicBezTo>
                    <a:pt x="378" y="23"/>
                    <a:pt x="323"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711050" y="427575"/>
              <a:ext cx="149875" cy="501050"/>
            </a:xfrm>
            <a:custGeom>
              <a:rect b="b" l="l" r="r" t="t"/>
              <a:pathLst>
                <a:path extrusionOk="0" h="20042" w="5995">
                  <a:moveTo>
                    <a:pt x="5771" y="0"/>
                  </a:moveTo>
                  <a:cubicBezTo>
                    <a:pt x="5693" y="0"/>
                    <a:pt x="5611" y="40"/>
                    <a:pt x="5575" y="133"/>
                  </a:cubicBezTo>
                  <a:cubicBezTo>
                    <a:pt x="3269" y="6546"/>
                    <a:pt x="1398" y="13120"/>
                    <a:pt x="28" y="19808"/>
                  </a:cubicBezTo>
                  <a:cubicBezTo>
                    <a:pt x="1" y="19945"/>
                    <a:pt x="114" y="20041"/>
                    <a:pt x="223" y="20041"/>
                  </a:cubicBezTo>
                  <a:cubicBezTo>
                    <a:pt x="295" y="20041"/>
                    <a:pt x="366" y="19999"/>
                    <a:pt x="393" y="19899"/>
                  </a:cubicBezTo>
                  <a:cubicBezTo>
                    <a:pt x="1763" y="13211"/>
                    <a:pt x="3612" y="6661"/>
                    <a:pt x="5940" y="224"/>
                  </a:cubicBezTo>
                  <a:cubicBezTo>
                    <a:pt x="5994" y="88"/>
                    <a:pt x="5886" y="0"/>
                    <a:pt x="57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1326075" y="1025900"/>
              <a:ext cx="61475" cy="53300"/>
            </a:xfrm>
            <a:custGeom>
              <a:rect b="b" l="l" r="r" t="t"/>
              <a:pathLst>
                <a:path extrusionOk="0" h="2132" w="2459">
                  <a:moveTo>
                    <a:pt x="269" y="1"/>
                  </a:moveTo>
                  <a:cubicBezTo>
                    <a:pt x="123" y="1"/>
                    <a:pt x="0" y="179"/>
                    <a:pt x="124" y="303"/>
                  </a:cubicBezTo>
                  <a:lnTo>
                    <a:pt x="2041" y="2083"/>
                  </a:lnTo>
                  <a:cubicBezTo>
                    <a:pt x="2080" y="2117"/>
                    <a:pt x="2123" y="2132"/>
                    <a:pt x="2165" y="2132"/>
                  </a:cubicBezTo>
                  <a:cubicBezTo>
                    <a:pt x="2320" y="2132"/>
                    <a:pt x="2459" y="1935"/>
                    <a:pt x="2315" y="1810"/>
                  </a:cubicBezTo>
                  <a:cubicBezTo>
                    <a:pt x="1676" y="1216"/>
                    <a:pt x="1037" y="645"/>
                    <a:pt x="398" y="52"/>
                  </a:cubicBezTo>
                  <a:cubicBezTo>
                    <a:pt x="357" y="16"/>
                    <a:pt x="312" y="1"/>
                    <a:pt x="26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1070675" y="343425"/>
              <a:ext cx="263250" cy="736350"/>
            </a:xfrm>
            <a:custGeom>
              <a:rect b="b" l="l" r="r" t="t"/>
              <a:pathLst>
                <a:path extrusionOk="0" h="29454" w="10530">
                  <a:moveTo>
                    <a:pt x="186" y="1"/>
                  </a:moveTo>
                  <a:cubicBezTo>
                    <a:pt x="91" y="1"/>
                    <a:pt x="0" y="63"/>
                    <a:pt x="0" y="189"/>
                  </a:cubicBezTo>
                  <a:cubicBezTo>
                    <a:pt x="616" y="10597"/>
                    <a:pt x="1758" y="22101"/>
                    <a:pt x="10135" y="29405"/>
                  </a:cubicBezTo>
                  <a:cubicBezTo>
                    <a:pt x="10169" y="29439"/>
                    <a:pt x="10208" y="29454"/>
                    <a:pt x="10247" y="29454"/>
                  </a:cubicBezTo>
                  <a:cubicBezTo>
                    <a:pt x="10390" y="29454"/>
                    <a:pt x="10529" y="29257"/>
                    <a:pt x="10386" y="29131"/>
                  </a:cubicBezTo>
                  <a:cubicBezTo>
                    <a:pt x="2100" y="21896"/>
                    <a:pt x="982" y="10483"/>
                    <a:pt x="388" y="189"/>
                  </a:cubicBezTo>
                  <a:cubicBezTo>
                    <a:pt x="377" y="63"/>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1094175" y="893200"/>
              <a:ext cx="102300" cy="154675"/>
            </a:xfrm>
            <a:custGeom>
              <a:rect b="b" l="l" r="r" t="t"/>
              <a:pathLst>
                <a:path extrusionOk="0" h="6187" w="4092">
                  <a:moveTo>
                    <a:pt x="227" y="1"/>
                  </a:moveTo>
                  <a:cubicBezTo>
                    <a:pt x="114" y="1"/>
                    <a:pt x="1" y="88"/>
                    <a:pt x="42" y="224"/>
                  </a:cubicBezTo>
                  <a:cubicBezTo>
                    <a:pt x="818" y="2461"/>
                    <a:pt x="2050" y="4447"/>
                    <a:pt x="3694" y="6136"/>
                  </a:cubicBezTo>
                  <a:cubicBezTo>
                    <a:pt x="3734" y="6172"/>
                    <a:pt x="3779" y="6187"/>
                    <a:pt x="3821" y="6187"/>
                  </a:cubicBezTo>
                  <a:cubicBezTo>
                    <a:pt x="3968" y="6187"/>
                    <a:pt x="4092" y="6004"/>
                    <a:pt x="3968" y="5862"/>
                  </a:cubicBezTo>
                  <a:cubicBezTo>
                    <a:pt x="2347" y="4219"/>
                    <a:pt x="1160" y="2301"/>
                    <a:pt x="407" y="133"/>
                  </a:cubicBezTo>
                  <a:cubicBezTo>
                    <a:pt x="379" y="41"/>
                    <a:pt x="303" y="1"/>
                    <a:pt x="2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1697575" y="-58000"/>
              <a:ext cx="105225" cy="537175"/>
            </a:xfrm>
            <a:custGeom>
              <a:rect b="b" l="l" r="r" t="t"/>
              <a:pathLst>
                <a:path extrusionOk="0" h="21487" w="4209">
                  <a:moveTo>
                    <a:pt x="2116" y="1"/>
                  </a:moveTo>
                  <a:cubicBezTo>
                    <a:pt x="2002" y="1"/>
                    <a:pt x="1885" y="94"/>
                    <a:pt x="1926" y="245"/>
                  </a:cubicBezTo>
                  <a:cubicBezTo>
                    <a:pt x="3821" y="7253"/>
                    <a:pt x="3159" y="14625"/>
                    <a:pt x="78" y="21199"/>
                  </a:cubicBezTo>
                  <a:cubicBezTo>
                    <a:pt x="1" y="21353"/>
                    <a:pt x="132" y="21486"/>
                    <a:pt x="253" y="21486"/>
                  </a:cubicBezTo>
                  <a:cubicBezTo>
                    <a:pt x="311" y="21486"/>
                    <a:pt x="368" y="21456"/>
                    <a:pt x="397" y="21382"/>
                  </a:cubicBezTo>
                  <a:cubicBezTo>
                    <a:pt x="3524" y="14717"/>
                    <a:pt x="4209" y="7253"/>
                    <a:pt x="2292" y="131"/>
                  </a:cubicBezTo>
                  <a:cubicBezTo>
                    <a:pt x="2265" y="41"/>
                    <a:pt x="2191" y="1"/>
                    <a:pt x="21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1612325" y="291950"/>
              <a:ext cx="103100" cy="276925"/>
            </a:xfrm>
            <a:custGeom>
              <a:rect b="b" l="l" r="r" t="t"/>
              <a:pathLst>
                <a:path extrusionOk="0" h="11077" w="4124">
                  <a:moveTo>
                    <a:pt x="3893" y="1"/>
                  </a:moveTo>
                  <a:cubicBezTo>
                    <a:pt x="3822" y="1"/>
                    <a:pt x="3751" y="38"/>
                    <a:pt x="3716" y="125"/>
                  </a:cubicBezTo>
                  <a:cubicBezTo>
                    <a:pt x="2483" y="3709"/>
                    <a:pt x="1274" y="7269"/>
                    <a:pt x="41" y="10853"/>
                  </a:cubicBezTo>
                  <a:cubicBezTo>
                    <a:pt x="0" y="10989"/>
                    <a:pt x="114" y="11077"/>
                    <a:pt x="226" y="11077"/>
                  </a:cubicBezTo>
                  <a:cubicBezTo>
                    <a:pt x="303" y="11077"/>
                    <a:pt x="379" y="11036"/>
                    <a:pt x="406" y="10944"/>
                  </a:cubicBezTo>
                  <a:cubicBezTo>
                    <a:pt x="1639" y="7384"/>
                    <a:pt x="2849" y="3800"/>
                    <a:pt x="4081" y="239"/>
                  </a:cubicBezTo>
                  <a:cubicBezTo>
                    <a:pt x="4123" y="98"/>
                    <a:pt x="4009" y="1"/>
                    <a:pt x="38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980500" y="187500"/>
              <a:ext cx="99200" cy="647850"/>
            </a:xfrm>
            <a:custGeom>
              <a:rect b="b" l="l" r="r" t="t"/>
              <a:pathLst>
                <a:path extrusionOk="0" h="25914" w="3968">
                  <a:moveTo>
                    <a:pt x="614" y="1"/>
                  </a:moveTo>
                  <a:cubicBezTo>
                    <a:pt x="520" y="1"/>
                    <a:pt x="423" y="58"/>
                    <a:pt x="412" y="172"/>
                  </a:cubicBezTo>
                  <a:cubicBezTo>
                    <a:pt x="1" y="8845"/>
                    <a:pt x="1074" y="17473"/>
                    <a:pt x="3561" y="25782"/>
                  </a:cubicBezTo>
                  <a:cubicBezTo>
                    <a:pt x="3589" y="25874"/>
                    <a:pt x="3665" y="25914"/>
                    <a:pt x="3741" y="25914"/>
                  </a:cubicBezTo>
                  <a:cubicBezTo>
                    <a:pt x="3854" y="25914"/>
                    <a:pt x="3968" y="25827"/>
                    <a:pt x="3927" y="25690"/>
                  </a:cubicBezTo>
                  <a:cubicBezTo>
                    <a:pt x="1439" y="17405"/>
                    <a:pt x="389" y="8823"/>
                    <a:pt x="800" y="172"/>
                  </a:cubicBezTo>
                  <a:cubicBezTo>
                    <a:pt x="800" y="58"/>
                    <a:pt x="708" y="1"/>
                    <a:pt x="61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836700" y="205225"/>
              <a:ext cx="238975" cy="791975"/>
            </a:xfrm>
            <a:custGeom>
              <a:rect b="b" l="l" r="r" t="t"/>
              <a:pathLst>
                <a:path extrusionOk="0" h="31679" w="9559">
                  <a:moveTo>
                    <a:pt x="3768" y="0"/>
                  </a:moveTo>
                  <a:cubicBezTo>
                    <a:pt x="3694" y="0"/>
                    <a:pt x="3619" y="38"/>
                    <a:pt x="3584" y="125"/>
                  </a:cubicBezTo>
                  <a:cubicBezTo>
                    <a:pt x="1" y="10967"/>
                    <a:pt x="4223" y="21946"/>
                    <a:pt x="9154" y="31578"/>
                  </a:cubicBezTo>
                  <a:cubicBezTo>
                    <a:pt x="9189" y="31649"/>
                    <a:pt x="9245" y="31678"/>
                    <a:pt x="9302" y="31678"/>
                  </a:cubicBezTo>
                  <a:cubicBezTo>
                    <a:pt x="9427" y="31678"/>
                    <a:pt x="9559" y="31537"/>
                    <a:pt x="9496" y="31395"/>
                  </a:cubicBezTo>
                  <a:cubicBezTo>
                    <a:pt x="4589" y="21832"/>
                    <a:pt x="389" y="10967"/>
                    <a:pt x="3950" y="239"/>
                  </a:cubicBezTo>
                  <a:cubicBezTo>
                    <a:pt x="4006" y="98"/>
                    <a:pt x="3888" y="0"/>
                    <a:pt x="376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913750" y="98900"/>
              <a:ext cx="75450" cy="623475"/>
            </a:xfrm>
            <a:custGeom>
              <a:rect b="b" l="l" r="r" t="t"/>
              <a:pathLst>
                <a:path extrusionOk="0" h="24939" w="3018">
                  <a:moveTo>
                    <a:pt x="2724" y="0"/>
                  </a:moveTo>
                  <a:cubicBezTo>
                    <a:pt x="2648" y="0"/>
                    <a:pt x="2571" y="40"/>
                    <a:pt x="2534" y="132"/>
                  </a:cubicBezTo>
                  <a:cubicBezTo>
                    <a:pt x="0" y="8190"/>
                    <a:pt x="959" y="16681"/>
                    <a:pt x="2625" y="24806"/>
                  </a:cubicBezTo>
                  <a:cubicBezTo>
                    <a:pt x="2644" y="24898"/>
                    <a:pt x="2714" y="24939"/>
                    <a:pt x="2789" y="24939"/>
                  </a:cubicBezTo>
                  <a:cubicBezTo>
                    <a:pt x="2899" y="24939"/>
                    <a:pt x="3017" y="24851"/>
                    <a:pt x="2990" y="24715"/>
                  </a:cubicBezTo>
                  <a:cubicBezTo>
                    <a:pt x="1324" y="16635"/>
                    <a:pt x="365" y="8235"/>
                    <a:pt x="2899" y="224"/>
                  </a:cubicBezTo>
                  <a:cubicBezTo>
                    <a:pt x="2940" y="87"/>
                    <a:pt x="2835" y="0"/>
                    <a:pt x="27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1574325" y="-24200"/>
              <a:ext cx="82975" cy="510225"/>
            </a:xfrm>
            <a:custGeom>
              <a:rect b="b" l="l" r="r" t="t"/>
              <a:pathLst>
                <a:path extrusionOk="0" h="20409" w="3319">
                  <a:moveTo>
                    <a:pt x="1978" y="0"/>
                  </a:moveTo>
                  <a:cubicBezTo>
                    <a:pt x="1886" y="0"/>
                    <a:pt x="1801" y="57"/>
                    <a:pt x="1812" y="172"/>
                  </a:cubicBezTo>
                  <a:cubicBezTo>
                    <a:pt x="2154" y="3390"/>
                    <a:pt x="2702" y="6631"/>
                    <a:pt x="2771" y="9850"/>
                  </a:cubicBezTo>
                  <a:cubicBezTo>
                    <a:pt x="2885" y="13524"/>
                    <a:pt x="1538" y="16811"/>
                    <a:pt x="77" y="20121"/>
                  </a:cubicBezTo>
                  <a:cubicBezTo>
                    <a:pt x="0" y="20275"/>
                    <a:pt x="131" y="20408"/>
                    <a:pt x="253" y="20408"/>
                  </a:cubicBezTo>
                  <a:cubicBezTo>
                    <a:pt x="311" y="20408"/>
                    <a:pt x="367" y="20378"/>
                    <a:pt x="397" y="20304"/>
                  </a:cubicBezTo>
                  <a:cubicBezTo>
                    <a:pt x="1698" y="17405"/>
                    <a:pt x="2999" y="14415"/>
                    <a:pt x="3159" y="11173"/>
                  </a:cubicBezTo>
                  <a:cubicBezTo>
                    <a:pt x="3319" y="7544"/>
                    <a:pt x="2588" y="3778"/>
                    <a:pt x="2177" y="172"/>
                  </a:cubicBezTo>
                  <a:cubicBezTo>
                    <a:pt x="2166" y="57"/>
                    <a:pt x="2069" y="0"/>
                    <a:pt x="197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1586650" y="428475"/>
              <a:ext cx="47725" cy="142675"/>
            </a:xfrm>
            <a:custGeom>
              <a:rect b="b" l="l" r="r" t="t"/>
              <a:pathLst>
                <a:path extrusionOk="0" h="5707" w="1909">
                  <a:moveTo>
                    <a:pt x="1679" y="0"/>
                  </a:moveTo>
                  <a:cubicBezTo>
                    <a:pt x="1603" y="0"/>
                    <a:pt x="1529" y="42"/>
                    <a:pt x="1502" y="142"/>
                  </a:cubicBezTo>
                  <a:cubicBezTo>
                    <a:pt x="1022" y="1923"/>
                    <a:pt x="520" y="3703"/>
                    <a:pt x="41" y="5483"/>
                  </a:cubicBezTo>
                  <a:cubicBezTo>
                    <a:pt x="0" y="5619"/>
                    <a:pt x="113" y="5707"/>
                    <a:pt x="226" y="5707"/>
                  </a:cubicBezTo>
                  <a:cubicBezTo>
                    <a:pt x="302" y="5707"/>
                    <a:pt x="378" y="5667"/>
                    <a:pt x="406" y="5575"/>
                  </a:cubicBezTo>
                  <a:cubicBezTo>
                    <a:pt x="885" y="3794"/>
                    <a:pt x="1365" y="2014"/>
                    <a:pt x="1867" y="234"/>
                  </a:cubicBezTo>
                  <a:cubicBezTo>
                    <a:pt x="1908" y="96"/>
                    <a:pt x="1792" y="0"/>
                    <a:pt x="16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1580925" y="602375"/>
              <a:ext cx="24925" cy="71750"/>
            </a:xfrm>
            <a:custGeom>
              <a:rect b="b" l="l" r="r" t="t"/>
              <a:pathLst>
                <a:path extrusionOk="0" h="2870" w="997">
                  <a:moveTo>
                    <a:pt x="757" y="1"/>
                  </a:moveTo>
                  <a:cubicBezTo>
                    <a:pt x="685" y="1"/>
                    <a:pt x="616" y="38"/>
                    <a:pt x="589" y="125"/>
                  </a:cubicBezTo>
                  <a:cubicBezTo>
                    <a:pt x="407" y="970"/>
                    <a:pt x="224" y="1791"/>
                    <a:pt x="42" y="2636"/>
                  </a:cubicBezTo>
                  <a:cubicBezTo>
                    <a:pt x="0" y="2773"/>
                    <a:pt x="116" y="2869"/>
                    <a:pt x="225" y="2869"/>
                  </a:cubicBezTo>
                  <a:cubicBezTo>
                    <a:pt x="297" y="2869"/>
                    <a:pt x="366" y="2827"/>
                    <a:pt x="384" y="2727"/>
                  </a:cubicBezTo>
                  <a:cubicBezTo>
                    <a:pt x="589" y="1905"/>
                    <a:pt x="772" y="1061"/>
                    <a:pt x="955" y="239"/>
                  </a:cubicBezTo>
                  <a:cubicBezTo>
                    <a:pt x="997" y="98"/>
                    <a:pt x="874" y="1"/>
                    <a:pt x="7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517150" y="1555300"/>
              <a:ext cx="119550" cy="395150"/>
            </a:xfrm>
            <a:custGeom>
              <a:rect b="b" l="l" r="r" t="t"/>
              <a:pathLst>
                <a:path extrusionOk="0" h="15806" w="4782">
                  <a:moveTo>
                    <a:pt x="183" y="1"/>
                  </a:moveTo>
                  <a:cubicBezTo>
                    <a:pt x="92" y="1"/>
                    <a:pt x="1" y="58"/>
                    <a:pt x="1" y="172"/>
                  </a:cubicBezTo>
                  <a:cubicBezTo>
                    <a:pt x="46" y="5696"/>
                    <a:pt x="1553" y="10991"/>
                    <a:pt x="4383" y="15716"/>
                  </a:cubicBezTo>
                  <a:cubicBezTo>
                    <a:pt x="4418" y="15779"/>
                    <a:pt x="4472" y="15805"/>
                    <a:pt x="4527" y="15805"/>
                  </a:cubicBezTo>
                  <a:cubicBezTo>
                    <a:pt x="4652" y="15805"/>
                    <a:pt x="4782" y="15669"/>
                    <a:pt x="4703" y="15511"/>
                  </a:cubicBezTo>
                  <a:cubicBezTo>
                    <a:pt x="1895" y="10854"/>
                    <a:pt x="434" y="5627"/>
                    <a:pt x="366" y="172"/>
                  </a:cubicBezTo>
                  <a:cubicBezTo>
                    <a:pt x="366" y="58"/>
                    <a:pt x="274" y="1"/>
                    <a:pt x="18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8"/>
            <p:cNvSpPr/>
            <p:nvPr/>
          </p:nvSpPr>
          <p:spPr>
            <a:xfrm>
              <a:off x="419000" y="793675"/>
              <a:ext cx="225325" cy="1119725"/>
            </a:xfrm>
            <a:custGeom>
              <a:rect b="b" l="l" r="r" t="t"/>
              <a:pathLst>
                <a:path extrusionOk="0" h="44789" w="9013">
                  <a:moveTo>
                    <a:pt x="8783" y="0"/>
                  </a:moveTo>
                  <a:cubicBezTo>
                    <a:pt x="8707" y="0"/>
                    <a:pt x="8633" y="42"/>
                    <a:pt x="8606" y="142"/>
                  </a:cubicBezTo>
                  <a:cubicBezTo>
                    <a:pt x="4360" y="14477"/>
                    <a:pt x="1" y="30089"/>
                    <a:pt x="5821" y="44674"/>
                  </a:cubicBezTo>
                  <a:cubicBezTo>
                    <a:pt x="5856" y="44754"/>
                    <a:pt x="5933" y="44789"/>
                    <a:pt x="6007" y="44789"/>
                  </a:cubicBezTo>
                  <a:cubicBezTo>
                    <a:pt x="6126" y="44789"/>
                    <a:pt x="6242" y="44700"/>
                    <a:pt x="6186" y="44560"/>
                  </a:cubicBezTo>
                  <a:cubicBezTo>
                    <a:pt x="389" y="30043"/>
                    <a:pt x="4748" y="14522"/>
                    <a:pt x="8971" y="234"/>
                  </a:cubicBezTo>
                  <a:cubicBezTo>
                    <a:pt x="9012" y="96"/>
                    <a:pt x="8896" y="0"/>
                    <a:pt x="878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8"/>
            <p:cNvSpPr/>
            <p:nvPr/>
          </p:nvSpPr>
          <p:spPr>
            <a:xfrm>
              <a:off x="672475" y="590800"/>
              <a:ext cx="56700" cy="109900"/>
            </a:xfrm>
            <a:custGeom>
              <a:rect b="b" l="l" r="r" t="t"/>
              <a:pathLst>
                <a:path extrusionOk="0" h="4396" w="2268">
                  <a:moveTo>
                    <a:pt x="1997" y="1"/>
                  </a:moveTo>
                  <a:cubicBezTo>
                    <a:pt x="1941" y="1"/>
                    <a:pt x="1885" y="26"/>
                    <a:pt x="1845" y="86"/>
                  </a:cubicBezTo>
                  <a:cubicBezTo>
                    <a:pt x="1046" y="1364"/>
                    <a:pt x="453" y="2711"/>
                    <a:pt x="42" y="4172"/>
                  </a:cubicBezTo>
                  <a:cubicBezTo>
                    <a:pt x="1" y="4308"/>
                    <a:pt x="114" y="4395"/>
                    <a:pt x="227" y="4395"/>
                  </a:cubicBezTo>
                  <a:cubicBezTo>
                    <a:pt x="303" y="4395"/>
                    <a:pt x="379" y="4355"/>
                    <a:pt x="407" y="4263"/>
                  </a:cubicBezTo>
                  <a:cubicBezTo>
                    <a:pt x="795" y="2848"/>
                    <a:pt x="1388" y="1524"/>
                    <a:pt x="2187" y="291"/>
                  </a:cubicBezTo>
                  <a:cubicBezTo>
                    <a:pt x="2268" y="146"/>
                    <a:pt x="2132" y="1"/>
                    <a:pt x="19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8"/>
            <p:cNvSpPr/>
            <p:nvPr/>
          </p:nvSpPr>
          <p:spPr>
            <a:xfrm>
              <a:off x="461525" y="819750"/>
              <a:ext cx="132675" cy="694500"/>
            </a:xfrm>
            <a:custGeom>
              <a:rect b="b" l="l" r="r" t="t"/>
              <a:pathLst>
                <a:path extrusionOk="0" h="27780" w="5307">
                  <a:moveTo>
                    <a:pt x="5127" y="1"/>
                  </a:moveTo>
                  <a:cubicBezTo>
                    <a:pt x="5033" y="1"/>
                    <a:pt x="4930" y="58"/>
                    <a:pt x="4919" y="172"/>
                  </a:cubicBezTo>
                  <a:cubicBezTo>
                    <a:pt x="4622" y="2637"/>
                    <a:pt x="3549" y="4920"/>
                    <a:pt x="2888" y="7294"/>
                  </a:cubicBezTo>
                  <a:cubicBezTo>
                    <a:pt x="2271" y="9576"/>
                    <a:pt x="1792" y="11882"/>
                    <a:pt x="1427" y="14187"/>
                  </a:cubicBezTo>
                  <a:cubicBezTo>
                    <a:pt x="696" y="18638"/>
                    <a:pt x="354" y="23112"/>
                    <a:pt x="12" y="27608"/>
                  </a:cubicBezTo>
                  <a:cubicBezTo>
                    <a:pt x="0" y="27722"/>
                    <a:pt x="91" y="27779"/>
                    <a:pt x="188" y="27779"/>
                  </a:cubicBezTo>
                  <a:cubicBezTo>
                    <a:pt x="285" y="27779"/>
                    <a:pt x="388" y="27722"/>
                    <a:pt x="400" y="27608"/>
                  </a:cubicBezTo>
                  <a:cubicBezTo>
                    <a:pt x="765" y="22678"/>
                    <a:pt x="1153" y="17748"/>
                    <a:pt x="2020" y="12909"/>
                  </a:cubicBezTo>
                  <a:cubicBezTo>
                    <a:pt x="2408" y="10695"/>
                    <a:pt x="2910" y="8526"/>
                    <a:pt x="3549" y="6381"/>
                  </a:cubicBezTo>
                  <a:cubicBezTo>
                    <a:pt x="4166" y="4326"/>
                    <a:pt x="5033" y="2341"/>
                    <a:pt x="5284" y="172"/>
                  </a:cubicBezTo>
                  <a:cubicBezTo>
                    <a:pt x="5307" y="58"/>
                    <a:pt x="5221" y="1"/>
                    <a:pt x="512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8"/>
            <p:cNvSpPr/>
            <p:nvPr/>
          </p:nvSpPr>
          <p:spPr>
            <a:xfrm>
              <a:off x="447525" y="1581550"/>
              <a:ext cx="93450" cy="348175"/>
            </a:xfrm>
            <a:custGeom>
              <a:rect b="b" l="l" r="r" t="t"/>
              <a:pathLst>
                <a:path extrusionOk="0" h="13927" w="3738">
                  <a:moveTo>
                    <a:pt x="186" y="1"/>
                  </a:moveTo>
                  <a:cubicBezTo>
                    <a:pt x="92" y="1"/>
                    <a:pt x="1" y="58"/>
                    <a:pt x="1" y="172"/>
                  </a:cubicBezTo>
                  <a:cubicBezTo>
                    <a:pt x="366" y="4897"/>
                    <a:pt x="1507" y="9462"/>
                    <a:pt x="3356" y="13821"/>
                  </a:cubicBezTo>
                  <a:cubicBezTo>
                    <a:pt x="3386" y="13896"/>
                    <a:pt x="3440" y="13926"/>
                    <a:pt x="3495" y="13926"/>
                  </a:cubicBezTo>
                  <a:cubicBezTo>
                    <a:pt x="3612" y="13926"/>
                    <a:pt x="3737" y="13793"/>
                    <a:pt x="3676" y="13639"/>
                  </a:cubicBezTo>
                  <a:cubicBezTo>
                    <a:pt x="1850" y="9348"/>
                    <a:pt x="754" y="4828"/>
                    <a:pt x="389" y="172"/>
                  </a:cubicBezTo>
                  <a:cubicBezTo>
                    <a:pt x="378"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8"/>
            <p:cNvSpPr/>
            <p:nvPr/>
          </p:nvSpPr>
          <p:spPr>
            <a:xfrm>
              <a:off x="420150" y="1332325"/>
              <a:ext cx="16275" cy="219450"/>
            </a:xfrm>
            <a:custGeom>
              <a:rect b="b" l="l" r="r" t="t"/>
              <a:pathLst>
                <a:path extrusionOk="0" h="8778" w="651">
                  <a:moveTo>
                    <a:pt x="474" y="1"/>
                  </a:moveTo>
                  <a:cubicBezTo>
                    <a:pt x="383" y="1"/>
                    <a:pt x="286" y="64"/>
                    <a:pt x="274" y="189"/>
                  </a:cubicBezTo>
                  <a:cubicBezTo>
                    <a:pt x="0" y="2997"/>
                    <a:pt x="0" y="5781"/>
                    <a:pt x="274" y="8589"/>
                  </a:cubicBezTo>
                  <a:cubicBezTo>
                    <a:pt x="286" y="8714"/>
                    <a:pt x="383" y="8777"/>
                    <a:pt x="474" y="8777"/>
                  </a:cubicBezTo>
                  <a:cubicBezTo>
                    <a:pt x="565" y="8777"/>
                    <a:pt x="651" y="8714"/>
                    <a:pt x="639" y="8589"/>
                  </a:cubicBezTo>
                  <a:cubicBezTo>
                    <a:pt x="365" y="5781"/>
                    <a:pt x="365" y="2997"/>
                    <a:pt x="639" y="189"/>
                  </a:cubicBezTo>
                  <a:cubicBezTo>
                    <a:pt x="651" y="64"/>
                    <a:pt x="565" y="1"/>
                    <a:pt x="4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8"/>
            <p:cNvSpPr/>
            <p:nvPr/>
          </p:nvSpPr>
          <p:spPr>
            <a:xfrm>
              <a:off x="391900" y="1531350"/>
              <a:ext cx="20000" cy="165500"/>
            </a:xfrm>
            <a:custGeom>
              <a:rect b="b" l="l" r="r" t="t"/>
              <a:pathLst>
                <a:path extrusionOk="0" h="6620" w="800">
                  <a:moveTo>
                    <a:pt x="177" y="0"/>
                  </a:moveTo>
                  <a:cubicBezTo>
                    <a:pt x="86" y="0"/>
                    <a:pt x="0" y="57"/>
                    <a:pt x="12" y="171"/>
                  </a:cubicBezTo>
                  <a:cubicBezTo>
                    <a:pt x="149" y="2271"/>
                    <a:pt x="286" y="4348"/>
                    <a:pt x="423" y="6448"/>
                  </a:cubicBezTo>
                  <a:cubicBezTo>
                    <a:pt x="434" y="6562"/>
                    <a:pt x="531" y="6619"/>
                    <a:pt x="622" y="6619"/>
                  </a:cubicBezTo>
                  <a:cubicBezTo>
                    <a:pt x="714" y="6619"/>
                    <a:pt x="799" y="6562"/>
                    <a:pt x="788" y="6448"/>
                  </a:cubicBezTo>
                  <a:cubicBezTo>
                    <a:pt x="651" y="4348"/>
                    <a:pt x="514" y="2271"/>
                    <a:pt x="377" y="171"/>
                  </a:cubicBezTo>
                  <a:cubicBezTo>
                    <a:pt x="366" y="57"/>
                    <a:pt x="269" y="0"/>
                    <a:pt x="1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8"/>
            <p:cNvSpPr/>
            <p:nvPr/>
          </p:nvSpPr>
          <p:spPr>
            <a:xfrm>
              <a:off x="431450" y="1052975"/>
              <a:ext cx="51600" cy="234575"/>
            </a:xfrm>
            <a:custGeom>
              <a:rect b="b" l="l" r="r" t="t"/>
              <a:pathLst>
                <a:path extrusionOk="0" h="9383" w="2064">
                  <a:moveTo>
                    <a:pt x="1835" y="1"/>
                  </a:moveTo>
                  <a:cubicBezTo>
                    <a:pt x="1760" y="1"/>
                    <a:pt x="1689" y="41"/>
                    <a:pt x="1671" y="133"/>
                  </a:cubicBezTo>
                  <a:cubicBezTo>
                    <a:pt x="1123" y="3146"/>
                    <a:pt x="575" y="6136"/>
                    <a:pt x="28" y="9149"/>
                  </a:cubicBezTo>
                  <a:cubicBezTo>
                    <a:pt x="0" y="9286"/>
                    <a:pt x="121" y="9382"/>
                    <a:pt x="232" y="9382"/>
                  </a:cubicBezTo>
                  <a:cubicBezTo>
                    <a:pt x="306" y="9382"/>
                    <a:pt x="375" y="9340"/>
                    <a:pt x="393" y="9240"/>
                  </a:cubicBezTo>
                  <a:cubicBezTo>
                    <a:pt x="941" y="6250"/>
                    <a:pt x="1488" y="3237"/>
                    <a:pt x="2036" y="224"/>
                  </a:cubicBezTo>
                  <a:cubicBezTo>
                    <a:pt x="2063" y="88"/>
                    <a:pt x="1945" y="1"/>
                    <a:pt x="183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8"/>
            <p:cNvSpPr/>
            <p:nvPr/>
          </p:nvSpPr>
          <p:spPr>
            <a:xfrm>
              <a:off x="362500" y="1338500"/>
              <a:ext cx="26775" cy="109400"/>
            </a:xfrm>
            <a:custGeom>
              <a:rect b="b" l="l" r="r" t="t"/>
              <a:pathLst>
                <a:path extrusionOk="0" h="4376" w="1071">
                  <a:moveTo>
                    <a:pt x="840" y="0"/>
                  </a:moveTo>
                  <a:cubicBezTo>
                    <a:pt x="769" y="0"/>
                    <a:pt x="698" y="38"/>
                    <a:pt x="663" y="125"/>
                  </a:cubicBezTo>
                  <a:cubicBezTo>
                    <a:pt x="184" y="1449"/>
                    <a:pt x="1" y="2795"/>
                    <a:pt x="115" y="4188"/>
                  </a:cubicBezTo>
                  <a:cubicBezTo>
                    <a:pt x="126" y="4313"/>
                    <a:pt x="223" y="4376"/>
                    <a:pt x="318" y="4376"/>
                  </a:cubicBezTo>
                  <a:cubicBezTo>
                    <a:pt x="412" y="4376"/>
                    <a:pt x="503" y="4313"/>
                    <a:pt x="503" y="4188"/>
                  </a:cubicBezTo>
                  <a:cubicBezTo>
                    <a:pt x="389" y="2841"/>
                    <a:pt x="572" y="1517"/>
                    <a:pt x="1028" y="239"/>
                  </a:cubicBezTo>
                  <a:cubicBezTo>
                    <a:pt x="1070" y="98"/>
                    <a:pt x="956" y="0"/>
                    <a:pt x="84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8"/>
            <p:cNvSpPr/>
            <p:nvPr/>
          </p:nvSpPr>
          <p:spPr>
            <a:xfrm>
              <a:off x="2279275" y="1006925"/>
              <a:ext cx="24050" cy="47075"/>
            </a:xfrm>
            <a:custGeom>
              <a:rect b="b" l="l" r="r" t="t"/>
              <a:pathLst>
                <a:path extrusionOk="0" h="1883" w="962">
                  <a:moveTo>
                    <a:pt x="186" y="1"/>
                  </a:moveTo>
                  <a:cubicBezTo>
                    <a:pt x="91" y="1"/>
                    <a:pt x="0" y="58"/>
                    <a:pt x="0" y="172"/>
                  </a:cubicBezTo>
                  <a:cubicBezTo>
                    <a:pt x="46" y="765"/>
                    <a:pt x="228" y="1313"/>
                    <a:pt x="548" y="1792"/>
                  </a:cubicBezTo>
                  <a:cubicBezTo>
                    <a:pt x="590" y="1856"/>
                    <a:pt x="650" y="1883"/>
                    <a:pt x="709" y="1883"/>
                  </a:cubicBezTo>
                  <a:cubicBezTo>
                    <a:pt x="839" y="1883"/>
                    <a:pt x="962" y="1752"/>
                    <a:pt x="867" y="1610"/>
                  </a:cubicBezTo>
                  <a:cubicBezTo>
                    <a:pt x="594" y="1176"/>
                    <a:pt x="434" y="697"/>
                    <a:pt x="388" y="172"/>
                  </a:cubicBezTo>
                  <a:cubicBezTo>
                    <a:pt x="377" y="58"/>
                    <a:pt x="280" y="1"/>
                    <a:pt x="1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8"/>
            <p:cNvSpPr/>
            <p:nvPr/>
          </p:nvSpPr>
          <p:spPr>
            <a:xfrm>
              <a:off x="2231650" y="979025"/>
              <a:ext cx="74675" cy="140400"/>
            </a:xfrm>
            <a:custGeom>
              <a:rect b="b" l="l" r="r" t="t"/>
              <a:pathLst>
                <a:path extrusionOk="0" h="5616" w="2987">
                  <a:moveTo>
                    <a:pt x="251" y="1"/>
                  </a:moveTo>
                  <a:cubicBezTo>
                    <a:pt x="127" y="1"/>
                    <a:pt x="1" y="142"/>
                    <a:pt x="79" y="284"/>
                  </a:cubicBezTo>
                  <a:cubicBezTo>
                    <a:pt x="901" y="2041"/>
                    <a:pt x="1745" y="3776"/>
                    <a:pt x="2590" y="5511"/>
                  </a:cubicBezTo>
                  <a:cubicBezTo>
                    <a:pt x="2627" y="5585"/>
                    <a:pt x="2686" y="5615"/>
                    <a:pt x="2744" y="5615"/>
                  </a:cubicBezTo>
                  <a:cubicBezTo>
                    <a:pt x="2866" y="5615"/>
                    <a:pt x="2987" y="5482"/>
                    <a:pt x="2909" y="5328"/>
                  </a:cubicBezTo>
                  <a:cubicBezTo>
                    <a:pt x="2065" y="3593"/>
                    <a:pt x="1243" y="1836"/>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8"/>
            <p:cNvSpPr/>
            <p:nvPr/>
          </p:nvSpPr>
          <p:spPr>
            <a:xfrm>
              <a:off x="2170025" y="981000"/>
              <a:ext cx="107800" cy="185425"/>
            </a:xfrm>
            <a:custGeom>
              <a:rect b="b" l="l" r="r" t="t"/>
              <a:pathLst>
                <a:path extrusionOk="0" h="7417" w="4312">
                  <a:moveTo>
                    <a:pt x="252" y="0"/>
                  </a:moveTo>
                  <a:cubicBezTo>
                    <a:pt x="128" y="0"/>
                    <a:pt x="0" y="131"/>
                    <a:pt x="79" y="273"/>
                  </a:cubicBezTo>
                  <a:cubicBezTo>
                    <a:pt x="1357" y="2624"/>
                    <a:pt x="2635" y="4975"/>
                    <a:pt x="3914" y="7326"/>
                  </a:cubicBezTo>
                  <a:cubicBezTo>
                    <a:pt x="3949" y="7390"/>
                    <a:pt x="4004" y="7416"/>
                    <a:pt x="4060" y="7416"/>
                  </a:cubicBezTo>
                  <a:cubicBezTo>
                    <a:pt x="4184" y="7416"/>
                    <a:pt x="4312" y="7285"/>
                    <a:pt x="4233" y="7143"/>
                  </a:cubicBezTo>
                  <a:cubicBezTo>
                    <a:pt x="2955" y="4792"/>
                    <a:pt x="1677" y="2441"/>
                    <a:pt x="399" y="90"/>
                  </a:cubicBezTo>
                  <a:cubicBezTo>
                    <a:pt x="363" y="27"/>
                    <a:pt x="308"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8"/>
            <p:cNvSpPr/>
            <p:nvPr/>
          </p:nvSpPr>
          <p:spPr>
            <a:xfrm>
              <a:off x="2066900" y="874850"/>
              <a:ext cx="124200" cy="211100"/>
            </a:xfrm>
            <a:custGeom>
              <a:rect b="b" l="l" r="r" t="t"/>
              <a:pathLst>
                <a:path extrusionOk="0" h="8444" w="4968">
                  <a:moveTo>
                    <a:pt x="264" y="1"/>
                  </a:moveTo>
                  <a:cubicBezTo>
                    <a:pt x="135" y="1"/>
                    <a:pt x="1" y="132"/>
                    <a:pt x="95" y="274"/>
                  </a:cubicBezTo>
                  <a:cubicBezTo>
                    <a:pt x="1625" y="2944"/>
                    <a:pt x="3108" y="5637"/>
                    <a:pt x="4569" y="8354"/>
                  </a:cubicBezTo>
                  <a:cubicBezTo>
                    <a:pt x="4597" y="8417"/>
                    <a:pt x="4650" y="8444"/>
                    <a:pt x="4705" y="8444"/>
                  </a:cubicBezTo>
                  <a:cubicBezTo>
                    <a:pt x="4829" y="8444"/>
                    <a:pt x="4967" y="8313"/>
                    <a:pt x="4889" y="8171"/>
                  </a:cubicBezTo>
                  <a:cubicBezTo>
                    <a:pt x="3451" y="5455"/>
                    <a:pt x="1944" y="2761"/>
                    <a:pt x="415" y="91"/>
                  </a:cubicBezTo>
                  <a:cubicBezTo>
                    <a:pt x="380" y="27"/>
                    <a:pt x="322"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8"/>
            <p:cNvSpPr/>
            <p:nvPr/>
          </p:nvSpPr>
          <p:spPr>
            <a:xfrm>
              <a:off x="1969150" y="749900"/>
              <a:ext cx="164500" cy="313775"/>
            </a:xfrm>
            <a:custGeom>
              <a:rect b="b" l="l" r="r" t="t"/>
              <a:pathLst>
                <a:path extrusionOk="0" h="12551" w="6580">
                  <a:moveTo>
                    <a:pt x="255" y="1"/>
                  </a:moveTo>
                  <a:cubicBezTo>
                    <a:pt x="130" y="1"/>
                    <a:pt x="0" y="137"/>
                    <a:pt x="79" y="296"/>
                  </a:cubicBezTo>
                  <a:lnTo>
                    <a:pt x="6174" y="12461"/>
                  </a:lnTo>
                  <a:cubicBezTo>
                    <a:pt x="6209" y="12524"/>
                    <a:pt x="6263" y="12551"/>
                    <a:pt x="6319" y="12551"/>
                  </a:cubicBezTo>
                  <a:cubicBezTo>
                    <a:pt x="6445" y="12551"/>
                    <a:pt x="6580" y="12414"/>
                    <a:pt x="6516" y="12256"/>
                  </a:cubicBezTo>
                  <a:cubicBezTo>
                    <a:pt x="4462" y="8216"/>
                    <a:pt x="2430" y="4153"/>
                    <a:pt x="399" y="90"/>
                  </a:cubicBezTo>
                  <a:cubicBezTo>
                    <a:pt x="364" y="27"/>
                    <a:pt x="310" y="1"/>
                    <a:pt x="25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8"/>
            <p:cNvSpPr/>
            <p:nvPr/>
          </p:nvSpPr>
          <p:spPr>
            <a:xfrm>
              <a:off x="1782350" y="339725"/>
              <a:ext cx="275800" cy="704550"/>
            </a:xfrm>
            <a:custGeom>
              <a:rect b="b" l="l" r="r" t="t"/>
              <a:pathLst>
                <a:path extrusionOk="0" h="28182" w="11032">
                  <a:moveTo>
                    <a:pt x="226" y="1"/>
                  </a:moveTo>
                  <a:cubicBezTo>
                    <a:pt x="117" y="1"/>
                    <a:pt x="1" y="94"/>
                    <a:pt x="42" y="246"/>
                  </a:cubicBezTo>
                  <a:cubicBezTo>
                    <a:pt x="2324" y="9946"/>
                    <a:pt x="5885" y="19305"/>
                    <a:pt x="10633" y="28092"/>
                  </a:cubicBezTo>
                  <a:cubicBezTo>
                    <a:pt x="10668" y="28155"/>
                    <a:pt x="10722" y="28182"/>
                    <a:pt x="10777" y="28182"/>
                  </a:cubicBezTo>
                  <a:cubicBezTo>
                    <a:pt x="10902" y="28182"/>
                    <a:pt x="11032" y="28045"/>
                    <a:pt x="10952" y="27887"/>
                  </a:cubicBezTo>
                  <a:cubicBezTo>
                    <a:pt x="6228" y="19145"/>
                    <a:pt x="2690" y="9809"/>
                    <a:pt x="384" y="131"/>
                  </a:cubicBezTo>
                  <a:cubicBezTo>
                    <a:pt x="366" y="41"/>
                    <a:pt x="298" y="1"/>
                    <a:pt x="22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8"/>
            <p:cNvSpPr/>
            <p:nvPr/>
          </p:nvSpPr>
          <p:spPr>
            <a:xfrm>
              <a:off x="1746875" y="414675"/>
              <a:ext cx="117450" cy="356750"/>
            </a:xfrm>
            <a:custGeom>
              <a:rect b="b" l="l" r="r" t="t"/>
              <a:pathLst>
                <a:path extrusionOk="0" h="14270" w="4698">
                  <a:moveTo>
                    <a:pt x="1357" y="1"/>
                  </a:moveTo>
                  <a:cubicBezTo>
                    <a:pt x="1339" y="1"/>
                    <a:pt x="1321" y="4"/>
                    <a:pt x="1301" y="9"/>
                  </a:cubicBezTo>
                  <a:cubicBezTo>
                    <a:pt x="0" y="420"/>
                    <a:pt x="1392" y="3707"/>
                    <a:pt x="1575" y="4506"/>
                  </a:cubicBezTo>
                  <a:cubicBezTo>
                    <a:pt x="2328" y="7747"/>
                    <a:pt x="3264" y="10966"/>
                    <a:pt x="4291" y="14138"/>
                  </a:cubicBezTo>
                  <a:cubicBezTo>
                    <a:pt x="4318" y="14229"/>
                    <a:pt x="4392" y="14269"/>
                    <a:pt x="4467" y="14269"/>
                  </a:cubicBezTo>
                  <a:cubicBezTo>
                    <a:pt x="4581" y="14269"/>
                    <a:pt x="4698" y="14176"/>
                    <a:pt x="4656" y="14024"/>
                  </a:cubicBezTo>
                  <a:cubicBezTo>
                    <a:pt x="4268" y="12837"/>
                    <a:pt x="342" y="717"/>
                    <a:pt x="1415" y="375"/>
                  </a:cubicBezTo>
                  <a:cubicBezTo>
                    <a:pt x="1624" y="312"/>
                    <a:pt x="1546" y="1"/>
                    <a:pt x="135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8"/>
            <p:cNvSpPr/>
            <p:nvPr/>
          </p:nvSpPr>
          <p:spPr>
            <a:xfrm>
              <a:off x="1878450" y="832750"/>
              <a:ext cx="37550" cy="52750"/>
            </a:xfrm>
            <a:custGeom>
              <a:rect b="b" l="l" r="r" t="t"/>
              <a:pathLst>
                <a:path extrusionOk="0" h="2110" w="1502">
                  <a:moveTo>
                    <a:pt x="223" y="1"/>
                  </a:moveTo>
                  <a:cubicBezTo>
                    <a:pt x="111" y="1"/>
                    <a:pt x="0" y="94"/>
                    <a:pt x="55" y="246"/>
                  </a:cubicBezTo>
                  <a:cubicBezTo>
                    <a:pt x="261" y="930"/>
                    <a:pt x="626" y="1524"/>
                    <a:pt x="1105" y="2049"/>
                  </a:cubicBezTo>
                  <a:cubicBezTo>
                    <a:pt x="1148" y="2092"/>
                    <a:pt x="1195" y="2109"/>
                    <a:pt x="1239" y="2109"/>
                  </a:cubicBezTo>
                  <a:cubicBezTo>
                    <a:pt x="1383" y="2109"/>
                    <a:pt x="1502" y="1920"/>
                    <a:pt x="1379" y="1798"/>
                  </a:cubicBezTo>
                  <a:cubicBezTo>
                    <a:pt x="923" y="1318"/>
                    <a:pt x="603" y="771"/>
                    <a:pt x="398" y="132"/>
                  </a:cubicBezTo>
                  <a:cubicBezTo>
                    <a:pt x="371" y="41"/>
                    <a:pt x="297" y="1"/>
                    <a:pt x="22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8"/>
            <p:cNvSpPr/>
            <p:nvPr/>
          </p:nvSpPr>
          <p:spPr>
            <a:xfrm>
              <a:off x="1789400" y="1203000"/>
              <a:ext cx="69575" cy="93100"/>
            </a:xfrm>
            <a:custGeom>
              <a:rect b="b" l="l" r="r" t="t"/>
              <a:pathLst>
                <a:path extrusionOk="0" h="3724" w="2783">
                  <a:moveTo>
                    <a:pt x="255" y="0"/>
                  </a:moveTo>
                  <a:cubicBezTo>
                    <a:pt x="130" y="0"/>
                    <a:pt x="0" y="136"/>
                    <a:pt x="79" y="295"/>
                  </a:cubicBezTo>
                  <a:cubicBezTo>
                    <a:pt x="650" y="1550"/>
                    <a:pt x="1426" y="2669"/>
                    <a:pt x="2385" y="3673"/>
                  </a:cubicBezTo>
                  <a:cubicBezTo>
                    <a:pt x="2426" y="3709"/>
                    <a:pt x="2470" y="3724"/>
                    <a:pt x="2512" y="3724"/>
                  </a:cubicBezTo>
                  <a:cubicBezTo>
                    <a:pt x="2659" y="3724"/>
                    <a:pt x="2783" y="3541"/>
                    <a:pt x="2659" y="3399"/>
                  </a:cubicBezTo>
                  <a:cubicBezTo>
                    <a:pt x="1700" y="2440"/>
                    <a:pt x="947" y="1322"/>
                    <a:pt x="399" y="89"/>
                  </a:cubicBezTo>
                  <a:cubicBezTo>
                    <a:pt x="364" y="27"/>
                    <a:pt x="310" y="0"/>
                    <a:pt x="25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8"/>
            <p:cNvSpPr/>
            <p:nvPr/>
          </p:nvSpPr>
          <p:spPr>
            <a:xfrm>
              <a:off x="1620075" y="889775"/>
              <a:ext cx="190950" cy="406575"/>
            </a:xfrm>
            <a:custGeom>
              <a:rect b="b" l="l" r="r" t="t"/>
              <a:pathLst>
                <a:path extrusionOk="0" h="16263" w="7638">
                  <a:moveTo>
                    <a:pt x="229" y="1"/>
                  </a:moveTo>
                  <a:cubicBezTo>
                    <a:pt x="119" y="1"/>
                    <a:pt x="0" y="88"/>
                    <a:pt x="28" y="224"/>
                  </a:cubicBezTo>
                  <a:cubicBezTo>
                    <a:pt x="964" y="6136"/>
                    <a:pt x="3452" y="11591"/>
                    <a:pt x="7263" y="16202"/>
                  </a:cubicBezTo>
                  <a:cubicBezTo>
                    <a:pt x="7295" y="16244"/>
                    <a:pt x="7334" y="16262"/>
                    <a:pt x="7374" y="16262"/>
                  </a:cubicBezTo>
                  <a:cubicBezTo>
                    <a:pt x="7504" y="16262"/>
                    <a:pt x="7637" y="16068"/>
                    <a:pt x="7514" y="15928"/>
                  </a:cubicBezTo>
                  <a:cubicBezTo>
                    <a:pt x="3748" y="11363"/>
                    <a:pt x="1329" y="5976"/>
                    <a:pt x="393" y="133"/>
                  </a:cubicBezTo>
                  <a:cubicBezTo>
                    <a:pt x="374" y="41"/>
                    <a:pt x="304" y="1"/>
                    <a:pt x="22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8"/>
            <p:cNvSpPr/>
            <p:nvPr/>
          </p:nvSpPr>
          <p:spPr>
            <a:xfrm>
              <a:off x="1878100" y="1399250"/>
              <a:ext cx="12025" cy="9150"/>
            </a:xfrm>
            <a:custGeom>
              <a:rect b="b" l="l" r="r" t="t"/>
              <a:pathLst>
                <a:path extrusionOk="0" h="366" w="481">
                  <a:moveTo>
                    <a:pt x="252" y="0"/>
                  </a:moveTo>
                  <a:cubicBezTo>
                    <a:pt x="1" y="0"/>
                    <a:pt x="1" y="365"/>
                    <a:pt x="252" y="365"/>
                  </a:cubicBezTo>
                  <a:cubicBezTo>
                    <a:pt x="480" y="365"/>
                    <a:pt x="480" y="0"/>
                    <a:pt x="25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8"/>
            <p:cNvSpPr/>
            <p:nvPr/>
          </p:nvSpPr>
          <p:spPr>
            <a:xfrm>
              <a:off x="1667875" y="1161625"/>
              <a:ext cx="229650" cy="279850"/>
            </a:xfrm>
            <a:custGeom>
              <a:rect b="b" l="l" r="r" t="t"/>
              <a:pathLst>
                <a:path extrusionOk="0" h="11194" w="9186">
                  <a:moveTo>
                    <a:pt x="251" y="1"/>
                  </a:moveTo>
                  <a:cubicBezTo>
                    <a:pt x="127" y="1"/>
                    <a:pt x="0" y="142"/>
                    <a:pt x="79" y="284"/>
                  </a:cubicBezTo>
                  <a:cubicBezTo>
                    <a:pt x="1425" y="2566"/>
                    <a:pt x="2932" y="4735"/>
                    <a:pt x="4667" y="6743"/>
                  </a:cubicBezTo>
                  <a:cubicBezTo>
                    <a:pt x="5534" y="7748"/>
                    <a:pt x="6424" y="8706"/>
                    <a:pt x="7383" y="9596"/>
                  </a:cubicBezTo>
                  <a:cubicBezTo>
                    <a:pt x="7634" y="9847"/>
                    <a:pt x="8524" y="10327"/>
                    <a:pt x="8227" y="10692"/>
                  </a:cubicBezTo>
                  <a:cubicBezTo>
                    <a:pt x="8403" y="10469"/>
                    <a:pt x="8091" y="10415"/>
                    <a:pt x="7768" y="10415"/>
                  </a:cubicBezTo>
                  <a:cubicBezTo>
                    <a:pt x="7462" y="10415"/>
                    <a:pt x="7145" y="10464"/>
                    <a:pt x="7223" y="10464"/>
                  </a:cubicBezTo>
                  <a:cubicBezTo>
                    <a:pt x="7002" y="10486"/>
                    <a:pt x="6995" y="10830"/>
                    <a:pt x="7203" y="10830"/>
                  </a:cubicBezTo>
                  <a:cubicBezTo>
                    <a:pt x="7209" y="10830"/>
                    <a:pt x="7216" y="10830"/>
                    <a:pt x="7223" y="10829"/>
                  </a:cubicBezTo>
                  <a:cubicBezTo>
                    <a:pt x="7261" y="10824"/>
                    <a:pt x="7299" y="10822"/>
                    <a:pt x="7337" y="10822"/>
                  </a:cubicBezTo>
                  <a:cubicBezTo>
                    <a:pt x="7825" y="10822"/>
                    <a:pt x="8218" y="11194"/>
                    <a:pt x="8605" y="11194"/>
                  </a:cubicBezTo>
                  <a:cubicBezTo>
                    <a:pt x="8767" y="11194"/>
                    <a:pt x="8928" y="11129"/>
                    <a:pt x="9095" y="10943"/>
                  </a:cubicBezTo>
                  <a:cubicBezTo>
                    <a:pt x="9163" y="10875"/>
                    <a:pt x="9186" y="10738"/>
                    <a:pt x="9095" y="10669"/>
                  </a:cubicBezTo>
                  <a:cubicBezTo>
                    <a:pt x="5648" y="7611"/>
                    <a:pt x="2726" y="4073"/>
                    <a:pt x="398" y="101"/>
                  </a:cubicBezTo>
                  <a:cubicBezTo>
                    <a:pt x="363" y="30"/>
                    <a:pt x="307"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8"/>
            <p:cNvSpPr/>
            <p:nvPr/>
          </p:nvSpPr>
          <p:spPr>
            <a:xfrm>
              <a:off x="1547950" y="953150"/>
              <a:ext cx="185900" cy="375900"/>
            </a:xfrm>
            <a:custGeom>
              <a:rect b="b" l="l" r="r" t="t"/>
              <a:pathLst>
                <a:path extrusionOk="0" h="15036" w="7436">
                  <a:moveTo>
                    <a:pt x="236" y="1"/>
                  </a:moveTo>
                  <a:cubicBezTo>
                    <a:pt x="128" y="1"/>
                    <a:pt x="0" y="94"/>
                    <a:pt x="14" y="246"/>
                  </a:cubicBezTo>
                  <a:cubicBezTo>
                    <a:pt x="858" y="5769"/>
                    <a:pt x="3849" y="10471"/>
                    <a:pt x="7021" y="14945"/>
                  </a:cubicBezTo>
                  <a:cubicBezTo>
                    <a:pt x="7064" y="15009"/>
                    <a:pt x="7124" y="15035"/>
                    <a:pt x="7182" y="15035"/>
                  </a:cubicBezTo>
                  <a:cubicBezTo>
                    <a:pt x="7312" y="15035"/>
                    <a:pt x="7435" y="14904"/>
                    <a:pt x="7341" y="14763"/>
                  </a:cubicBezTo>
                  <a:cubicBezTo>
                    <a:pt x="4191" y="10312"/>
                    <a:pt x="1224" y="5633"/>
                    <a:pt x="379" y="132"/>
                  </a:cubicBezTo>
                  <a:cubicBezTo>
                    <a:pt x="370" y="41"/>
                    <a:pt x="307"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8"/>
            <p:cNvSpPr/>
            <p:nvPr/>
          </p:nvSpPr>
          <p:spPr>
            <a:xfrm>
              <a:off x="1514350" y="1007775"/>
              <a:ext cx="125400" cy="227000"/>
            </a:xfrm>
            <a:custGeom>
              <a:rect b="b" l="l" r="r" t="t"/>
              <a:pathLst>
                <a:path extrusionOk="0" h="9080" w="5016">
                  <a:moveTo>
                    <a:pt x="236" y="1"/>
                  </a:moveTo>
                  <a:cubicBezTo>
                    <a:pt x="117" y="1"/>
                    <a:pt x="1" y="89"/>
                    <a:pt x="57" y="229"/>
                  </a:cubicBezTo>
                  <a:cubicBezTo>
                    <a:pt x="1312" y="3288"/>
                    <a:pt x="2819" y="6209"/>
                    <a:pt x="4599" y="8994"/>
                  </a:cubicBezTo>
                  <a:cubicBezTo>
                    <a:pt x="4639" y="9054"/>
                    <a:pt x="4695" y="9079"/>
                    <a:pt x="4750" y="9079"/>
                  </a:cubicBezTo>
                  <a:cubicBezTo>
                    <a:pt x="4884" y="9079"/>
                    <a:pt x="5015" y="8934"/>
                    <a:pt x="4919" y="8789"/>
                  </a:cubicBezTo>
                  <a:cubicBezTo>
                    <a:pt x="3161" y="6027"/>
                    <a:pt x="1677" y="3151"/>
                    <a:pt x="422" y="115"/>
                  </a:cubicBezTo>
                  <a:cubicBezTo>
                    <a:pt x="387" y="36"/>
                    <a:pt x="311" y="1"/>
                    <a:pt x="23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8"/>
            <p:cNvSpPr/>
            <p:nvPr/>
          </p:nvSpPr>
          <p:spPr>
            <a:xfrm>
              <a:off x="1499525" y="1042625"/>
              <a:ext cx="109525" cy="195700"/>
            </a:xfrm>
            <a:custGeom>
              <a:rect b="b" l="l" r="r" t="t"/>
              <a:pathLst>
                <a:path extrusionOk="0" h="7828" w="4381">
                  <a:moveTo>
                    <a:pt x="253" y="1"/>
                  </a:moveTo>
                  <a:cubicBezTo>
                    <a:pt x="128" y="1"/>
                    <a:pt x="0" y="131"/>
                    <a:pt x="79" y="273"/>
                  </a:cubicBezTo>
                  <a:cubicBezTo>
                    <a:pt x="1380" y="2761"/>
                    <a:pt x="2681" y="5249"/>
                    <a:pt x="3982" y="7737"/>
                  </a:cubicBezTo>
                  <a:cubicBezTo>
                    <a:pt x="4011" y="7801"/>
                    <a:pt x="4063" y="7827"/>
                    <a:pt x="4119" y="7827"/>
                  </a:cubicBezTo>
                  <a:cubicBezTo>
                    <a:pt x="4242" y="7827"/>
                    <a:pt x="4381" y="7696"/>
                    <a:pt x="4302" y="7554"/>
                  </a:cubicBezTo>
                  <a:lnTo>
                    <a:pt x="399" y="91"/>
                  </a:lnTo>
                  <a:cubicBezTo>
                    <a:pt x="363" y="27"/>
                    <a:pt x="308"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8"/>
            <p:cNvSpPr/>
            <p:nvPr/>
          </p:nvSpPr>
          <p:spPr>
            <a:xfrm>
              <a:off x="1486950" y="1070600"/>
              <a:ext cx="35950" cy="59275"/>
            </a:xfrm>
            <a:custGeom>
              <a:rect b="b" l="l" r="r" t="t"/>
              <a:pathLst>
                <a:path extrusionOk="0" h="2371" w="1438">
                  <a:moveTo>
                    <a:pt x="266" y="1"/>
                  </a:moveTo>
                  <a:cubicBezTo>
                    <a:pt x="142" y="1"/>
                    <a:pt x="1" y="137"/>
                    <a:pt x="80" y="295"/>
                  </a:cubicBezTo>
                  <a:cubicBezTo>
                    <a:pt x="400" y="957"/>
                    <a:pt x="719" y="1619"/>
                    <a:pt x="1039" y="2281"/>
                  </a:cubicBezTo>
                  <a:cubicBezTo>
                    <a:pt x="1067" y="2344"/>
                    <a:pt x="1118" y="2371"/>
                    <a:pt x="1173" y="2371"/>
                  </a:cubicBezTo>
                  <a:cubicBezTo>
                    <a:pt x="1297" y="2371"/>
                    <a:pt x="1437" y="2234"/>
                    <a:pt x="1358" y="2076"/>
                  </a:cubicBezTo>
                  <a:cubicBezTo>
                    <a:pt x="1039" y="1414"/>
                    <a:pt x="719" y="752"/>
                    <a:pt x="400" y="90"/>
                  </a:cubicBezTo>
                  <a:cubicBezTo>
                    <a:pt x="372" y="27"/>
                    <a:pt x="320" y="1"/>
                    <a:pt x="2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8"/>
            <p:cNvSpPr/>
            <p:nvPr/>
          </p:nvSpPr>
          <p:spPr>
            <a:xfrm>
              <a:off x="479850" y="-121875"/>
              <a:ext cx="590350" cy="841400"/>
            </a:xfrm>
            <a:custGeom>
              <a:rect b="b" l="l" r="r" t="t"/>
              <a:pathLst>
                <a:path extrusionOk="0" h="33656" w="23614">
                  <a:moveTo>
                    <a:pt x="23346" y="1"/>
                  </a:moveTo>
                  <a:cubicBezTo>
                    <a:pt x="23303" y="1"/>
                    <a:pt x="23260" y="19"/>
                    <a:pt x="23222" y="61"/>
                  </a:cubicBezTo>
                  <a:cubicBezTo>
                    <a:pt x="12928" y="9146"/>
                    <a:pt x="4962" y="20604"/>
                    <a:pt x="55" y="33432"/>
                  </a:cubicBezTo>
                  <a:cubicBezTo>
                    <a:pt x="0" y="33568"/>
                    <a:pt x="108" y="33655"/>
                    <a:pt x="223" y="33655"/>
                  </a:cubicBezTo>
                  <a:cubicBezTo>
                    <a:pt x="301" y="33655"/>
                    <a:pt x="383" y="33615"/>
                    <a:pt x="420" y="33523"/>
                  </a:cubicBezTo>
                  <a:cubicBezTo>
                    <a:pt x="5304" y="20764"/>
                    <a:pt x="13225" y="9374"/>
                    <a:pt x="23473" y="312"/>
                  </a:cubicBezTo>
                  <a:cubicBezTo>
                    <a:pt x="23613" y="190"/>
                    <a:pt x="23485" y="1"/>
                    <a:pt x="2334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8"/>
            <p:cNvSpPr/>
            <p:nvPr/>
          </p:nvSpPr>
          <p:spPr>
            <a:xfrm>
              <a:off x="339200" y="237000"/>
              <a:ext cx="364125" cy="733400"/>
            </a:xfrm>
            <a:custGeom>
              <a:rect b="b" l="l" r="r" t="t"/>
              <a:pathLst>
                <a:path extrusionOk="0" h="29336" w="14565">
                  <a:moveTo>
                    <a:pt x="14302" y="1"/>
                  </a:moveTo>
                  <a:cubicBezTo>
                    <a:pt x="14246" y="1"/>
                    <a:pt x="14189" y="25"/>
                    <a:pt x="14149" y="86"/>
                  </a:cubicBezTo>
                  <a:cubicBezTo>
                    <a:pt x="7895" y="8942"/>
                    <a:pt x="3147" y="18735"/>
                    <a:pt x="43" y="29097"/>
                  </a:cubicBezTo>
                  <a:cubicBezTo>
                    <a:pt x="0" y="29238"/>
                    <a:pt x="124" y="29336"/>
                    <a:pt x="240" y="29336"/>
                  </a:cubicBezTo>
                  <a:cubicBezTo>
                    <a:pt x="312" y="29336"/>
                    <a:pt x="382" y="29299"/>
                    <a:pt x="408" y="29211"/>
                  </a:cubicBezTo>
                  <a:cubicBezTo>
                    <a:pt x="3512" y="18849"/>
                    <a:pt x="8260" y="9102"/>
                    <a:pt x="14468" y="269"/>
                  </a:cubicBezTo>
                  <a:cubicBezTo>
                    <a:pt x="14565" y="140"/>
                    <a:pt x="14435" y="1"/>
                    <a:pt x="1430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8"/>
            <p:cNvSpPr/>
            <p:nvPr/>
          </p:nvSpPr>
          <p:spPr>
            <a:xfrm>
              <a:off x="261400" y="522525"/>
              <a:ext cx="185850" cy="483700"/>
            </a:xfrm>
            <a:custGeom>
              <a:rect b="b" l="l" r="r" t="t"/>
              <a:pathLst>
                <a:path extrusionOk="0" h="19348" w="7434">
                  <a:moveTo>
                    <a:pt x="7182" y="1"/>
                  </a:moveTo>
                  <a:cubicBezTo>
                    <a:pt x="7126" y="1"/>
                    <a:pt x="7071" y="30"/>
                    <a:pt x="7035" y="101"/>
                  </a:cubicBezTo>
                  <a:cubicBezTo>
                    <a:pt x="3771" y="6081"/>
                    <a:pt x="1420" y="12449"/>
                    <a:pt x="28" y="19114"/>
                  </a:cubicBezTo>
                  <a:cubicBezTo>
                    <a:pt x="0" y="19252"/>
                    <a:pt x="121" y="19348"/>
                    <a:pt x="232" y="19348"/>
                  </a:cubicBezTo>
                  <a:cubicBezTo>
                    <a:pt x="306" y="19348"/>
                    <a:pt x="375" y="19305"/>
                    <a:pt x="393" y="19205"/>
                  </a:cubicBezTo>
                  <a:cubicBezTo>
                    <a:pt x="1785" y="12586"/>
                    <a:pt x="4113" y="6241"/>
                    <a:pt x="7355" y="283"/>
                  </a:cubicBezTo>
                  <a:cubicBezTo>
                    <a:pt x="7433" y="142"/>
                    <a:pt x="7306" y="1"/>
                    <a:pt x="718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8"/>
            <p:cNvSpPr/>
            <p:nvPr/>
          </p:nvSpPr>
          <p:spPr>
            <a:xfrm>
              <a:off x="134825" y="707750"/>
              <a:ext cx="177725" cy="800650"/>
            </a:xfrm>
            <a:custGeom>
              <a:rect b="b" l="l" r="r" t="t"/>
              <a:pathLst>
                <a:path extrusionOk="0" h="32026" w="7109">
                  <a:moveTo>
                    <a:pt x="6885" y="1"/>
                  </a:moveTo>
                  <a:cubicBezTo>
                    <a:pt x="6807" y="1"/>
                    <a:pt x="6725" y="41"/>
                    <a:pt x="6688" y="133"/>
                  </a:cubicBezTo>
                  <a:cubicBezTo>
                    <a:pt x="3242" y="10359"/>
                    <a:pt x="1" y="20927"/>
                    <a:pt x="914" y="31837"/>
                  </a:cubicBezTo>
                  <a:cubicBezTo>
                    <a:pt x="925" y="31963"/>
                    <a:pt x="1022" y="32025"/>
                    <a:pt x="1113" y="32025"/>
                  </a:cubicBezTo>
                  <a:cubicBezTo>
                    <a:pt x="1205" y="32025"/>
                    <a:pt x="1290" y="31963"/>
                    <a:pt x="1279" y="31837"/>
                  </a:cubicBezTo>
                  <a:cubicBezTo>
                    <a:pt x="366" y="20949"/>
                    <a:pt x="3607" y="10427"/>
                    <a:pt x="7054" y="224"/>
                  </a:cubicBezTo>
                  <a:cubicBezTo>
                    <a:pt x="7108" y="88"/>
                    <a:pt x="7000" y="1"/>
                    <a:pt x="688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8"/>
            <p:cNvSpPr/>
            <p:nvPr/>
          </p:nvSpPr>
          <p:spPr>
            <a:xfrm>
              <a:off x="310875" y="427225"/>
              <a:ext cx="111650" cy="184525"/>
            </a:xfrm>
            <a:custGeom>
              <a:rect b="b" l="l" r="r" t="t"/>
              <a:pathLst>
                <a:path extrusionOk="0" h="7381" w="4466">
                  <a:moveTo>
                    <a:pt x="4204" y="1"/>
                  </a:moveTo>
                  <a:cubicBezTo>
                    <a:pt x="4145" y="1"/>
                    <a:pt x="4087" y="30"/>
                    <a:pt x="4052" y="101"/>
                  </a:cubicBezTo>
                  <a:cubicBezTo>
                    <a:pt x="2728" y="2429"/>
                    <a:pt x="1404" y="4757"/>
                    <a:pt x="80" y="7085"/>
                  </a:cubicBezTo>
                  <a:cubicBezTo>
                    <a:pt x="1" y="7244"/>
                    <a:pt x="131" y="7380"/>
                    <a:pt x="255" y="7380"/>
                  </a:cubicBezTo>
                  <a:cubicBezTo>
                    <a:pt x="311" y="7380"/>
                    <a:pt x="365" y="7354"/>
                    <a:pt x="400" y="7291"/>
                  </a:cubicBezTo>
                  <a:cubicBezTo>
                    <a:pt x="1724" y="4963"/>
                    <a:pt x="3047" y="2612"/>
                    <a:pt x="4371" y="284"/>
                  </a:cubicBezTo>
                  <a:cubicBezTo>
                    <a:pt x="4466" y="142"/>
                    <a:pt x="4333" y="1"/>
                    <a:pt x="420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8"/>
            <p:cNvSpPr/>
            <p:nvPr/>
          </p:nvSpPr>
          <p:spPr>
            <a:xfrm>
              <a:off x="176775" y="688925"/>
              <a:ext cx="113500" cy="401575"/>
            </a:xfrm>
            <a:custGeom>
              <a:rect b="b" l="l" r="r" t="t"/>
              <a:pathLst>
                <a:path extrusionOk="0" h="16063" w="4540">
                  <a:moveTo>
                    <a:pt x="4317" y="0"/>
                  </a:moveTo>
                  <a:cubicBezTo>
                    <a:pt x="4239" y="0"/>
                    <a:pt x="4157" y="40"/>
                    <a:pt x="4120" y="133"/>
                  </a:cubicBezTo>
                  <a:cubicBezTo>
                    <a:pt x="3184" y="2712"/>
                    <a:pt x="2408" y="5314"/>
                    <a:pt x="1792" y="7984"/>
                  </a:cubicBezTo>
                  <a:cubicBezTo>
                    <a:pt x="1244" y="10495"/>
                    <a:pt x="1244" y="13463"/>
                    <a:pt x="80" y="15768"/>
                  </a:cubicBezTo>
                  <a:cubicBezTo>
                    <a:pt x="1" y="15926"/>
                    <a:pt x="131" y="16063"/>
                    <a:pt x="256" y="16063"/>
                  </a:cubicBezTo>
                  <a:cubicBezTo>
                    <a:pt x="311" y="16063"/>
                    <a:pt x="365" y="16036"/>
                    <a:pt x="400" y="15973"/>
                  </a:cubicBezTo>
                  <a:cubicBezTo>
                    <a:pt x="1495" y="13805"/>
                    <a:pt x="1518" y="11134"/>
                    <a:pt x="2020" y="8783"/>
                  </a:cubicBezTo>
                  <a:cubicBezTo>
                    <a:pt x="2637" y="5885"/>
                    <a:pt x="3481" y="3031"/>
                    <a:pt x="4485" y="224"/>
                  </a:cubicBezTo>
                  <a:cubicBezTo>
                    <a:pt x="4540" y="88"/>
                    <a:pt x="4432" y="0"/>
                    <a:pt x="43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8"/>
            <p:cNvSpPr/>
            <p:nvPr/>
          </p:nvSpPr>
          <p:spPr>
            <a:xfrm>
              <a:off x="560250" y="545400"/>
              <a:ext cx="80900" cy="131125"/>
            </a:xfrm>
            <a:custGeom>
              <a:rect b="b" l="l" r="r" t="t"/>
              <a:pathLst>
                <a:path extrusionOk="0" h="5245" w="3236">
                  <a:moveTo>
                    <a:pt x="2968" y="1"/>
                  </a:moveTo>
                  <a:cubicBezTo>
                    <a:pt x="2913" y="1"/>
                    <a:pt x="2858" y="23"/>
                    <a:pt x="2819" y="76"/>
                  </a:cubicBezTo>
                  <a:cubicBezTo>
                    <a:pt x="1678" y="1605"/>
                    <a:pt x="742" y="3249"/>
                    <a:pt x="57" y="5006"/>
                  </a:cubicBezTo>
                  <a:cubicBezTo>
                    <a:pt x="1" y="5147"/>
                    <a:pt x="118" y="5245"/>
                    <a:pt x="238" y="5245"/>
                  </a:cubicBezTo>
                  <a:cubicBezTo>
                    <a:pt x="312" y="5245"/>
                    <a:pt x="387" y="5208"/>
                    <a:pt x="422" y="5120"/>
                  </a:cubicBezTo>
                  <a:cubicBezTo>
                    <a:pt x="1107" y="3386"/>
                    <a:pt x="2020" y="1765"/>
                    <a:pt x="3138" y="281"/>
                  </a:cubicBezTo>
                  <a:cubicBezTo>
                    <a:pt x="3236" y="135"/>
                    <a:pt x="3102" y="1"/>
                    <a:pt x="29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8"/>
            <p:cNvSpPr/>
            <p:nvPr/>
          </p:nvSpPr>
          <p:spPr>
            <a:xfrm>
              <a:off x="388850" y="701025"/>
              <a:ext cx="141275" cy="331575"/>
            </a:xfrm>
            <a:custGeom>
              <a:rect b="b" l="l" r="r" t="t"/>
              <a:pathLst>
                <a:path extrusionOk="0" h="13263" w="5651">
                  <a:moveTo>
                    <a:pt x="5402" y="0"/>
                  </a:moveTo>
                  <a:cubicBezTo>
                    <a:pt x="5342" y="0"/>
                    <a:pt x="5284" y="31"/>
                    <a:pt x="5247" y="105"/>
                  </a:cubicBezTo>
                  <a:cubicBezTo>
                    <a:pt x="3238" y="4305"/>
                    <a:pt x="1503" y="8619"/>
                    <a:pt x="43" y="13024"/>
                  </a:cubicBezTo>
                  <a:cubicBezTo>
                    <a:pt x="0" y="13165"/>
                    <a:pt x="124" y="13263"/>
                    <a:pt x="240" y="13263"/>
                  </a:cubicBezTo>
                  <a:cubicBezTo>
                    <a:pt x="312" y="13263"/>
                    <a:pt x="382" y="13225"/>
                    <a:pt x="408" y="13138"/>
                  </a:cubicBezTo>
                  <a:cubicBezTo>
                    <a:pt x="1846" y="8733"/>
                    <a:pt x="3580" y="4465"/>
                    <a:pt x="5589" y="288"/>
                  </a:cubicBezTo>
                  <a:cubicBezTo>
                    <a:pt x="5651" y="133"/>
                    <a:pt x="5525" y="0"/>
                    <a:pt x="540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8"/>
            <p:cNvSpPr/>
            <p:nvPr/>
          </p:nvSpPr>
          <p:spPr>
            <a:xfrm>
              <a:off x="258075" y="1408250"/>
              <a:ext cx="28450" cy="193475"/>
            </a:xfrm>
            <a:custGeom>
              <a:rect b="b" l="l" r="r" t="t"/>
              <a:pathLst>
                <a:path extrusionOk="0" h="7739" w="1138">
                  <a:moveTo>
                    <a:pt x="579" y="0"/>
                  </a:moveTo>
                  <a:cubicBezTo>
                    <a:pt x="507" y="0"/>
                    <a:pt x="444" y="42"/>
                    <a:pt x="435" y="142"/>
                  </a:cubicBezTo>
                  <a:cubicBezTo>
                    <a:pt x="1" y="2653"/>
                    <a:pt x="115" y="5141"/>
                    <a:pt x="731" y="7606"/>
                  </a:cubicBezTo>
                  <a:cubicBezTo>
                    <a:pt x="759" y="7698"/>
                    <a:pt x="835" y="7738"/>
                    <a:pt x="911" y="7738"/>
                  </a:cubicBezTo>
                  <a:cubicBezTo>
                    <a:pt x="1024" y="7738"/>
                    <a:pt x="1137" y="7651"/>
                    <a:pt x="1097" y="7515"/>
                  </a:cubicBezTo>
                  <a:cubicBezTo>
                    <a:pt x="480" y="5095"/>
                    <a:pt x="389" y="2699"/>
                    <a:pt x="800" y="234"/>
                  </a:cubicBezTo>
                  <a:cubicBezTo>
                    <a:pt x="814" y="96"/>
                    <a:pt x="687" y="0"/>
                    <a:pt x="579"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8"/>
            <p:cNvSpPr/>
            <p:nvPr/>
          </p:nvSpPr>
          <p:spPr>
            <a:xfrm>
              <a:off x="198750" y="1356150"/>
              <a:ext cx="50450" cy="247275"/>
            </a:xfrm>
            <a:custGeom>
              <a:rect b="b" l="l" r="r" t="t"/>
              <a:pathLst>
                <a:path extrusionOk="0" h="9891" w="2018">
                  <a:moveTo>
                    <a:pt x="497" y="1"/>
                  </a:moveTo>
                  <a:cubicBezTo>
                    <a:pt x="405" y="1"/>
                    <a:pt x="308" y="58"/>
                    <a:pt x="297" y="172"/>
                  </a:cubicBezTo>
                  <a:cubicBezTo>
                    <a:pt x="0" y="3482"/>
                    <a:pt x="457" y="6654"/>
                    <a:pt x="1598" y="9759"/>
                  </a:cubicBezTo>
                  <a:cubicBezTo>
                    <a:pt x="1635" y="9851"/>
                    <a:pt x="1716" y="9891"/>
                    <a:pt x="1794" y="9891"/>
                  </a:cubicBezTo>
                  <a:cubicBezTo>
                    <a:pt x="1910" y="9891"/>
                    <a:pt x="2017" y="9803"/>
                    <a:pt x="1963" y="9667"/>
                  </a:cubicBezTo>
                  <a:cubicBezTo>
                    <a:pt x="822" y="6586"/>
                    <a:pt x="388" y="3436"/>
                    <a:pt x="662" y="172"/>
                  </a:cubicBezTo>
                  <a:cubicBezTo>
                    <a:pt x="673" y="58"/>
                    <a:pt x="588" y="1"/>
                    <a:pt x="49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8"/>
            <p:cNvSpPr/>
            <p:nvPr/>
          </p:nvSpPr>
          <p:spPr>
            <a:xfrm>
              <a:off x="234000" y="1037000"/>
              <a:ext cx="75925" cy="279075"/>
            </a:xfrm>
            <a:custGeom>
              <a:rect b="b" l="l" r="r" t="t"/>
              <a:pathLst>
                <a:path extrusionOk="0" h="11163" w="3037">
                  <a:moveTo>
                    <a:pt x="2810" y="1"/>
                  </a:moveTo>
                  <a:cubicBezTo>
                    <a:pt x="2734" y="1"/>
                    <a:pt x="2658" y="41"/>
                    <a:pt x="2630" y="133"/>
                  </a:cubicBezTo>
                  <a:cubicBezTo>
                    <a:pt x="1649" y="3694"/>
                    <a:pt x="781" y="7300"/>
                    <a:pt x="28" y="10929"/>
                  </a:cubicBezTo>
                  <a:cubicBezTo>
                    <a:pt x="1" y="11067"/>
                    <a:pt x="122" y="11163"/>
                    <a:pt x="233" y="11163"/>
                  </a:cubicBezTo>
                  <a:cubicBezTo>
                    <a:pt x="306" y="11163"/>
                    <a:pt x="375" y="11121"/>
                    <a:pt x="393" y="11021"/>
                  </a:cubicBezTo>
                  <a:cubicBezTo>
                    <a:pt x="1146" y="7391"/>
                    <a:pt x="2014" y="3808"/>
                    <a:pt x="2995" y="224"/>
                  </a:cubicBezTo>
                  <a:cubicBezTo>
                    <a:pt x="3036" y="88"/>
                    <a:pt x="2923" y="1"/>
                    <a:pt x="281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8"/>
            <p:cNvSpPr/>
            <p:nvPr/>
          </p:nvSpPr>
          <p:spPr>
            <a:xfrm>
              <a:off x="672625" y="166300"/>
              <a:ext cx="287000" cy="401400"/>
            </a:xfrm>
            <a:custGeom>
              <a:rect b="b" l="l" r="r" t="t"/>
              <a:pathLst>
                <a:path extrusionOk="0" h="16056" w="11480">
                  <a:moveTo>
                    <a:pt x="11216" y="1"/>
                  </a:moveTo>
                  <a:cubicBezTo>
                    <a:pt x="11172" y="1"/>
                    <a:pt x="11126" y="19"/>
                    <a:pt x="11083" y="61"/>
                  </a:cubicBezTo>
                  <a:cubicBezTo>
                    <a:pt x="6792" y="4809"/>
                    <a:pt x="3300" y="10264"/>
                    <a:pt x="81" y="15765"/>
                  </a:cubicBezTo>
                  <a:cubicBezTo>
                    <a:pt x="1" y="15910"/>
                    <a:pt x="137" y="16055"/>
                    <a:pt x="264" y="16055"/>
                  </a:cubicBezTo>
                  <a:cubicBezTo>
                    <a:pt x="316" y="16055"/>
                    <a:pt x="367" y="16031"/>
                    <a:pt x="401" y="15970"/>
                  </a:cubicBezTo>
                  <a:cubicBezTo>
                    <a:pt x="3596" y="10469"/>
                    <a:pt x="7089" y="5037"/>
                    <a:pt x="11357" y="335"/>
                  </a:cubicBezTo>
                  <a:cubicBezTo>
                    <a:pt x="11480" y="195"/>
                    <a:pt x="11360" y="1"/>
                    <a:pt x="1121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8"/>
            <p:cNvSpPr/>
            <p:nvPr/>
          </p:nvSpPr>
          <p:spPr>
            <a:xfrm>
              <a:off x="371525" y="669450"/>
              <a:ext cx="261575" cy="634925"/>
            </a:xfrm>
            <a:custGeom>
              <a:rect b="b" l="l" r="r" t="t"/>
              <a:pathLst>
                <a:path extrusionOk="0" h="25397" w="10463">
                  <a:moveTo>
                    <a:pt x="10207" y="0"/>
                  </a:moveTo>
                  <a:cubicBezTo>
                    <a:pt x="10149" y="0"/>
                    <a:pt x="10090" y="27"/>
                    <a:pt x="10048" y="90"/>
                  </a:cubicBezTo>
                  <a:cubicBezTo>
                    <a:pt x="5346" y="7850"/>
                    <a:pt x="1968" y="16296"/>
                    <a:pt x="28" y="25152"/>
                  </a:cubicBezTo>
                  <a:cubicBezTo>
                    <a:pt x="0" y="25304"/>
                    <a:pt x="123" y="25397"/>
                    <a:pt x="234" y="25397"/>
                  </a:cubicBezTo>
                  <a:cubicBezTo>
                    <a:pt x="307" y="25397"/>
                    <a:pt x="375" y="25357"/>
                    <a:pt x="393" y="25266"/>
                  </a:cubicBezTo>
                  <a:cubicBezTo>
                    <a:pt x="2310" y="16433"/>
                    <a:pt x="5689" y="8010"/>
                    <a:pt x="10368" y="295"/>
                  </a:cubicBezTo>
                  <a:cubicBezTo>
                    <a:pt x="10463" y="137"/>
                    <a:pt x="10338" y="0"/>
                    <a:pt x="1020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8"/>
            <p:cNvSpPr/>
            <p:nvPr/>
          </p:nvSpPr>
          <p:spPr>
            <a:xfrm>
              <a:off x="2113125" y="708225"/>
              <a:ext cx="257575" cy="292300"/>
            </a:xfrm>
            <a:custGeom>
              <a:rect b="b" l="l" r="r" t="t"/>
              <a:pathLst>
                <a:path extrusionOk="0" h="11692" w="10303">
                  <a:moveTo>
                    <a:pt x="254" y="1"/>
                  </a:moveTo>
                  <a:cubicBezTo>
                    <a:pt x="124" y="1"/>
                    <a:pt x="1" y="132"/>
                    <a:pt x="95" y="274"/>
                  </a:cubicBezTo>
                  <a:cubicBezTo>
                    <a:pt x="2834" y="4519"/>
                    <a:pt x="6098" y="8331"/>
                    <a:pt x="9887" y="11641"/>
                  </a:cubicBezTo>
                  <a:cubicBezTo>
                    <a:pt x="9928" y="11677"/>
                    <a:pt x="9974" y="11692"/>
                    <a:pt x="10019" y="11692"/>
                  </a:cubicBezTo>
                  <a:cubicBezTo>
                    <a:pt x="10170" y="11692"/>
                    <a:pt x="10303" y="11513"/>
                    <a:pt x="10161" y="11389"/>
                  </a:cubicBezTo>
                  <a:cubicBezTo>
                    <a:pt x="6395" y="8080"/>
                    <a:pt x="3131" y="4291"/>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8"/>
            <p:cNvSpPr/>
            <p:nvPr/>
          </p:nvSpPr>
          <p:spPr>
            <a:xfrm>
              <a:off x="1816775" y="218350"/>
              <a:ext cx="443750" cy="712225"/>
            </a:xfrm>
            <a:custGeom>
              <a:rect b="b" l="l" r="r" t="t"/>
              <a:pathLst>
                <a:path extrusionOk="0" h="28489" w="17750">
                  <a:moveTo>
                    <a:pt x="233" y="0"/>
                  </a:moveTo>
                  <a:cubicBezTo>
                    <a:pt x="119" y="0"/>
                    <a:pt x="1" y="98"/>
                    <a:pt x="57" y="239"/>
                  </a:cubicBezTo>
                  <a:cubicBezTo>
                    <a:pt x="3504" y="10875"/>
                    <a:pt x="9438" y="20530"/>
                    <a:pt x="17359" y="28428"/>
                  </a:cubicBezTo>
                  <a:cubicBezTo>
                    <a:pt x="17396" y="28471"/>
                    <a:pt x="17440" y="28489"/>
                    <a:pt x="17483" y="28489"/>
                  </a:cubicBezTo>
                  <a:cubicBezTo>
                    <a:pt x="17622" y="28489"/>
                    <a:pt x="17750" y="28299"/>
                    <a:pt x="17610" y="28177"/>
                  </a:cubicBezTo>
                  <a:cubicBezTo>
                    <a:pt x="9735" y="20302"/>
                    <a:pt x="3846" y="10716"/>
                    <a:pt x="400" y="125"/>
                  </a:cubicBezTo>
                  <a:cubicBezTo>
                    <a:pt x="373" y="38"/>
                    <a:pt x="304"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8"/>
            <p:cNvSpPr/>
            <p:nvPr/>
          </p:nvSpPr>
          <p:spPr>
            <a:xfrm>
              <a:off x="1893650" y="497425"/>
              <a:ext cx="166125" cy="246625"/>
            </a:xfrm>
            <a:custGeom>
              <a:rect b="b" l="l" r="r" t="t"/>
              <a:pathLst>
                <a:path extrusionOk="0" h="9865" w="6645">
                  <a:moveTo>
                    <a:pt x="258" y="0"/>
                  </a:moveTo>
                  <a:cubicBezTo>
                    <a:pt x="133" y="0"/>
                    <a:pt x="1" y="142"/>
                    <a:pt x="64" y="283"/>
                  </a:cubicBezTo>
                  <a:cubicBezTo>
                    <a:pt x="1730" y="3730"/>
                    <a:pt x="3807" y="6880"/>
                    <a:pt x="6249" y="9801"/>
                  </a:cubicBezTo>
                  <a:cubicBezTo>
                    <a:pt x="6288" y="9846"/>
                    <a:pt x="6334" y="9864"/>
                    <a:pt x="6378" y="9864"/>
                  </a:cubicBezTo>
                  <a:cubicBezTo>
                    <a:pt x="6517" y="9864"/>
                    <a:pt x="6644" y="9683"/>
                    <a:pt x="6523" y="9527"/>
                  </a:cubicBezTo>
                  <a:cubicBezTo>
                    <a:pt x="4081" y="6651"/>
                    <a:pt x="2049" y="3501"/>
                    <a:pt x="406" y="100"/>
                  </a:cubicBezTo>
                  <a:cubicBezTo>
                    <a:pt x="370" y="29"/>
                    <a:pt x="315" y="0"/>
                    <a:pt x="25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8"/>
            <p:cNvSpPr/>
            <p:nvPr/>
          </p:nvSpPr>
          <p:spPr>
            <a:xfrm>
              <a:off x="2003400" y="411750"/>
              <a:ext cx="176200" cy="279800"/>
            </a:xfrm>
            <a:custGeom>
              <a:rect b="b" l="l" r="r" t="t"/>
              <a:pathLst>
                <a:path extrusionOk="0" h="11192" w="7048">
                  <a:moveTo>
                    <a:pt x="234" y="1"/>
                  </a:moveTo>
                  <a:cubicBezTo>
                    <a:pt x="115" y="1"/>
                    <a:pt x="0" y="92"/>
                    <a:pt x="56" y="218"/>
                  </a:cubicBezTo>
                  <a:cubicBezTo>
                    <a:pt x="1722" y="4189"/>
                    <a:pt x="3936" y="7819"/>
                    <a:pt x="6675" y="11128"/>
                  </a:cubicBezTo>
                  <a:cubicBezTo>
                    <a:pt x="6714" y="11173"/>
                    <a:pt x="6759" y="11191"/>
                    <a:pt x="6801" y="11191"/>
                  </a:cubicBezTo>
                  <a:cubicBezTo>
                    <a:pt x="6933" y="11191"/>
                    <a:pt x="7047" y="11010"/>
                    <a:pt x="6927" y="10854"/>
                  </a:cubicBezTo>
                  <a:cubicBezTo>
                    <a:pt x="4233" y="7613"/>
                    <a:pt x="2065" y="4030"/>
                    <a:pt x="421" y="126"/>
                  </a:cubicBezTo>
                  <a:cubicBezTo>
                    <a:pt x="386" y="38"/>
                    <a:pt x="309" y="1"/>
                    <a:pt x="23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8"/>
            <p:cNvSpPr/>
            <p:nvPr/>
          </p:nvSpPr>
          <p:spPr>
            <a:xfrm>
              <a:off x="1878250" y="-55825"/>
              <a:ext cx="365750" cy="644750"/>
            </a:xfrm>
            <a:custGeom>
              <a:rect b="b" l="l" r="r" t="t"/>
              <a:pathLst>
                <a:path extrusionOk="0" h="25790" w="14630">
                  <a:moveTo>
                    <a:pt x="253" y="1"/>
                  </a:moveTo>
                  <a:cubicBezTo>
                    <a:pt x="135" y="1"/>
                    <a:pt x="0" y="137"/>
                    <a:pt x="63" y="295"/>
                  </a:cubicBezTo>
                  <a:cubicBezTo>
                    <a:pt x="3852" y="9243"/>
                    <a:pt x="8577" y="17757"/>
                    <a:pt x="14192" y="25700"/>
                  </a:cubicBezTo>
                  <a:cubicBezTo>
                    <a:pt x="14235" y="25764"/>
                    <a:pt x="14297" y="25790"/>
                    <a:pt x="14358" y="25790"/>
                  </a:cubicBezTo>
                  <a:cubicBezTo>
                    <a:pt x="14495" y="25790"/>
                    <a:pt x="14629" y="25659"/>
                    <a:pt x="14535" y="25517"/>
                  </a:cubicBezTo>
                  <a:cubicBezTo>
                    <a:pt x="8897" y="17574"/>
                    <a:pt x="4172" y="9060"/>
                    <a:pt x="383" y="90"/>
                  </a:cubicBezTo>
                  <a:cubicBezTo>
                    <a:pt x="355" y="27"/>
                    <a:pt x="306" y="1"/>
                    <a:pt x="25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8"/>
            <p:cNvSpPr/>
            <p:nvPr/>
          </p:nvSpPr>
          <p:spPr>
            <a:xfrm>
              <a:off x="1297775" y="1128350"/>
              <a:ext cx="32100" cy="232975"/>
            </a:xfrm>
            <a:custGeom>
              <a:rect b="b" l="l" r="r" t="t"/>
              <a:pathLst>
                <a:path extrusionOk="0" h="9319" w="1284">
                  <a:moveTo>
                    <a:pt x="1050" y="0"/>
                  </a:moveTo>
                  <a:cubicBezTo>
                    <a:pt x="977" y="0"/>
                    <a:pt x="909" y="41"/>
                    <a:pt x="891" y="131"/>
                  </a:cubicBezTo>
                  <a:cubicBezTo>
                    <a:pt x="274" y="3121"/>
                    <a:pt x="1" y="6088"/>
                    <a:pt x="23" y="9147"/>
                  </a:cubicBezTo>
                  <a:cubicBezTo>
                    <a:pt x="23" y="9261"/>
                    <a:pt x="120" y="9318"/>
                    <a:pt x="217" y="9318"/>
                  </a:cubicBezTo>
                  <a:cubicBezTo>
                    <a:pt x="314" y="9318"/>
                    <a:pt x="411" y="9261"/>
                    <a:pt x="411" y="9147"/>
                  </a:cubicBezTo>
                  <a:cubicBezTo>
                    <a:pt x="366" y="6134"/>
                    <a:pt x="640" y="3167"/>
                    <a:pt x="1256" y="245"/>
                  </a:cubicBezTo>
                  <a:cubicBezTo>
                    <a:pt x="1284" y="94"/>
                    <a:pt x="1161" y="0"/>
                    <a:pt x="10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8"/>
            <p:cNvSpPr/>
            <p:nvPr/>
          </p:nvSpPr>
          <p:spPr>
            <a:xfrm>
              <a:off x="1240150" y="1250725"/>
              <a:ext cx="22950" cy="148100"/>
            </a:xfrm>
            <a:custGeom>
              <a:rect b="b" l="l" r="r" t="t"/>
              <a:pathLst>
                <a:path extrusionOk="0" h="5924" w="918">
                  <a:moveTo>
                    <a:pt x="228" y="1"/>
                  </a:moveTo>
                  <a:cubicBezTo>
                    <a:pt x="137" y="1"/>
                    <a:pt x="46" y="64"/>
                    <a:pt x="46" y="189"/>
                  </a:cubicBezTo>
                  <a:cubicBezTo>
                    <a:pt x="0" y="2061"/>
                    <a:pt x="160" y="3932"/>
                    <a:pt x="548" y="5781"/>
                  </a:cubicBezTo>
                  <a:cubicBezTo>
                    <a:pt x="566" y="5881"/>
                    <a:pt x="631" y="5923"/>
                    <a:pt x="701" y="5923"/>
                  </a:cubicBezTo>
                  <a:cubicBezTo>
                    <a:pt x="805" y="5923"/>
                    <a:pt x="918" y="5827"/>
                    <a:pt x="890" y="5690"/>
                  </a:cubicBezTo>
                  <a:cubicBezTo>
                    <a:pt x="548" y="3864"/>
                    <a:pt x="388" y="2038"/>
                    <a:pt x="411" y="189"/>
                  </a:cubicBezTo>
                  <a:cubicBezTo>
                    <a:pt x="411" y="64"/>
                    <a:pt x="320" y="1"/>
                    <a:pt x="22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8"/>
            <p:cNvSpPr/>
            <p:nvPr/>
          </p:nvSpPr>
          <p:spPr>
            <a:xfrm>
              <a:off x="1159400" y="1195800"/>
              <a:ext cx="20275" cy="87350"/>
            </a:xfrm>
            <a:custGeom>
              <a:rect b="b" l="l" r="r" t="t"/>
              <a:pathLst>
                <a:path extrusionOk="0" h="3494" w="811">
                  <a:moveTo>
                    <a:pt x="180" y="1"/>
                  </a:moveTo>
                  <a:cubicBezTo>
                    <a:pt x="86" y="1"/>
                    <a:pt x="0" y="58"/>
                    <a:pt x="12" y="172"/>
                  </a:cubicBezTo>
                  <a:lnTo>
                    <a:pt x="423" y="3322"/>
                  </a:lnTo>
                  <a:cubicBezTo>
                    <a:pt x="434" y="3436"/>
                    <a:pt x="537" y="3493"/>
                    <a:pt x="631" y="3493"/>
                  </a:cubicBezTo>
                  <a:cubicBezTo>
                    <a:pt x="725" y="3493"/>
                    <a:pt x="811" y="3436"/>
                    <a:pt x="788" y="3322"/>
                  </a:cubicBezTo>
                  <a:cubicBezTo>
                    <a:pt x="651" y="2272"/>
                    <a:pt x="537" y="1222"/>
                    <a:pt x="400" y="172"/>
                  </a:cubicBezTo>
                  <a:cubicBezTo>
                    <a:pt x="377" y="58"/>
                    <a:pt x="274" y="1"/>
                    <a:pt x="1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8"/>
            <p:cNvSpPr/>
            <p:nvPr/>
          </p:nvSpPr>
          <p:spPr>
            <a:xfrm>
              <a:off x="1234325" y="708975"/>
              <a:ext cx="24750" cy="20500"/>
            </a:xfrm>
            <a:custGeom>
              <a:rect b="b" l="l" r="r" t="t"/>
              <a:pathLst>
                <a:path extrusionOk="0" h="820" w="990">
                  <a:moveTo>
                    <a:pt x="721" y="1"/>
                  </a:moveTo>
                  <a:cubicBezTo>
                    <a:pt x="679" y="1"/>
                    <a:pt x="636" y="19"/>
                    <a:pt x="598" y="61"/>
                  </a:cubicBezTo>
                  <a:lnTo>
                    <a:pt x="142" y="495"/>
                  </a:lnTo>
                  <a:cubicBezTo>
                    <a:pt x="0" y="636"/>
                    <a:pt x="134" y="819"/>
                    <a:pt x="275" y="819"/>
                  </a:cubicBezTo>
                  <a:cubicBezTo>
                    <a:pt x="316" y="819"/>
                    <a:pt x="357" y="804"/>
                    <a:pt x="393" y="769"/>
                  </a:cubicBezTo>
                  <a:cubicBezTo>
                    <a:pt x="553" y="609"/>
                    <a:pt x="713" y="472"/>
                    <a:pt x="850" y="335"/>
                  </a:cubicBezTo>
                  <a:cubicBezTo>
                    <a:pt x="990" y="195"/>
                    <a:pt x="861" y="1"/>
                    <a:pt x="72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3488650" y="396375"/>
              <a:ext cx="281700" cy="510000"/>
            </a:xfrm>
            <a:custGeom>
              <a:rect b="b" l="l" r="r" t="t"/>
              <a:pathLst>
                <a:path extrusionOk="0" h="20400" w="11268">
                  <a:moveTo>
                    <a:pt x="256" y="0"/>
                  </a:moveTo>
                  <a:cubicBezTo>
                    <a:pt x="100" y="0"/>
                    <a:pt x="0" y="240"/>
                    <a:pt x="152" y="353"/>
                  </a:cubicBezTo>
                  <a:cubicBezTo>
                    <a:pt x="6862" y="4667"/>
                    <a:pt x="10902" y="12245"/>
                    <a:pt x="10720" y="20211"/>
                  </a:cubicBezTo>
                  <a:cubicBezTo>
                    <a:pt x="10720" y="20337"/>
                    <a:pt x="10811" y="20400"/>
                    <a:pt x="10902" y="20400"/>
                  </a:cubicBezTo>
                  <a:cubicBezTo>
                    <a:pt x="10994" y="20400"/>
                    <a:pt x="11085" y="20337"/>
                    <a:pt x="11085" y="20211"/>
                  </a:cubicBezTo>
                  <a:cubicBezTo>
                    <a:pt x="11268" y="12108"/>
                    <a:pt x="7159" y="4394"/>
                    <a:pt x="357" y="34"/>
                  </a:cubicBezTo>
                  <a:cubicBezTo>
                    <a:pt x="322" y="11"/>
                    <a:pt x="288"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3619600" y="578125"/>
              <a:ext cx="100075" cy="205850"/>
            </a:xfrm>
            <a:custGeom>
              <a:rect b="b" l="l" r="r" t="t"/>
              <a:pathLst>
                <a:path extrusionOk="0" h="8234" w="4003">
                  <a:moveTo>
                    <a:pt x="254" y="1"/>
                  </a:moveTo>
                  <a:cubicBezTo>
                    <a:pt x="123" y="1"/>
                    <a:pt x="1" y="132"/>
                    <a:pt x="95" y="273"/>
                  </a:cubicBezTo>
                  <a:cubicBezTo>
                    <a:pt x="1738" y="2670"/>
                    <a:pt x="2903" y="5272"/>
                    <a:pt x="3610" y="8102"/>
                  </a:cubicBezTo>
                  <a:cubicBezTo>
                    <a:pt x="3637" y="8193"/>
                    <a:pt x="3708" y="8233"/>
                    <a:pt x="3780" y="8233"/>
                  </a:cubicBezTo>
                  <a:cubicBezTo>
                    <a:pt x="3889" y="8233"/>
                    <a:pt x="4003" y="8140"/>
                    <a:pt x="3975" y="7988"/>
                  </a:cubicBezTo>
                  <a:cubicBezTo>
                    <a:pt x="3268" y="5135"/>
                    <a:pt x="2081" y="2510"/>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3508300" y="436450"/>
              <a:ext cx="83725" cy="97700"/>
            </a:xfrm>
            <a:custGeom>
              <a:rect b="b" l="l" r="r" t="t"/>
              <a:pathLst>
                <a:path extrusionOk="0" h="3908" w="3349">
                  <a:moveTo>
                    <a:pt x="286" y="1"/>
                  </a:moveTo>
                  <a:cubicBezTo>
                    <a:pt x="133" y="1"/>
                    <a:pt x="0" y="184"/>
                    <a:pt x="142" y="325"/>
                  </a:cubicBezTo>
                  <a:cubicBezTo>
                    <a:pt x="1237" y="1353"/>
                    <a:pt x="2173" y="2517"/>
                    <a:pt x="2949" y="3818"/>
                  </a:cubicBezTo>
                  <a:cubicBezTo>
                    <a:pt x="2984" y="3881"/>
                    <a:pt x="3038" y="3907"/>
                    <a:pt x="3093" y="3907"/>
                  </a:cubicBezTo>
                  <a:cubicBezTo>
                    <a:pt x="3218" y="3907"/>
                    <a:pt x="3348" y="3771"/>
                    <a:pt x="3269" y="3612"/>
                  </a:cubicBezTo>
                  <a:cubicBezTo>
                    <a:pt x="2470" y="2288"/>
                    <a:pt x="1534" y="1101"/>
                    <a:pt x="416" y="51"/>
                  </a:cubicBezTo>
                  <a:cubicBezTo>
                    <a:pt x="375" y="16"/>
                    <a:pt x="329" y="1"/>
                    <a:pt x="28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3134900" y="188450"/>
              <a:ext cx="543275" cy="559675"/>
            </a:xfrm>
            <a:custGeom>
              <a:rect b="b" l="l" r="r" t="t"/>
              <a:pathLst>
                <a:path extrusionOk="0" h="22387" w="21731">
                  <a:moveTo>
                    <a:pt x="247" y="1"/>
                  </a:moveTo>
                  <a:cubicBezTo>
                    <a:pt x="96" y="1"/>
                    <a:pt x="1" y="250"/>
                    <a:pt x="150" y="362"/>
                  </a:cubicBezTo>
                  <a:cubicBezTo>
                    <a:pt x="4281" y="3398"/>
                    <a:pt x="8824" y="6228"/>
                    <a:pt x="12499" y="9789"/>
                  </a:cubicBezTo>
                  <a:cubicBezTo>
                    <a:pt x="16151" y="13350"/>
                    <a:pt x="18958" y="17823"/>
                    <a:pt x="21332" y="22297"/>
                  </a:cubicBezTo>
                  <a:cubicBezTo>
                    <a:pt x="21367" y="22360"/>
                    <a:pt x="21421" y="22387"/>
                    <a:pt x="21476" y="22387"/>
                  </a:cubicBezTo>
                  <a:cubicBezTo>
                    <a:pt x="21601" y="22387"/>
                    <a:pt x="21731" y="22250"/>
                    <a:pt x="21651" y="22092"/>
                  </a:cubicBezTo>
                  <a:cubicBezTo>
                    <a:pt x="19278" y="17595"/>
                    <a:pt x="16447" y="13099"/>
                    <a:pt x="12772" y="9538"/>
                  </a:cubicBezTo>
                  <a:cubicBezTo>
                    <a:pt x="9075" y="5931"/>
                    <a:pt x="4487" y="3101"/>
                    <a:pt x="355" y="42"/>
                  </a:cubicBezTo>
                  <a:cubicBezTo>
                    <a:pt x="318" y="13"/>
                    <a:pt x="281"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3058600" y="136475"/>
              <a:ext cx="441475" cy="403200"/>
            </a:xfrm>
            <a:custGeom>
              <a:rect b="b" l="l" r="r" t="t"/>
              <a:pathLst>
                <a:path extrusionOk="0" h="16128" w="17659">
                  <a:moveTo>
                    <a:pt x="245" y="1"/>
                  </a:moveTo>
                  <a:cubicBezTo>
                    <a:pt x="103" y="1"/>
                    <a:pt x="0" y="235"/>
                    <a:pt x="166" y="364"/>
                  </a:cubicBezTo>
                  <a:cubicBezTo>
                    <a:pt x="6329" y="5066"/>
                    <a:pt x="12058" y="10316"/>
                    <a:pt x="17262" y="16068"/>
                  </a:cubicBezTo>
                  <a:cubicBezTo>
                    <a:pt x="17300" y="16110"/>
                    <a:pt x="17343" y="16128"/>
                    <a:pt x="17385" y="16128"/>
                  </a:cubicBezTo>
                  <a:cubicBezTo>
                    <a:pt x="17526" y="16128"/>
                    <a:pt x="17659" y="15934"/>
                    <a:pt x="17536" y="15794"/>
                  </a:cubicBezTo>
                  <a:cubicBezTo>
                    <a:pt x="12309" y="10019"/>
                    <a:pt x="6557" y="4746"/>
                    <a:pt x="349" y="44"/>
                  </a:cubicBezTo>
                  <a:cubicBezTo>
                    <a:pt x="314" y="14"/>
                    <a:pt x="278" y="1"/>
                    <a:pt x="24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3113275" y="231025"/>
              <a:ext cx="351900" cy="338100"/>
            </a:xfrm>
            <a:custGeom>
              <a:rect b="b" l="l" r="r" t="t"/>
              <a:pathLst>
                <a:path extrusionOk="0" h="13524" w="14076">
                  <a:moveTo>
                    <a:pt x="271" y="0"/>
                  </a:moveTo>
                  <a:cubicBezTo>
                    <a:pt x="124" y="0"/>
                    <a:pt x="1" y="184"/>
                    <a:pt x="125" y="325"/>
                  </a:cubicBezTo>
                  <a:cubicBezTo>
                    <a:pt x="4599" y="4753"/>
                    <a:pt x="9118" y="9136"/>
                    <a:pt x="13683" y="13473"/>
                  </a:cubicBezTo>
                  <a:cubicBezTo>
                    <a:pt x="13719" y="13508"/>
                    <a:pt x="13760" y="13524"/>
                    <a:pt x="13801" y="13524"/>
                  </a:cubicBezTo>
                  <a:cubicBezTo>
                    <a:pt x="13943" y="13524"/>
                    <a:pt x="14076" y="13341"/>
                    <a:pt x="13934" y="13199"/>
                  </a:cubicBezTo>
                  <a:cubicBezTo>
                    <a:pt x="9392" y="8862"/>
                    <a:pt x="4873" y="4479"/>
                    <a:pt x="399" y="51"/>
                  </a:cubicBezTo>
                  <a:cubicBezTo>
                    <a:pt x="358" y="16"/>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3167475" y="350875"/>
              <a:ext cx="195100" cy="216200"/>
            </a:xfrm>
            <a:custGeom>
              <a:rect b="b" l="l" r="r" t="t"/>
              <a:pathLst>
                <a:path extrusionOk="0" h="8648" w="7804">
                  <a:moveTo>
                    <a:pt x="246" y="0"/>
                  </a:moveTo>
                  <a:cubicBezTo>
                    <a:pt x="115" y="0"/>
                    <a:pt x="0" y="188"/>
                    <a:pt x="102" y="325"/>
                  </a:cubicBezTo>
                  <a:cubicBezTo>
                    <a:pt x="2408" y="3201"/>
                    <a:pt x="4850" y="5962"/>
                    <a:pt x="7407" y="8587"/>
                  </a:cubicBezTo>
                  <a:cubicBezTo>
                    <a:pt x="7449" y="8630"/>
                    <a:pt x="7495" y="8648"/>
                    <a:pt x="7539" y="8648"/>
                  </a:cubicBezTo>
                  <a:cubicBezTo>
                    <a:pt x="7684" y="8648"/>
                    <a:pt x="7803" y="8454"/>
                    <a:pt x="7680" y="8313"/>
                  </a:cubicBezTo>
                  <a:cubicBezTo>
                    <a:pt x="5101" y="5689"/>
                    <a:pt x="2682" y="2927"/>
                    <a:pt x="376" y="74"/>
                  </a:cubicBezTo>
                  <a:cubicBezTo>
                    <a:pt x="336" y="22"/>
                    <a:pt x="290" y="0"/>
                    <a:pt x="24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2919125" y="931550"/>
              <a:ext cx="42925" cy="155150"/>
            </a:xfrm>
            <a:custGeom>
              <a:rect b="b" l="l" r="r" t="t"/>
              <a:pathLst>
                <a:path extrusionOk="0" h="6206" w="1717">
                  <a:moveTo>
                    <a:pt x="242" y="1"/>
                  </a:moveTo>
                  <a:cubicBezTo>
                    <a:pt x="126" y="1"/>
                    <a:pt x="0" y="134"/>
                    <a:pt x="62" y="288"/>
                  </a:cubicBezTo>
                  <a:cubicBezTo>
                    <a:pt x="838" y="2114"/>
                    <a:pt x="1272" y="4031"/>
                    <a:pt x="1340" y="6017"/>
                  </a:cubicBezTo>
                  <a:cubicBezTo>
                    <a:pt x="1340" y="6143"/>
                    <a:pt x="1437" y="6206"/>
                    <a:pt x="1531" y="6206"/>
                  </a:cubicBezTo>
                  <a:cubicBezTo>
                    <a:pt x="1625" y="6206"/>
                    <a:pt x="1717" y="6143"/>
                    <a:pt x="1705" y="6017"/>
                  </a:cubicBezTo>
                  <a:cubicBezTo>
                    <a:pt x="1637" y="3963"/>
                    <a:pt x="1203" y="2000"/>
                    <a:pt x="381" y="105"/>
                  </a:cubicBezTo>
                  <a:cubicBezTo>
                    <a:pt x="352" y="31"/>
                    <a:pt x="298"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2880050" y="955900"/>
              <a:ext cx="50050" cy="134800"/>
            </a:xfrm>
            <a:custGeom>
              <a:rect b="b" l="l" r="r" t="t"/>
              <a:pathLst>
                <a:path extrusionOk="0" h="5392" w="2002">
                  <a:moveTo>
                    <a:pt x="264" y="0"/>
                  </a:moveTo>
                  <a:cubicBezTo>
                    <a:pt x="135" y="0"/>
                    <a:pt x="1" y="131"/>
                    <a:pt x="95" y="273"/>
                  </a:cubicBezTo>
                  <a:cubicBezTo>
                    <a:pt x="1031" y="1779"/>
                    <a:pt x="1533" y="3423"/>
                    <a:pt x="1625" y="5203"/>
                  </a:cubicBezTo>
                  <a:cubicBezTo>
                    <a:pt x="1625" y="5329"/>
                    <a:pt x="1722" y="5391"/>
                    <a:pt x="1816" y="5391"/>
                  </a:cubicBezTo>
                  <a:cubicBezTo>
                    <a:pt x="1910" y="5391"/>
                    <a:pt x="2001" y="5329"/>
                    <a:pt x="1990" y="5203"/>
                  </a:cubicBezTo>
                  <a:cubicBezTo>
                    <a:pt x="1899" y="3377"/>
                    <a:pt x="1374" y="1642"/>
                    <a:pt x="415" y="90"/>
                  </a:cubicBezTo>
                  <a:cubicBezTo>
                    <a:pt x="380" y="26"/>
                    <a:pt x="322"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2835375" y="860600"/>
              <a:ext cx="52275" cy="78950"/>
            </a:xfrm>
            <a:custGeom>
              <a:rect b="b" l="l" r="r" t="t"/>
              <a:pathLst>
                <a:path extrusionOk="0" h="3158" w="2091">
                  <a:moveTo>
                    <a:pt x="260" y="0"/>
                  </a:moveTo>
                  <a:cubicBezTo>
                    <a:pt x="128" y="0"/>
                    <a:pt x="1" y="131"/>
                    <a:pt x="79" y="273"/>
                  </a:cubicBezTo>
                  <a:cubicBezTo>
                    <a:pt x="627" y="1209"/>
                    <a:pt x="1152" y="2145"/>
                    <a:pt x="1677" y="3058"/>
                  </a:cubicBezTo>
                  <a:cubicBezTo>
                    <a:pt x="1713" y="3129"/>
                    <a:pt x="1770" y="3158"/>
                    <a:pt x="1829" y="3158"/>
                  </a:cubicBezTo>
                  <a:cubicBezTo>
                    <a:pt x="1958" y="3158"/>
                    <a:pt x="2091" y="3016"/>
                    <a:pt x="1997" y="2875"/>
                  </a:cubicBezTo>
                  <a:cubicBezTo>
                    <a:pt x="1472" y="1939"/>
                    <a:pt x="947" y="1026"/>
                    <a:pt x="422" y="90"/>
                  </a:cubicBezTo>
                  <a:cubicBezTo>
                    <a:pt x="379" y="27"/>
                    <a:pt x="31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2829675" y="907950"/>
              <a:ext cx="73600" cy="195450"/>
            </a:xfrm>
            <a:custGeom>
              <a:rect b="b" l="l" r="r" t="t"/>
              <a:pathLst>
                <a:path extrusionOk="0" h="7818" w="2944">
                  <a:moveTo>
                    <a:pt x="252" y="1"/>
                  </a:moveTo>
                  <a:cubicBezTo>
                    <a:pt x="128" y="1"/>
                    <a:pt x="0" y="132"/>
                    <a:pt x="79" y="273"/>
                  </a:cubicBezTo>
                  <a:cubicBezTo>
                    <a:pt x="1380" y="2579"/>
                    <a:pt x="2225" y="5021"/>
                    <a:pt x="2544" y="7646"/>
                  </a:cubicBezTo>
                  <a:cubicBezTo>
                    <a:pt x="2567" y="7760"/>
                    <a:pt x="2670" y="7817"/>
                    <a:pt x="2764" y="7817"/>
                  </a:cubicBezTo>
                  <a:cubicBezTo>
                    <a:pt x="2858" y="7817"/>
                    <a:pt x="2944" y="7760"/>
                    <a:pt x="2932" y="7646"/>
                  </a:cubicBezTo>
                  <a:cubicBezTo>
                    <a:pt x="2590" y="4953"/>
                    <a:pt x="1745" y="2442"/>
                    <a:pt x="399" y="91"/>
                  </a:cubicBezTo>
                  <a:cubicBezTo>
                    <a:pt x="363" y="27"/>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2837075" y="1026650"/>
              <a:ext cx="43950" cy="132525"/>
            </a:xfrm>
            <a:custGeom>
              <a:rect b="b" l="l" r="r" t="t"/>
              <a:pathLst>
                <a:path extrusionOk="0" h="5301" w="1758">
                  <a:moveTo>
                    <a:pt x="253" y="0"/>
                  </a:moveTo>
                  <a:cubicBezTo>
                    <a:pt x="129" y="0"/>
                    <a:pt x="1" y="131"/>
                    <a:pt x="80" y="273"/>
                  </a:cubicBezTo>
                  <a:cubicBezTo>
                    <a:pt x="901" y="1780"/>
                    <a:pt x="1335" y="3400"/>
                    <a:pt x="1381" y="5112"/>
                  </a:cubicBezTo>
                  <a:cubicBezTo>
                    <a:pt x="1381" y="5238"/>
                    <a:pt x="1478" y="5300"/>
                    <a:pt x="1572" y="5300"/>
                  </a:cubicBezTo>
                  <a:cubicBezTo>
                    <a:pt x="1666" y="5300"/>
                    <a:pt x="1757" y="5238"/>
                    <a:pt x="1746" y="5112"/>
                  </a:cubicBezTo>
                  <a:cubicBezTo>
                    <a:pt x="1723" y="3332"/>
                    <a:pt x="1267" y="1643"/>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796575" y="901425"/>
              <a:ext cx="51175" cy="123350"/>
            </a:xfrm>
            <a:custGeom>
              <a:rect b="b" l="l" r="r" t="t"/>
              <a:pathLst>
                <a:path extrusionOk="0" h="4934" w="2047">
                  <a:moveTo>
                    <a:pt x="251" y="1"/>
                  </a:moveTo>
                  <a:cubicBezTo>
                    <a:pt x="127" y="1"/>
                    <a:pt x="1" y="142"/>
                    <a:pt x="79" y="283"/>
                  </a:cubicBezTo>
                  <a:cubicBezTo>
                    <a:pt x="855" y="1698"/>
                    <a:pt x="1380" y="3205"/>
                    <a:pt x="1654" y="4803"/>
                  </a:cubicBezTo>
                  <a:cubicBezTo>
                    <a:pt x="1672" y="4893"/>
                    <a:pt x="1741" y="4933"/>
                    <a:pt x="1814" y="4933"/>
                  </a:cubicBezTo>
                  <a:cubicBezTo>
                    <a:pt x="1925" y="4933"/>
                    <a:pt x="2047" y="4840"/>
                    <a:pt x="2019" y="4689"/>
                  </a:cubicBezTo>
                  <a:cubicBezTo>
                    <a:pt x="1745" y="3068"/>
                    <a:pt x="1198" y="1539"/>
                    <a:pt x="399" y="101"/>
                  </a:cubicBezTo>
                  <a:cubicBezTo>
                    <a:pt x="363" y="30"/>
                    <a:pt x="308" y="1"/>
                    <a:pt x="251"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806850" y="1008075"/>
              <a:ext cx="44500" cy="148375"/>
            </a:xfrm>
            <a:custGeom>
              <a:rect b="b" l="l" r="r" t="t"/>
              <a:pathLst>
                <a:path extrusionOk="0" h="5935" w="1780">
                  <a:moveTo>
                    <a:pt x="234" y="0"/>
                  </a:moveTo>
                  <a:cubicBezTo>
                    <a:pt x="115" y="0"/>
                    <a:pt x="0" y="92"/>
                    <a:pt x="56" y="217"/>
                  </a:cubicBezTo>
                  <a:cubicBezTo>
                    <a:pt x="787" y="1998"/>
                    <a:pt x="1220" y="3846"/>
                    <a:pt x="1380" y="5764"/>
                  </a:cubicBezTo>
                  <a:cubicBezTo>
                    <a:pt x="1391" y="5878"/>
                    <a:pt x="1494" y="5935"/>
                    <a:pt x="1591" y="5935"/>
                  </a:cubicBezTo>
                  <a:cubicBezTo>
                    <a:pt x="1688" y="5935"/>
                    <a:pt x="1779" y="5878"/>
                    <a:pt x="1768" y="5764"/>
                  </a:cubicBezTo>
                  <a:cubicBezTo>
                    <a:pt x="1608" y="3801"/>
                    <a:pt x="1152" y="1929"/>
                    <a:pt x="421" y="126"/>
                  </a:cubicBezTo>
                  <a:cubicBezTo>
                    <a:pt x="386" y="37"/>
                    <a:pt x="309" y="0"/>
                    <a:pt x="23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2794900" y="1041575"/>
              <a:ext cx="28200" cy="89775"/>
            </a:xfrm>
            <a:custGeom>
              <a:rect b="b" l="l" r="r" t="t"/>
              <a:pathLst>
                <a:path extrusionOk="0" h="3591" w="1128">
                  <a:moveTo>
                    <a:pt x="224" y="0"/>
                  </a:moveTo>
                  <a:cubicBezTo>
                    <a:pt x="108" y="0"/>
                    <a:pt x="0" y="88"/>
                    <a:pt x="55" y="224"/>
                  </a:cubicBezTo>
                  <a:cubicBezTo>
                    <a:pt x="489" y="1251"/>
                    <a:pt x="717" y="2301"/>
                    <a:pt x="740" y="3419"/>
                  </a:cubicBezTo>
                  <a:cubicBezTo>
                    <a:pt x="751" y="3534"/>
                    <a:pt x="848" y="3591"/>
                    <a:pt x="942" y="3591"/>
                  </a:cubicBezTo>
                  <a:cubicBezTo>
                    <a:pt x="1036" y="3591"/>
                    <a:pt x="1128" y="3534"/>
                    <a:pt x="1128" y="3419"/>
                  </a:cubicBezTo>
                  <a:cubicBezTo>
                    <a:pt x="1105" y="2278"/>
                    <a:pt x="877" y="1183"/>
                    <a:pt x="420" y="133"/>
                  </a:cubicBezTo>
                  <a:cubicBezTo>
                    <a:pt x="383" y="40"/>
                    <a:pt x="302" y="0"/>
                    <a:pt x="22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599500" y="1302350"/>
              <a:ext cx="129825" cy="159950"/>
            </a:xfrm>
            <a:custGeom>
              <a:rect b="b" l="l" r="r" t="t"/>
              <a:pathLst>
                <a:path extrusionOk="0" h="6398" w="5193">
                  <a:moveTo>
                    <a:pt x="217" y="0"/>
                  </a:moveTo>
                  <a:cubicBezTo>
                    <a:pt x="106" y="0"/>
                    <a:pt x="1" y="88"/>
                    <a:pt x="42" y="224"/>
                  </a:cubicBezTo>
                  <a:cubicBezTo>
                    <a:pt x="1023" y="2735"/>
                    <a:pt x="2667" y="4812"/>
                    <a:pt x="4835" y="6364"/>
                  </a:cubicBezTo>
                  <a:cubicBezTo>
                    <a:pt x="4870" y="6387"/>
                    <a:pt x="4904" y="6397"/>
                    <a:pt x="4936" y="6397"/>
                  </a:cubicBezTo>
                  <a:cubicBezTo>
                    <a:pt x="5092" y="6397"/>
                    <a:pt x="5192" y="6158"/>
                    <a:pt x="5041" y="6044"/>
                  </a:cubicBezTo>
                  <a:cubicBezTo>
                    <a:pt x="2941" y="4538"/>
                    <a:pt x="1366" y="2529"/>
                    <a:pt x="407" y="133"/>
                  </a:cubicBezTo>
                  <a:cubicBezTo>
                    <a:pt x="370" y="41"/>
                    <a:pt x="292" y="0"/>
                    <a:pt x="21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2607725" y="1402875"/>
              <a:ext cx="75925" cy="63425"/>
            </a:xfrm>
            <a:custGeom>
              <a:rect b="b" l="l" r="r" t="t"/>
              <a:pathLst>
                <a:path extrusionOk="0" h="2537" w="3037">
                  <a:moveTo>
                    <a:pt x="265" y="0"/>
                  </a:moveTo>
                  <a:cubicBezTo>
                    <a:pt x="120" y="0"/>
                    <a:pt x="1" y="194"/>
                    <a:pt x="124" y="334"/>
                  </a:cubicBezTo>
                  <a:cubicBezTo>
                    <a:pt x="877" y="1156"/>
                    <a:pt x="1744" y="1886"/>
                    <a:pt x="2680" y="2503"/>
                  </a:cubicBezTo>
                  <a:cubicBezTo>
                    <a:pt x="2715" y="2526"/>
                    <a:pt x="2749" y="2536"/>
                    <a:pt x="2781" y="2536"/>
                  </a:cubicBezTo>
                  <a:cubicBezTo>
                    <a:pt x="2937" y="2536"/>
                    <a:pt x="3037" y="2297"/>
                    <a:pt x="2885" y="2183"/>
                  </a:cubicBezTo>
                  <a:cubicBezTo>
                    <a:pt x="1950" y="1590"/>
                    <a:pt x="1128" y="882"/>
                    <a:pt x="398" y="60"/>
                  </a:cubicBezTo>
                  <a:cubicBezTo>
                    <a:pt x="355" y="18"/>
                    <a:pt x="309" y="0"/>
                    <a:pt x="265"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2450250" y="1266475"/>
              <a:ext cx="200825" cy="212325"/>
            </a:xfrm>
            <a:custGeom>
              <a:rect b="b" l="l" r="r" t="t"/>
              <a:pathLst>
                <a:path extrusionOk="0" h="8493" w="8033">
                  <a:moveTo>
                    <a:pt x="273" y="1"/>
                  </a:moveTo>
                  <a:cubicBezTo>
                    <a:pt x="132" y="1"/>
                    <a:pt x="1" y="190"/>
                    <a:pt x="123" y="312"/>
                  </a:cubicBezTo>
                  <a:cubicBezTo>
                    <a:pt x="1470" y="1773"/>
                    <a:pt x="2246" y="3645"/>
                    <a:pt x="3547" y="5151"/>
                  </a:cubicBezTo>
                  <a:cubicBezTo>
                    <a:pt x="4711" y="6521"/>
                    <a:pt x="6126" y="7594"/>
                    <a:pt x="7678" y="8461"/>
                  </a:cubicBezTo>
                  <a:cubicBezTo>
                    <a:pt x="7711" y="8483"/>
                    <a:pt x="7744" y="8493"/>
                    <a:pt x="7775" y="8493"/>
                  </a:cubicBezTo>
                  <a:cubicBezTo>
                    <a:pt x="7932" y="8493"/>
                    <a:pt x="8033" y="8237"/>
                    <a:pt x="7861" y="8141"/>
                  </a:cubicBezTo>
                  <a:cubicBezTo>
                    <a:pt x="6172" y="7206"/>
                    <a:pt x="4688" y="5996"/>
                    <a:pt x="3478" y="4489"/>
                  </a:cubicBezTo>
                  <a:cubicBezTo>
                    <a:pt x="2337" y="3074"/>
                    <a:pt x="1629" y="1385"/>
                    <a:pt x="397" y="61"/>
                  </a:cubicBezTo>
                  <a:cubicBezTo>
                    <a:pt x="359" y="18"/>
                    <a:pt x="316" y="1"/>
                    <a:pt x="27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2469775" y="1375875"/>
              <a:ext cx="147200" cy="123075"/>
            </a:xfrm>
            <a:custGeom>
              <a:rect b="b" l="l" r="r" t="t"/>
              <a:pathLst>
                <a:path extrusionOk="0" h="4923" w="5888">
                  <a:moveTo>
                    <a:pt x="254" y="0"/>
                  </a:moveTo>
                  <a:cubicBezTo>
                    <a:pt x="123" y="0"/>
                    <a:pt x="1" y="131"/>
                    <a:pt x="95" y="273"/>
                  </a:cubicBezTo>
                  <a:cubicBezTo>
                    <a:pt x="1465" y="2282"/>
                    <a:pt x="3313" y="3857"/>
                    <a:pt x="5505" y="4907"/>
                  </a:cubicBezTo>
                  <a:cubicBezTo>
                    <a:pt x="5530" y="4918"/>
                    <a:pt x="5555" y="4923"/>
                    <a:pt x="5579" y="4923"/>
                  </a:cubicBezTo>
                  <a:cubicBezTo>
                    <a:pt x="5754" y="4923"/>
                    <a:pt x="5888" y="4664"/>
                    <a:pt x="5687" y="4564"/>
                  </a:cubicBezTo>
                  <a:cubicBezTo>
                    <a:pt x="3565" y="3560"/>
                    <a:pt x="1761" y="2031"/>
                    <a:pt x="415" y="91"/>
                  </a:cubicBezTo>
                  <a:cubicBezTo>
                    <a:pt x="372" y="27"/>
                    <a:pt x="312"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350850" y="1299500"/>
              <a:ext cx="187625" cy="186075"/>
            </a:xfrm>
            <a:custGeom>
              <a:rect b="b" l="l" r="r" t="t"/>
              <a:pathLst>
                <a:path extrusionOk="0" h="7443" w="7505">
                  <a:moveTo>
                    <a:pt x="252" y="1"/>
                  </a:moveTo>
                  <a:cubicBezTo>
                    <a:pt x="119" y="1"/>
                    <a:pt x="1" y="183"/>
                    <a:pt x="104" y="338"/>
                  </a:cubicBezTo>
                  <a:cubicBezTo>
                    <a:pt x="2204" y="2917"/>
                    <a:pt x="4533" y="5268"/>
                    <a:pt x="7089" y="7391"/>
                  </a:cubicBezTo>
                  <a:cubicBezTo>
                    <a:pt x="7135" y="7427"/>
                    <a:pt x="7184" y="7442"/>
                    <a:pt x="7229" y="7442"/>
                  </a:cubicBezTo>
                  <a:cubicBezTo>
                    <a:pt x="7386" y="7442"/>
                    <a:pt x="7504" y="7264"/>
                    <a:pt x="7363" y="7140"/>
                  </a:cubicBezTo>
                  <a:cubicBezTo>
                    <a:pt x="4806" y="5017"/>
                    <a:pt x="2478" y="2643"/>
                    <a:pt x="378" y="64"/>
                  </a:cubicBezTo>
                  <a:cubicBezTo>
                    <a:pt x="339" y="20"/>
                    <a:pt x="295"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2295825" y="1286650"/>
              <a:ext cx="207375" cy="204900"/>
            </a:xfrm>
            <a:custGeom>
              <a:rect b="b" l="l" r="r" t="t"/>
              <a:pathLst>
                <a:path extrusionOk="0" h="8196" w="8295">
                  <a:moveTo>
                    <a:pt x="280" y="1"/>
                  </a:moveTo>
                  <a:cubicBezTo>
                    <a:pt x="141" y="1"/>
                    <a:pt x="1" y="135"/>
                    <a:pt x="114" y="281"/>
                  </a:cubicBezTo>
                  <a:cubicBezTo>
                    <a:pt x="2374" y="3226"/>
                    <a:pt x="4953" y="5851"/>
                    <a:pt x="7875" y="8156"/>
                  </a:cubicBezTo>
                  <a:cubicBezTo>
                    <a:pt x="7912" y="8184"/>
                    <a:pt x="7952" y="8196"/>
                    <a:pt x="7992" y="8196"/>
                  </a:cubicBezTo>
                  <a:cubicBezTo>
                    <a:pt x="8149" y="8196"/>
                    <a:pt x="8294" y="8010"/>
                    <a:pt x="8149" y="7882"/>
                  </a:cubicBezTo>
                  <a:cubicBezTo>
                    <a:pt x="5250" y="5622"/>
                    <a:pt x="2671" y="3020"/>
                    <a:pt x="434" y="76"/>
                  </a:cubicBezTo>
                  <a:cubicBezTo>
                    <a:pt x="394" y="23"/>
                    <a:pt x="337" y="1"/>
                    <a:pt x="28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2260925" y="1270300"/>
              <a:ext cx="112300" cy="139600"/>
            </a:xfrm>
            <a:custGeom>
              <a:rect b="b" l="l" r="r" t="t"/>
              <a:pathLst>
                <a:path extrusionOk="0" h="5584" w="4492">
                  <a:moveTo>
                    <a:pt x="254" y="1"/>
                  </a:moveTo>
                  <a:cubicBezTo>
                    <a:pt x="123" y="1"/>
                    <a:pt x="1" y="132"/>
                    <a:pt x="95" y="273"/>
                  </a:cubicBezTo>
                  <a:cubicBezTo>
                    <a:pt x="1328" y="2099"/>
                    <a:pt x="2674" y="3857"/>
                    <a:pt x="4112" y="5523"/>
                  </a:cubicBezTo>
                  <a:cubicBezTo>
                    <a:pt x="4149" y="5566"/>
                    <a:pt x="4191" y="5583"/>
                    <a:pt x="4232" y="5583"/>
                  </a:cubicBezTo>
                  <a:cubicBezTo>
                    <a:pt x="4368" y="5583"/>
                    <a:pt x="4491" y="5390"/>
                    <a:pt x="4386" y="5249"/>
                  </a:cubicBezTo>
                  <a:cubicBezTo>
                    <a:pt x="2948" y="3606"/>
                    <a:pt x="1647" y="1894"/>
                    <a:pt x="415" y="91"/>
                  </a:cubicBezTo>
                  <a:cubicBezTo>
                    <a:pt x="372" y="27"/>
                    <a:pt x="312" y="1"/>
                    <a:pt x="25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2362450" y="1237625"/>
              <a:ext cx="88750" cy="101025"/>
            </a:xfrm>
            <a:custGeom>
              <a:rect b="b" l="l" r="r" t="t"/>
              <a:pathLst>
                <a:path extrusionOk="0" h="4041" w="3550">
                  <a:moveTo>
                    <a:pt x="250" y="1"/>
                  </a:moveTo>
                  <a:cubicBezTo>
                    <a:pt x="123" y="1"/>
                    <a:pt x="0" y="188"/>
                    <a:pt x="120" y="325"/>
                  </a:cubicBezTo>
                  <a:lnTo>
                    <a:pt x="3156" y="3977"/>
                  </a:lnTo>
                  <a:cubicBezTo>
                    <a:pt x="3195" y="4022"/>
                    <a:pt x="3241" y="4041"/>
                    <a:pt x="3286" y="4041"/>
                  </a:cubicBezTo>
                  <a:cubicBezTo>
                    <a:pt x="3424" y="4041"/>
                    <a:pt x="3550" y="3864"/>
                    <a:pt x="3429" y="3726"/>
                  </a:cubicBezTo>
                  <a:cubicBezTo>
                    <a:pt x="2402" y="2493"/>
                    <a:pt x="1398" y="1284"/>
                    <a:pt x="371" y="74"/>
                  </a:cubicBezTo>
                  <a:cubicBezTo>
                    <a:pt x="336" y="22"/>
                    <a:pt x="293" y="1"/>
                    <a:pt x="25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2315000" y="1221400"/>
              <a:ext cx="87625" cy="85225"/>
            </a:xfrm>
            <a:custGeom>
              <a:rect b="b" l="l" r="r" t="t"/>
              <a:pathLst>
                <a:path extrusionOk="0" h="3409" w="3505">
                  <a:moveTo>
                    <a:pt x="274" y="1"/>
                  </a:moveTo>
                  <a:cubicBezTo>
                    <a:pt x="133" y="1"/>
                    <a:pt x="1" y="195"/>
                    <a:pt x="123" y="335"/>
                  </a:cubicBezTo>
                  <a:cubicBezTo>
                    <a:pt x="1128" y="1339"/>
                    <a:pt x="2109" y="2344"/>
                    <a:pt x="3091" y="3348"/>
                  </a:cubicBezTo>
                  <a:cubicBezTo>
                    <a:pt x="3133" y="3391"/>
                    <a:pt x="3181" y="3408"/>
                    <a:pt x="3227" y="3408"/>
                  </a:cubicBezTo>
                  <a:cubicBezTo>
                    <a:pt x="3376" y="3408"/>
                    <a:pt x="3504" y="3219"/>
                    <a:pt x="3364" y="3097"/>
                  </a:cubicBezTo>
                  <a:cubicBezTo>
                    <a:pt x="2383" y="2092"/>
                    <a:pt x="1379" y="1065"/>
                    <a:pt x="397" y="61"/>
                  </a:cubicBezTo>
                  <a:cubicBezTo>
                    <a:pt x="360" y="19"/>
                    <a:pt x="317" y="1"/>
                    <a:pt x="27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2294450" y="1215125"/>
              <a:ext cx="43900" cy="50150"/>
            </a:xfrm>
            <a:custGeom>
              <a:rect b="b" l="l" r="r" t="t"/>
              <a:pathLst>
                <a:path extrusionOk="0" h="2006" w="1756">
                  <a:moveTo>
                    <a:pt x="264" y="1"/>
                  </a:moveTo>
                  <a:cubicBezTo>
                    <a:pt x="134" y="1"/>
                    <a:pt x="1" y="195"/>
                    <a:pt x="124" y="335"/>
                  </a:cubicBezTo>
                  <a:cubicBezTo>
                    <a:pt x="534" y="860"/>
                    <a:pt x="968" y="1408"/>
                    <a:pt x="1379" y="1933"/>
                  </a:cubicBezTo>
                  <a:cubicBezTo>
                    <a:pt x="1413" y="1984"/>
                    <a:pt x="1457" y="2006"/>
                    <a:pt x="1500" y="2006"/>
                  </a:cubicBezTo>
                  <a:cubicBezTo>
                    <a:pt x="1628" y="2006"/>
                    <a:pt x="1755" y="1818"/>
                    <a:pt x="1653" y="1682"/>
                  </a:cubicBezTo>
                  <a:cubicBezTo>
                    <a:pt x="1219" y="1134"/>
                    <a:pt x="808" y="609"/>
                    <a:pt x="375" y="61"/>
                  </a:cubicBezTo>
                  <a:cubicBezTo>
                    <a:pt x="343" y="19"/>
                    <a:pt x="304" y="1"/>
                    <a:pt x="26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2774350" y="1118025"/>
              <a:ext cx="43625" cy="176950"/>
            </a:xfrm>
            <a:custGeom>
              <a:rect b="b" l="l" r="r" t="t"/>
              <a:pathLst>
                <a:path extrusionOk="0" h="7078" w="1745">
                  <a:moveTo>
                    <a:pt x="224" y="1"/>
                  </a:moveTo>
                  <a:cubicBezTo>
                    <a:pt x="109" y="1"/>
                    <a:pt x="1" y="88"/>
                    <a:pt x="55" y="224"/>
                  </a:cubicBezTo>
                  <a:cubicBezTo>
                    <a:pt x="945" y="2370"/>
                    <a:pt x="1379" y="4584"/>
                    <a:pt x="1379" y="6889"/>
                  </a:cubicBezTo>
                  <a:cubicBezTo>
                    <a:pt x="1379" y="7015"/>
                    <a:pt x="1470" y="7078"/>
                    <a:pt x="1562" y="7078"/>
                  </a:cubicBezTo>
                  <a:cubicBezTo>
                    <a:pt x="1653" y="7078"/>
                    <a:pt x="1744" y="7015"/>
                    <a:pt x="1744" y="6889"/>
                  </a:cubicBezTo>
                  <a:cubicBezTo>
                    <a:pt x="1744" y="4538"/>
                    <a:pt x="1311" y="2302"/>
                    <a:pt x="420" y="133"/>
                  </a:cubicBezTo>
                  <a:cubicBezTo>
                    <a:pt x="383" y="41"/>
                    <a:pt x="302" y="1"/>
                    <a:pt x="224"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2768750" y="1215375"/>
              <a:ext cx="22675" cy="141800"/>
            </a:xfrm>
            <a:custGeom>
              <a:rect b="b" l="l" r="r" t="t"/>
              <a:pathLst>
                <a:path extrusionOk="0" h="5672" w="907">
                  <a:moveTo>
                    <a:pt x="233" y="0"/>
                  </a:moveTo>
                  <a:cubicBezTo>
                    <a:pt x="122" y="0"/>
                    <a:pt x="1" y="96"/>
                    <a:pt x="28" y="234"/>
                  </a:cubicBezTo>
                  <a:cubicBezTo>
                    <a:pt x="348" y="1968"/>
                    <a:pt x="507" y="3726"/>
                    <a:pt x="530" y="5483"/>
                  </a:cubicBezTo>
                  <a:cubicBezTo>
                    <a:pt x="530" y="5609"/>
                    <a:pt x="627" y="5672"/>
                    <a:pt x="721" y="5672"/>
                  </a:cubicBezTo>
                  <a:cubicBezTo>
                    <a:pt x="816" y="5672"/>
                    <a:pt x="907" y="5609"/>
                    <a:pt x="895" y="5483"/>
                  </a:cubicBezTo>
                  <a:cubicBezTo>
                    <a:pt x="873" y="3680"/>
                    <a:pt x="713" y="1900"/>
                    <a:pt x="393" y="142"/>
                  </a:cubicBezTo>
                  <a:cubicBezTo>
                    <a:pt x="375" y="42"/>
                    <a:pt x="306" y="0"/>
                    <a:pt x="23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2752900" y="1311800"/>
              <a:ext cx="17350" cy="55950"/>
            </a:xfrm>
            <a:custGeom>
              <a:rect b="b" l="l" r="r" t="t"/>
              <a:pathLst>
                <a:path extrusionOk="0" h="2238" w="694">
                  <a:moveTo>
                    <a:pt x="203" y="0"/>
                  </a:moveTo>
                  <a:cubicBezTo>
                    <a:pt x="109" y="0"/>
                    <a:pt x="12" y="63"/>
                    <a:pt x="0" y="188"/>
                  </a:cubicBezTo>
                  <a:cubicBezTo>
                    <a:pt x="0" y="827"/>
                    <a:pt x="91" y="1489"/>
                    <a:pt x="297" y="2106"/>
                  </a:cubicBezTo>
                  <a:cubicBezTo>
                    <a:pt x="324" y="2198"/>
                    <a:pt x="401" y="2238"/>
                    <a:pt x="475" y="2238"/>
                  </a:cubicBezTo>
                  <a:cubicBezTo>
                    <a:pt x="586" y="2238"/>
                    <a:pt x="694" y="2151"/>
                    <a:pt x="639" y="2014"/>
                  </a:cubicBezTo>
                  <a:cubicBezTo>
                    <a:pt x="457" y="1421"/>
                    <a:pt x="365" y="805"/>
                    <a:pt x="388" y="188"/>
                  </a:cubicBezTo>
                  <a:cubicBezTo>
                    <a:pt x="388" y="63"/>
                    <a:pt x="297" y="0"/>
                    <a:pt x="20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2849775" y="1169700"/>
              <a:ext cx="16125" cy="110150"/>
            </a:xfrm>
            <a:custGeom>
              <a:rect b="b" l="l" r="r" t="t"/>
              <a:pathLst>
                <a:path extrusionOk="0" h="4406" w="645">
                  <a:moveTo>
                    <a:pt x="319" y="1"/>
                  </a:moveTo>
                  <a:cubicBezTo>
                    <a:pt x="222" y="1"/>
                    <a:pt x="131" y="63"/>
                    <a:pt x="142" y="189"/>
                  </a:cubicBezTo>
                  <a:cubicBezTo>
                    <a:pt x="257" y="1513"/>
                    <a:pt x="234" y="2837"/>
                    <a:pt x="28" y="4160"/>
                  </a:cubicBezTo>
                  <a:cubicBezTo>
                    <a:pt x="1" y="4312"/>
                    <a:pt x="123" y="4405"/>
                    <a:pt x="234" y="4405"/>
                  </a:cubicBezTo>
                  <a:cubicBezTo>
                    <a:pt x="307" y="4405"/>
                    <a:pt x="375" y="4365"/>
                    <a:pt x="393" y="4275"/>
                  </a:cubicBezTo>
                  <a:cubicBezTo>
                    <a:pt x="599" y="2905"/>
                    <a:pt x="645" y="1558"/>
                    <a:pt x="530" y="189"/>
                  </a:cubicBezTo>
                  <a:cubicBezTo>
                    <a:pt x="519" y="63"/>
                    <a:pt x="416" y="1"/>
                    <a:pt x="31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845450" y="1308675"/>
              <a:ext cx="27750" cy="78450"/>
            </a:xfrm>
            <a:custGeom>
              <a:rect b="b" l="l" r="r" t="t"/>
              <a:pathLst>
                <a:path extrusionOk="0" h="3138" w="1110">
                  <a:moveTo>
                    <a:pt x="884" y="0"/>
                  </a:moveTo>
                  <a:cubicBezTo>
                    <a:pt x="813" y="0"/>
                    <a:pt x="744" y="40"/>
                    <a:pt x="726" y="131"/>
                  </a:cubicBezTo>
                  <a:cubicBezTo>
                    <a:pt x="498" y="1067"/>
                    <a:pt x="270" y="1980"/>
                    <a:pt x="41" y="2893"/>
                  </a:cubicBezTo>
                  <a:cubicBezTo>
                    <a:pt x="0" y="3044"/>
                    <a:pt x="117" y="3138"/>
                    <a:pt x="226" y="3138"/>
                  </a:cubicBezTo>
                  <a:cubicBezTo>
                    <a:pt x="297" y="3138"/>
                    <a:pt x="366" y="3097"/>
                    <a:pt x="384" y="3007"/>
                  </a:cubicBezTo>
                  <a:cubicBezTo>
                    <a:pt x="612" y="2071"/>
                    <a:pt x="840" y="1158"/>
                    <a:pt x="1069" y="245"/>
                  </a:cubicBezTo>
                  <a:cubicBezTo>
                    <a:pt x="1110" y="93"/>
                    <a:pt x="993" y="0"/>
                    <a:pt x="8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2304675" y="1360475"/>
              <a:ext cx="207075" cy="254950"/>
            </a:xfrm>
            <a:custGeom>
              <a:rect b="b" l="l" r="r" t="t"/>
              <a:pathLst>
                <a:path extrusionOk="0" h="10198" w="8283">
                  <a:moveTo>
                    <a:pt x="265" y="1"/>
                  </a:moveTo>
                  <a:cubicBezTo>
                    <a:pt x="141" y="1"/>
                    <a:pt x="1" y="137"/>
                    <a:pt x="80" y="296"/>
                  </a:cubicBezTo>
                  <a:cubicBezTo>
                    <a:pt x="1814" y="4244"/>
                    <a:pt x="4462" y="7577"/>
                    <a:pt x="7932" y="10156"/>
                  </a:cubicBezTo>
                  <a:cubicBezTo>
                    <a:pt x="7965" y="10185"/>
                    <a:pt x="7999" y="10198"/>
                    <a:pt x="8031" y="10198"/>
                  </a:cubicBezTo>
                  <a:cubicBezTo>
                    <a:pt x="8176" y="10198"/>
                    <a:pt x="8282" y="9949"/>
                    <a:pt x="8114" y="9837"/>
                  </a:cubicBezTo>
                  <a:cubicBezTo>
                    <a:pt x="4713" y="7303"/>
                    <a:pt x="2088" y="3993"/>
                    <a:pt x="399" y="90"/>
                  </a:cubicBezTo>
                  <a:cubicBezTo>
                    <a:pt x="371" y="27"/>
                    <a:pt x="320" y="1"/>
                    <a:pt x="265"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2356225" y="1530525"/>
              <a:ext cx="213825" cy="178050"/>
            </a:xfrm>
            <a:custGeom>
              <a:rect b="b" l="l" r="r" t="t"/>
              <a:pathLst>
                <a:path extrusionOk="0" h="7122" w="8553">
                  <a:moveTo>
                    <a:pt x="271" y="0"/>
                  </a:moveTo>
                  <a:cubicBezTo>
                    <a:pt x="134" y="0"/>
                    <a:pt x="0" y="131"/>
                    <a:pt x="95" y="273"/>
                  </a:cubicBezTo>
                  <a:cubicBezTo>
                    <a:pt x="2172" y="3240"/>
                    <a:pt x="4888" y="5568"/>
                    <a:pt x="8175" y="7098"/>
                  </a:cubicBezTo>
                  <a:cubicBezTo>
                    <a:pt x="8205" y="7114"/>
                    <a:pt x="8236" y="7122"/>
                    <a:pt x="8265" y="7122"/>
                  </a:cubicBezTo>
                  <a:cubicBezTo>
                    <a:pt x="8432" y="7122"/>
                    <a:pt x="8552" y="6875"/>
                    <a:pt x="8358" y="6778"/>
                  </a:cubicBezTo>
                  <a:cubicBezTo>
                    <a:pt x="5139" y="5271"/>
                    <a:pt x="2446" y="3012"/>
                    <a:pt x="437" y="90"/>
                  </a:cubicBezTo>
                  <a:cubicBezTo>
                    <a:pt x="395" y="26"/>
                    <a:pt x="333"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2285850" y="1497175"/>
              <a:ext cx="158625" cy="183100"/>
            </a:xfrm>
            <a:custGeom>
              <a:rect b="b" l="l" r="r" t="t"/>
              <a:pathLst>
                <a:path extrusionOk="0" h="7324" w="6345">
                  <a:moveTo>
                    <a:pt x="262" y="0"/>
                  </a:moveTo>
                  <a:cubicBezTo>
                    <a:pt x="139" y="0"/>
                    <a:pt x="1" y="142"/>
                    <a:pt x="80" y="283"/>
                  </a:cubicBezTo>
                  <a:cubicBezTo>
                    <a:pt x="1426" y="3113"/>
                    <a:pt x="3435" y="5487"/>
                    <a:pt x="5991" y="7290"/>
                  </a:cubicBezTo>
                  <a:cubicBezTo>
                    <a:pt x="6026" y="7314"/>
                    <a:pt x="6061" y="7324"/>
                    <a:pt x="6092" y="7324"/>
                  </a:cubicBezTo>
                  <a:cubicBezTo>
                    <a:pt x="6248" y="7324"/>
                    <a:pt x="6344" y="7084"/>
                    <a:pt x="6174" y="6971"/>
                  </a:cubicBezTo>
                  <a:cubicBezTo>
                    <a:pt x="3663" y="5190"/>
                    <a:pt x="1723" y="2862"/>
                    <a:pt x="399" y="100"/>
                  </a:cubicBezTo>
                  <a:cubicBezTo>
                    <a:pt x="371" y="29"/>
                    <a:pt x="318" y="0"/>
                    <a:pt x="262"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2294250" y="1571025"/>
              <a:ext cx="106175" cy="126175"/>
            </a:xfrm>
            <a:custGeom>
              <a:rect b="b" l="l" r="r" t="t"/>
              <a:pathLst>
                <a:path extrusionOk="0" h="5047" w="4247">
                  <a:moveTo>
                    <a:pt x="258" y="1"/>
                  </a:moveTo>
                  <a:cubicBezTo>
                    <a:pt x="133" y="1"/>
                    <a:pt x="0" y="132"/>
                    <a:pt x="63" y="273"/>
                  </a:cubicBezTo>
                  <a:cubicBezTo>
                    <a:pt x="1022" y="2099"/>
                    <a:pt x="2277" y="3674"/>
                    <a:pt x="3829" y="4998"/>
                  </a:cubicBezTo>
                  <a:cubicBezTo>
                    <a:pt x="3868" y="5032"/>
                    <a:pt x="3911" y="5047"/>
                    <a:pt x="3953" y="5047"/>
                  </a:cubicBezTo>
                  <a:cubicBezTo>
                    <a:pt x="4108" y="5047"/>
                    <a:pt x="4247" y="4850"/>
                    <a:pt x="4103" y="4724"/>
                  </a:cubicBezTo>
                  <a:cubicBezTo>
                    <a:pt x="2574" y="3423"/>
                    <a:pt x="1318" y="1871"/>
                    <a:pt x="405" y="91"/>
                  </a:cubicBezTo>
                  <a:cubicBezTo>
                    <a:pt x="370" y="27"/>
                    <a:pt x="315" y="1"/>
                    <a:pt x="25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2297825" y="1624950"/>
              <a:ext cx="39400" cy="40825"/>
            </a:xfrm>
            <a:custGeom>
              <a:rect b="b" l="l" r="r" t="t"/>
              <a:pathLst>
                <a:path extrusionOk="0" h="1633" w="1576">
                  <a:moveTo>
                    <a:pt x="238" y="1"/>
                  </a:moveTo>
                  <a:cubicBezTo>
                    <a:pt x="119" y="1"/>
                    <a:pt x="1" y="98"/>
                    <a:pt x="57" y="239"/>
                  </a:cubicBezTo>
                  <a:cubicBezTo>
                    <a:pt x="285" y="810"/>
                    <a:pt x="673" y="1289"/>
                    <a:pt x="1198" y="1609"/>
                  </a:cubicBezTo>
                  <a:cubicBezTo>
                    <a:pt x="1229" y="1625"/>
                    <a:pt x="1259" y="1633"/>
                    <a:pt x="1288" y="1633"/>
                  </a:cubicBezTo>
                  <a:cubicBezTo>
                    <a:pt x="1455" y="1633"/>
                    <a:pt x="1575" y="1386"/>
                    <a:pt x="1381" y="1289"/>
                  </a:cubicBezTo>
                  <a:cubicBezTo>
                    <a:pt x="947" y="1015"/>
                    <a:pt x="605" y="604"/>
                    <a:pt x="422" y="125"/>
                  </a:cubicBezTo>
                  <a:cubicBezTo>
                    <a:pt x="387" y="38"/>
                    <a:pt x="313" y="1"/>
                    <a:pt x="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2736650" y="1485750"/>
              <a:ext cx="23675" cy="80925"/>
            </a:xfrm>
            <a:custGeom>
              <a:rect b="b" l="l" r="r" t="t"/>
              <a:pathLst>
                <a:path extrusionOk="0" h="3237" w="947">
                  <a:moveTo>
                    <a:pt x="252" y="1"/>
                  </a:moveTo>
                  <a:cubicBezTo>
                    <a:pt x="128" y="1"/>
                    <a:pt x="1" y="142"/>
                    <a:pt x="79" y="283"/>
                  </a:cubicBezTo>
                  <a:cubicBezTo>
                    <a:pt x="536" y="1128"/>
                    <a:pt x="559" y="2109"/>
                    <a:pt x="102" y="2954"/>
                  </a:cubicBezTo>
                  <a:cubicBezTo>
                    <a:pt x="24" y="3095"/>
                    <a:pt x="151" y="3237"/>
                    <a:pt x="275" y="3237"/>
                  </a:cubicBezTo>
                  <a:cubicBezTo>
                    <a:pt x="331" y="3237"/>
                    <a:pt x="386" y="3208"/>
                    <a:pt x="422" y="3137"/>
                  </a:cubicBezTo>
                  <a:cubicBezTo>
                    <a:pt x="947" y="2178"/>
                    <a:pt x="924" y="1059"/>
                    <a:pt x="399" y="101"/>
                  </a:cubicBezTo>
                  <a:cubicBezTo>
                    <a:pt x="363" y="30"/>
                    <a:pt x="308" y="1"/>
                    <a:pt x="25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2716675" y="1517675"/>
              <a:ext cx="23675" cy="98875"/>
            </a:xfrm>
            <a:custGeom>
              <a:rect b="b" l="l" r="r" t="t"/>
              <a:pathLst>
                <a:path extrusionOk="0" h="3955" w="947">
                  <a:moveTo>
                    <a:pt x="238" y="0"/>
                  </a:moveTo>
                  <a:cubicBezTo>
                    <a:pt x="118" y="0"/>
                    <a:pt x="0" y="98"/>
                    <a:pt x="57" y="239"/>
                  </a:cubicBezTo>
                  <a:cubicBezTo>
                    <a:pt x="536" y="1380"/>
                    <a:pt x="559" y="2567"/>
                    <a:pt x="148" y="3731"/>
                  </a:cubicBezTo>
                  <a:cubicBezTo>
                    <a:pt x="107" y="3867"/>
                    <a:pt x="221" y="3955"/>
                    <a:pt x="333" y="3955"/>
                  </a:cubicBezTo>
                  <a:cubicBezTo>
                    <a:pt x="410" y="3955"/>
                    <a:pt x="486" y="3915"/>
                    <a:pt x="513" y="3823"/>
                  </a:cubicBezTo>
                  <a:cubicBezTo>
                    <a:pt x="947" y="2613"/>
                    <a:pt x="924" y="1335"/>
                    <a:pt x="422" y="125"/>
                  </a:cubicBezTo>
                  <a:cubicBezTo>
                    <a:pt x="387" y="38"/>
                    <a:pt x="312" y="0"/>
                    <a:pt x="238"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2686850" y="1531975"/>
              <a:ext cx="24975" cy="81425"/>
            </a:xfrm>
            <a:custGeom>
              <a:rect b="b" l="l" r="r" t="t"/>
              <a:pathLst>
                <a:path extrusionOk="0" h="3257" w="999">
                  <a:moveTo>
                    <a:pt x="250" y="0"/>
                  </a:moveTo>
                  <a:cubicBezTo>
                    <a:pt x="132" y="0"/>
                    <a:pt x="0" y="142"/>
                    <a:pt x="63" y="283"/>
                  </a:cubicBezTo>
                  <a:cubicBezTo>
                    <a:pt x="451" y="1173"/>
                    <a:pt x="611" y="2109"/>
                    <a:pt x="542" y="3068"/>
                  </a:cubicBezTo>
                  <a:cubicBezTo>
                    <a:pt x="531" y="3193"/>
                    <a:pt x="622" y="3256"/>
                    <a:pt x="716" y="3256"/>
                  </a:cubicBezTo>
                  <a:cubicBezTo>
                    <a:pt x="810" y="3256"/>
                    <a:pt x="907" y="3193"/>
                    <a:pt x="907" y="3068"/>
                  </a:cubicBezTo>
                  <a:cubicBezTo>
                    <a:pt x="999" y="2041"/>
                    <a:pt x="816" y="1036"/>
                    <a:pt x="382" y="101"/>
                  </a:cubicBezTo>
                  <a:cubicBezTo>
                    <a:pt x="354" y="29"/>
                    <a:pt x="303" y="0"/>
                    <a:pt x="25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2643450" y="1520075"/>
              <a:ext cx="30600" cy="71950"/>
            </a:xfrm>
            <a:custGeom>
              <a:rect b="b" l="l" r="r" t="t"/>
              <a:pathLst>
                <a:path extrusionOk="0" h="2878" w="1224">
                  <a:moveTo>
                    <a:pt x="230" y="1"/>
                  </a:moveTo>
                  <a:cubicBezTo>
                    <a:pt x="116" y="1"/>
                    <a:pt x="0" y="97"/>
                    <a:pt x="41" y="234"/>
                  </a:cubicBezTo>
                  <a:cubicBezTo>
                    <a:pt x="292" y="1079"/>
                    <a:pt x="543" y="1901"/>
                    <a:pt x="817" y="2745"/>
                  </a:cubicBezTo>
                  <a:cubicBezTo>
                    <a:pt x="845" y="2837"/>
                    <a:pt x="921" y="2877"/>
                    <a:pt x="997" y="2877"/>
                  </a:cubicBezTo>
                  <a:cubicBezTo>
                    <a:pt x="1110" y="2877"/>
                    <a:pt x="1223" y="2790"/>
                    <a:pt x="1183" y="2654"/>
                  </a:cubicBezTo>
                  <a:lnTo>
                    <a:pt x="407" y="143"/>
                  </a:lnTo>
                  <a:cubicBezTo>
                    <a:pt x="379" y="43"/>
                    <a:pt x="305" y="1"/>
                    <a:pt x="230"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2651050" y="1621100"/>
              <a:ext cx="21400" cy="45100"/>
            </a:xfrm>
            <a:custGeom>
              <a:rect b="b" l="l" r="r" t="t"/>
              <a:pathLst>
                <a:path extrusionOk="0" h="1804" w="856">
                  <a:moveTo>
                    <a:pt x="256" y="0"/>
                  </a:moveTo>
                  <a:cubicBezTo>
                    <a:pt x="127" y="0"/>
                    <a:pt x="0" y="188"/>
                    <a:pt x="103" y="325"/>
                  </a:cubicBezTo>
                  <a:cubicBezTo>
                    <a:pt x="399" y="690"/>
                    <a:pt x="468" y="1146"/>
                    <a:pt x="331" y="1580"/>
                  </a:cubicBezTo>
                  <a:cubicBezTo>
                    <a:pt x="290" y="1716"/>
                    <a:pt x="403" y="1804"/>
                    <a:pt x="516" y="1804"/>
                  </a:cubicBezTo>
                  <a:cubicBezTo>
                    <a:pt x="592" y="1804"/>
                    <a:pt x="668" y="1763"/>
                    <a:pt x="696" y="1671"/>
                  </a:cubicBezTo>
                  <a:cubicBezTo>
                    <a:pt x="856" y="1101"/>
                    <a:pt x="742" y="530"/>
                    <a:pt x="376" y="74"/>
                  </a:cubicBezTo>
                  <a:cubicBezTo>
                    <a:pt x="342" y="22"/>
                    <a:pt x="299" y="0"/>
                    <a:pt x="2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2577525" y="1507025"/>
              <a:ext cx="67250" cy="138900"/>
            </a:xfrm>
            <a:custGeom>
              <a:rect b="b" l="l" r="r" t="t"/>
              <a:pathLst>
                <a:path extrusionOk="0" h="5556" w="2690">
                  <a:moveTo>
                    <a:pt x="284" y="0"/>
                  </a:moveTo>
                  <a:cubicBezTo>
                    <a:pt x="140" y="0"/>
                    <a:pt x="1" y="197"/>
                    <a:pt x="145" y="323"/>
                  </a:cubicBezTo>
                  <a:cubicBezTo>
                    <a:pt x="1514" y="1692"/>
                    <a:pt x="2267" y="3427"/>
                    <a:pt x="2313" y="5367"/>
                  </a:cubicBezTo>
                  <a:cubicBezTo>
                    <a:pt x="2313" y="5493"/>
                    <a:pt x="2410" y="5555"/>
                    <a:pt x="2504" y="5555"/>
                  </a:cubicBezTo>
                  <a:cubicBezTo>
                    <a:pt x="2598" y="5555"/>
                    <a:pt x="2690" y="5493"/>
                    <a:pt x="2678" y="5367"/>
                  </a:cubicBezTo>
                  <a:cubicBezTo>
                    <a:pt x="2633" y="3336"/>
                    <a:pt x="1834" y="1487"/>
                    <a:pt x="396" y="49"/>
                  </a:cubicBezTo>
                  <a:cubicBezTo>
                    <a:pt x="362" y="15"/>
                    <a:pt x="323" y="0"/>
                    <a:pt x="28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510300" y="1488450"/>
              <a:ext cx="105875" cy="137125"/>
            </a:xfrm>
            <a:custGeom>
              <a:rect b="b" l="l" r="r" t="t"/>
              <a:pathLst>
                <a:path extrusionOk="0" h="5485" w="4235">
                  <a:moveTo>
                    <a:pt x="268" y="1"/>
                  </a:moveTo>
                  <a:cubicBezTo>
                    <a:pt x="128" y="1"/>
                    <a:pt x="1" y="190"/>
                    <a:pt x="140" y="312"/>
                  </a:cubicBezTo>
                  <a:cubicBezTo>
                    <a:pt x="1692" y="1750"/>
                    <a:pt x="2948" y="3462"/>
                    <a:pt x="3838" y="5380"/>
                  </a:cubicBezTo>
                  <a:cubicBezTo>
                    <a:pt x="3868" y="5454"/>
                    <a:pt x="3924" y="5484"/>
                    <a:pt x="3982" y="5484"/>
                  </a:cubicBezTo>
                  <a:cubicBezTo>
                    <a:pt x="4103" y="5484"/>
                    <a:pt x="4235" y="5351"/>
                    <a:pt x="4158" y="5197"/>
                  </a:cubicBezTo>
                  <a:cubicBezTo>
                    <a:pt x="3245" y="3234"/>
                    <a:pt x="1989" y="1522"/>
                    <a:pt x="391" y="61"/>
                  </a:cubicBezTo>
                  <a:cubicBezTo>
                    <a:pt x="354" y="18"/>
                    <a:pt x="310" y="1"/>
                    <a:pt x="26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2202350" y="1410200"/>
              <a:ext cx="29575" cy="168950"/>
            </a:xfrm>
            <a:custGeom>
              <a:rect b="b" l="l" r="r" t="t"/>
              <a:pathLst>
                <a:path extrusionOk="0" h="6758" w="1183">
                  <a:moveTo>
                    <a:pt x="227" y="0"/>
                  </a:moveTo>
                  <a:cubicBezTo>
                    <a:pt x="114" y="0"/>
                    <a:pt x="1" y="88"/>
                    <a:pt x="41" y="224"/>
                  </a:cubicBezTo>
                  <a:cubicBezTo>
                    <a:pt x="612" y="2324"/>
                    <a:pt x="795" y="4424"/>
                    <a:pt x="589" y="6569"/>
                  </a:cubicBezTo>
                  <a:cubicBezTo>
                    <a:pt x="578" y="6695"/>
                    <a:pt x="669" y="6758"/>
                    <a:pt x="766" y="6758"/>
                  </a:cubicBezTo>
                  <a:cubicBezTo>
                    <a:pt x="863" y="6758"/>
                    <a:pt x="966" y="6695"/>
                    <a:pt x="977" y="6569"/>
                  </a:cubicBezTo>
                  <a:cubicBezTo>
                    <a:pt x="1183" y="4378"/>
                    <a:pt x="1000" y="2255"/>
                    <a:pt x="407" y="133"/>
                  </a:cubicBezTo>
                  <a:cubicBezTo>
                    <a:pt x="379" y="41"/>
                    <a:pt x="303" y="0"/>
                    <a:pt x="22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2247600" y="1348875"/>
              <a:ext cx="15725" cy="203600"/>
            </a:xfrm>
            <a:custGeom>
              <a:rect b="b" l="l" r="r" t="t"/>
              <a:pathLst>
                <a:path extrusionOk="0" h="8144" w="629">
                  <a:moveTo>
                    <a:pt x="189" y="1"/>
                  </a:moveTo>
                  <a:cubicBezTo>
                    <a:pt x="92" y="1"/>
                    <a:pt x="0" y="63"/>
                    <a:pt x="12" y="189"/>
                  </a:cubicBezTo>
                  <a:cubicBezTo>
                    <a:pt x="240" y="2791"/>
                    <a:pt x="240" y="5370"/>
                    <a:pt x="12" y="7972"/>
                  </a:cubicBezTo>
                  <a:cubicBezTo>
                    <a:pt x="0" y="8087"/>
                    <a:pt x="92" y="8144"/>
                    <a:pt x="189" y="8144"/>
                  </a:cubicBezTo>
                  <a:cubicBezTo>
                    <a:pt x="286" y="8144"/>
                    <a:pt x="388" y="8087"/>
                    <a:pt x="400" y="7972"/>
                  </a:cubicBezTo>
                  <a:cubicBezTo>
                    <a:pt x="628" y="5370"/>
                    <a:pt x="628" y="2791"/>
                    <a:pt x="400" y="189"/>
                  </a:cubicBezTo>
                  <a:cubicBezTo>
                    <a:pt x="388" y="63"/>
                    <a:pt x="286" y="1"/>
                    <a:pt x="189"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2213525" y="1588550"/>
              <a:ext cx="35650" cy="135850"/>
            </a:xfrm>
            <a:custGeom>
              <a:rect b="b" l="l" r="r" t="t"/>
              <a:pathLst>
                <a:path extrusionOk="0" h="5434" w="1426">
                  <a:moveTo>
                    <a:pt x="1193" y="1"/>
                  </a:moveTo>
                  <a:cubicBezTo>
                    <a:pt x="1119" y="1"/>
                    <a:pt x="1051" y="43"/>
                    <a:pt x="1032" y="143"/>
                  </a:cubicBezTo>
                  <a:cubicBezTo>
                    <a:pt x="690" y="1832"/>
                    <a:pt x="370" y="3521"/>
                    <a:pt x="28" y="5210"/>
                  </a:cubicBezTo>
                  <a:cubicBezTo>
                    <a:pt x="1" y="5346"/>
                    <a:pt x="120" y="5434"/>
                    <a:pt x="230" y="5434"/>
                  </a:cubicBezTo>
                  <a:cubicBezTo>
                    <a:pt x="304" y="5434"/>
                    <a:pt x="375" y="5394"/>
                    <a:pt x="393" y="5301"/>
                  </a:cubicBezTo>
                  <a:cubicBezTo>
                    <a:pt x="736" y="3612"/>
                    <a:pt x="1055" y="1923"/>
                    <a:pt x="1398" y="234"/>
                  </a:cubicBezTo>
                  <a:cubicBezTo>
                    <a:pt x="1425" y="97"/>
                    <a:pt x="1304" y="1"/>
                    <a:pt x="119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2115400" y="1776875"/>
              <a:ext cx="62450" cy="44875"/>
            </a:xfrm>
            <a:custGeom>
              <a:rect b="b" l="l" r="r" t="t"/>
              <a:pathLst>
                <a:path extrusionOk="0" h="1795" w="2498">
                  <a:moveTo>
                    <a:pt x="2238" y="1"/>
                  </a:moveTo>
                  <a:cubicBezTo>
                    <a:pt x="2192" y="1"/>
                    <a:pt x="2144" y="22"/>
                    <a:pt x="2104" y="74"/>
                  </a:cubicBezTo>
                  <a:cubicBezTo>
                    <a:pt x="1602" y="690"/>
                    <a:pt x="963" y="1147"/>
                    <a:pt x="210" y="1421"/>
                  </a:cubicBezTo>
                  <a:cubicBezTo>
                    <a:pt x="1" y="1483"/>
                    <a:pt x="60" y="1794"/>
                    <a:pt x="246" y="1794"/>
                  </a:cubicBezTo>
                  <a:cubicBezTo>
                    <a:pt x="263" y="1794"/>
                    <a:pt x="282" y="1792"/>
                    <a:pt x="301" y="1786"/>
                  </a:cubicBezTo>
                  <a:cubicBezTo>
                    <a:pt x="1123" y="1489"/>
                    <a:pt x="1830" y="987"/>
                    <a:pt x="2378" y="325"/>
                  </a:cubicBezTo>
                  <a:cubicBezTo>
                    <a:pt x="2498" y="188"/>
                    <a:pt x="2375" y="1"/>
                    <a:pt x="2238"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3231575" y="1281150"/>
              <a:ext cx="32725" cy="17200"/>
            </a:xfrm>
            <a:custGeom>
              <a:rect b="b" l="l" r="r" t="t"/>
              <a:pathLst>
                <a:path extrusionOk="0" h="688" w="1309">
                  <a:moveTo>
                    <a:pt x="253" y="0"/>
                  </a:moveTo>
                  <a:cubicBezTo>
                    <a:pt x="123" y="0"/>
                    <a:pt x="0" y="131"/>
                    <a:pt x="95" y="273"/>
                  </a:cubicBezTo>
                  <a:cubicBezTo>
                    <a:pt x="251" y="533"/>
                    <a:pt x="524" y="687"/>
                    <a:pt x="817" y="687"/>
                  </a:cubicBezTo>
                  <a:cubicBezTo>
                    <a:pt x="910" y="687"/>
                    <a:pt x="1005" y="671"/>
                    <a:pt x="1099" y="638"/>
                  </a:cubicBezTo>
                  <a:cubicBezTo>
                    <a:pt x="1308" y="576"/>
                    <a:pt x="1249" y="265"/>
                    <a:pt x="1063" y="265"/>
                  </a:cubicBezTo>
                  <a:cubicBezTo>
                    <a:pt x="1046" y="265"/>
                    <a:pt x="1027" y="267"/>
                    <a:pt x="1008" y="273"/>
                  </a:cubicBezTo>
                  <a:cubicBezTo>
                    <a:pt x="950" y="291"/>
                    <a:pt x="891" y="299"/>
                    <a:pt x="834" y="299"/>
                  </a:cubicBezTo>
                  <a:cubicBezTo>
                    <a:pt x="669" y="299"/>
                    <a:pt x="516" y="226"/>
                    <a:pt x="414" y="91"/>
                  </a:cubicBezTo>
                  <a:cubicBezTo>
                    <a:pt x="372" y="27"/>
                    <a:pt x="312"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a:off x="3128100" y="1202975"/>
              <a:ext cx="125675" cy="113550"/>
            </a:xfrm>
            <a:custGeom>
              <a:rect b="b" l="l" r="r" t="t"/>
              <a:pathLst>
                <a:path extrusionOk="0" h="4542" w="5027">
                  <a:moveTo>
                    <a:pt x="253" y="0"/>
                  </a:moveTo>
                  <a:cubicBezTo>
                    <a:pt x="129" y="0"/>
                    <a:pt x="1" y="131"/>
                    <a:pt x="80" y="273"/>
                  </a:cubicBezTo>
                  <a:cubicBezTo>
                    <a:pt x="1198" y="2099"/>
                    <a:pt x="2750" y="3537"/>
                    <a:pt x="4645" y="4519"/>
                  </a:cubicBezTo>
                  <a:cubicBezTo>
                    <a:pt x="4677" y="4535"/>
                    <a:pt x="4708" y="4542"/>
                    <a:pt x="4737" y="4542"/>
                  </a:cubicBezTo>
                  <a:cubicBezTo>
                    <a:pt x="4917" y="4542"/>
                    <a:pt x="5027" y="4278"/>
                    <a:pt x="4850" y="4199"/>
                  </a:cubicBezTo>
                  <a:cubicBezTo>
                    <a:pt x="3001" y="3240"/>
                    <a:pt x="1495" y="1848"/>
                    <a:pt x="399" y="90"/>
                  </a:cubicBezTo>
                  <a:cubicBezTo>
                    <a:pt x="364" y="27"/>
                    <a:pt x="309" y="0"/>
                    <a:pt x="25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a:off x="3092850" y="1197125"/>
              <a:ext cx="106450" cy="104075"/>
            </a:xfrm>
            <a:custGeom>
              <a:rect b="b" l="l" r="r" t="t"/>
              <a:pathLst>
                <a:path extrusionOk="0" h="4163" w="4258">
                  <a:moveTo>
                    <a:pt x="251" y="0"/>
                  </a:moveTo>
                  <a:cubicBezTo>
                    <a:pt x="124" y="0"/>
                    <a:pt x="1" y="188"/>
                    <a:pt x="120" y="324"/>
                  </a:cubicBezTo>
                  <a:cubicBezTo>
                    <a:pt x="1239" y="1717"/>
                    <a:pt x="2471" y="2972"/>
                    <a:pt x="3841" y="4113"/>
                  </a:cubicBezTo>
                  <a:cubicBezTo>
                    <a:pt x="3880" y="4148"/>
                    <a:pt x="3923" y="4162"/>
                    <a:pt x="3965" y="4162"/>
                  </a:cubicBezTo>
                  <a:cubicBezTo>
                    <a:pt x="4120" y="4162"/>
                    <a:pt x="4258" y="3970"/>
                    <a:pt x="4115" y="3862"/>
                  </a:cubicBezTo>
                  <a:cubicBezTo>
                    <a:pt x="2745" y="2721"/>
                    <a:pt x="1490" y="1443"/>
                    <a:pt x="371" y="73"/>
                  </a:cubicBezTo>
                  <a:cubicBezTo>
                    <a:pt x="337" y="22"/>
                    <a:pt x="293" y="0"/>
                    <a:pt x="25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a:off x="3090425" y="1226375"/>
              <a:ext cx="49325" cy="42625"/>
            </a:xfrm>
            <a:custGeom>
              <a:rect b="b" l="l" r="r" t="t"/>
              <a:pathLst>
                <a:path extrusionOk="0" h="1705" w="1973">
                  <a:moveTo>
                    <a:pt x="256" y="1"/>
                  </a:moveTo>
                  <a:cubicBezTo>
                    <a:pt x="131" y="1"/>
                    <a:pt x="1" y="137"/>
                    <a:pt x="80" y="296"/>
                  </a:cubicBezTo>
                  <a:cubicBezTo>
                    <a:pt x="445" y="889"/>
                    <a:pt x="948" y="1391"/>
                    <a:pt x="1587" y="1688"/>
                  </a:cubicBezTo>
                  <a:cubicBezTo>
                    <a:pt x="1615" y="1699"/>
                    <a:pt x="1642" y="1704"/>
                    <a:pt x="1668" y="1704"/>
                  </a:cubicBezTo>
                  <a:cubicBezTo>
                    <a:pt x="1854" y="1704"/>
                    <a:pt x="1972" y="1449"/>
                    <a:pt x="1792" y="1369"/>
                  </a:cubicBezTo>
                  <a:cubicBezTo>
                    <a:pt x="1199" y="1095"/>
                    <a:pt x="742" y="661"/>
                    <a:pt x="400" y="90"/>
                  </a:cubicBezTo>
                  <a:cubicBezTo>
                    <a:pt x="365" y="27"/>
                    <a:pt x="311" y="1"/>
                    <a:pt x="25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3057725" y="1242375"/>
              <a:ext cx="35725" cy="31175"/>
            </a:xfrm>
            <a:custGeom>
              <a:rect b="b" l="l" r="r" t="t"/>
              <a:pathLst>
                <a:path extrusionOk="0" h="1247" w="1429">
                  <a:moveTo>
                    <a:pt x="254" y="0"/>
                  </a:moveTo>
                  <a:cubicBezTo>
                    <a:pt x="135" y="0"/>
                    <a:pt x="1" y="136"/>
                    <a:pt x="64" y="295"/>
                  </a:cubicBezTo>
                  <a:cubicBezTo>
                    <a:pt x="270" y="706"/>
                    <a:pt x="612" y="1048"/>
                    <a:pt x="1046" y="1231"/>
                  </a:cubicBezTo>
                  <a:cubicBezTo>
                    <a:pt x="1071" y="1242"/>
                    <a:pt x="1096" y="1247"/>
                    <a:pt x="1121" y="1247"/>
                  </a:cubicBezTo>
                  <a:cubicBezTo>
                    <a:pt x="1295" y="1247"/>
                    <a:pt x="1429" y="991"/>
                    <a:pt x="1228" y="911"/>
                  </a:cubicBezTo>
                  <a:cubicBezTo>
                    <a:pt x="863" y="751"/>
                    <a:pt x="566" y="477"/>
                    <a:pt x="384" y="89"/>
                  </a:cubicBezTo>
                  <a:cubicBezTo>
                    <a:pt x="356" y="27"/>
                    <a:pt x="307" y="0"/>
                    <a:pt x="25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a:off x="2142675" y="1553175"/>
              <a:ext cx="37900" cy="183775"/>
            </a:xfrm>
            <a:custGeom>
              <a:rect b="b" l="l" r="r" t="t"/>
              <a:pathLst>
                <a:path extrusionOk="0" h="7351" w="1516">
                  <a:moveTo>
                    <a:pt x="876" y="1"/>
                  </a:moveTo>
                  <a:cubicBezTo>
                    <a:pt x="765" y="1"/>
                    <a:pt x="643" y="97"/>
                    <a:pt x="671" y="234"/>
                  </a:cubicBezTo>
                  <a:cubicBezTo>
                    <a:pt x="1127" y="2585"/>
                    <a:pt x="922" y="4890"/>
                    <a:pt x="55" y="7127"/>
                  </a:cubicBezTo>
                  <a:cubicBezTo>
                    <a:pt x="0" y="7263"/>
                    <a:pt x="108" y="7351"/>
                    <a:pt x="223" y="7351"/>
                  </a:cubicBezTo>
                  <a:cubicBezTo>
                    <a:pt x="301" y="7351"/>
                    <a:pt x="383" y="7311"/>
                    <a:pt x="420" y="7219"/>
                  </a:cubicBezTo>
                  <a:cubicBezTo>
                    <a:pt x="1310" y="4936"/>
                    <a:pt x="1515" y="2539"/>
                    <a:pt x="1036" y="143"/>
                  </a:cubicBezTo>
                  <a:cubicBezTo>
                    <a:pt x="1018" y="43"/>
                    <a:pt x="949" y="1"/>
                    <a:pt x="87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a:off x="2042225" y="1695400"/>
              <a:ext cx="18775" cy="29000"/>
            </a:xfrm>
            <a:custGeom>
              <a:rect b="b" l="l" r="r" t="t"/>
              <a:pathLst>
                <a:path extrusionOk="0" h="1160" w="751">
                  <a:moveTo>
                    <a:pt x="516" y="0"/>
                  </a:moveTo>
                  <a:cubicBezTo>
                    <a:pt x="441" y="0"/>
                    <a:pt x="364" y="35"/>
                    <a:pt x="329" y="114"/>
                  </a:cubicBezTo>
                  <a:cubicBezTo>
                    <a:pt x="238" y="388"/>
                    <a:pt x="147" y="662"/>
                    <a:pt x="55" y="936"/>
                  </a:cubicBezTo>
                  <a:cubicBezTo>
                    <a:pt x="1" y="1072"/>
                    <a:pt x="109" y="1160"/>
                    <a:pt x="224" y="1160"/>
                  </a:cubicBezTo>
                  <a:cubicBezTo>
                    <a:pt x="302" y="1160"/>
                    <a:pt x="384" y="1120"/>
                    <a:pt x="420" y="1027"/>
                  </a:cubicBezTo>
                  <a:cubicBezTo>
                    <a:pt x="512" y="754"/>
                    <a:pt x="603" y="503"/>
                    <a:pt x="694" y="229"/>
                  </a:cubicBezTo>
                  <a:cubicBezTo>
                    <a:pt x="750" y="89"/>
                    <a:pt x="635" y="0"/>
                    <a:pt x="51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2739500" y="933200"/>
              <a:ext cx="33400" cy="165600"/>
            </a:xfrm>
            <a:custGeom>
              <a:rect b="b" l="l" r="r" t="t"/>
              <a:pathLst>
                <a:path extrusionOk="0" h="6624" w="1336">
                  <a:moveTo>
                    <a:pt x="856" y="0"/>
                  </a:moveTo>
                  <a:cubicBezTo>
                    <a:pt x="745" y="0"/>
                    <a:pt x="623" y="93"/>
                    <a:pt x="650" y="245"/>
                  </a:cubicBezTo>
                  <a:cubicBezTo>
                    <a:pt x="970" y="2345"/>
                    <a:pt x="764" y="4399"/>
                    <a:pt x="57" y="6385"/>
                  </a:cubicBezTo>
                  <a:cubicBezTo>
                    <a:pt x="0" y="6526"/>
                    <a:pt x="118" y="6623"/>
                    <a:pt x="238" y="6623"/>
                  </a:cubicBezTo>
                  <a:cubicBezTo>
                    <a:pt x="312" y="6623"/>
                    <a:pt x="387" y="6586"/>
                    <a:pt x="422" y="6499"/>
                  </a:cubicBezTo>
                  <a:cubicBezTo>
                    <a:pt x="1152" y="4422"/>
                    <a:pt x="1335" y="2322"/>
                    <a:pt x="1015" y="131"/>
                  </a:cubicBezTo>
                  <a:cubicBezTo>
                    <a:pt x="997" y="40"/>
                    <a:pt x="929" y="0"/>
                    <a:pt x="85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a:off x="2701825" y="980100"/>
              <a:ext cx="35675" cy="146650"/>
            </a:xfrm>
            <a:custGeom>
              <a:rect b="b" l="l" r="r" t="t"/>
              <a:pathLst>
                <a:path extrusionOk="0" h="5866" w="1427">
                  <a:moveTo>
                    <a:pt x="1233" y="1"/>
                  </a:moveTo>
                  <a:cubicBezTo>
                    <a:pt x="1136" y="1"/>
                    <a:pt x="1039" y="58"/>
                    <a:pt x="1039" y="172"/>
                  </a:cubicBezTo>
                  <a:cubicBezTo>
                    <a:pt x="1016" y="2067"/>
                    <a:pt x="696" y="3870"/>
                    <a:pt x="57" y="5627"/>
                  </a:cubicBezTo>
                  <a:cubicBezTo>
                    <a:pt x="1" y="5768"/>
                    <a:pt x="119" y="5866"/>
                    <a:pt x="239" y="5866"/>
                  </a:cubicBezTo>
                  <a:cubicBezTo>
                    <a:pt x="313" y="5866"/>
                    <a:pt x="388" y="5829"/>
                    <a:pt x="423" y="5741"/>
                  </a:cubicBezTo>
                  <a:cubicBezTo>
                    <a:pt x="1062" y="3938"/>
                    <a:pt x="1404" y="2089"/>
                    <a:pt x="1427" y="172"/>
                  </a:cubicBezTo>
                  <a:cubicBezTo>
                    <a:pt x="1427" y="58"/>
                    <a:pt x="1330" y="1"/>
                    <a:pt x="1233"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a:off x="2710450" y="1121900"/>
              <a:ext cx="25025" cy="41575"/>
            </a:xfrm>
            <a:custGeom>
              <a:rect b="b" l="l" r="r" t="t"/>
              <a:pathLst>
                <a:path extrusionOk="0" h="1663" w="1001">
                  <a:moveTo>
                    <a:pt x="766" y="1"/>
                  </a:moveTo>
                  <a:cubicBezTo>
                    <a:pt x="691" y="1"/>
                    <a:pt x="615" y="36"/>
                    <a:pt x="580" y="115"/>
                  </a:cubicBezTo>
                  <a:lnTo>
                    <a:pt x="55" y="1439"/>
                  </a:lnTo>
                  <a:cubicBezTo>
                    <a:pt x="0" y="1575"/>
                    <a:pt x="108" y="1662"/>
                    <a:pt x="223" y="1662"/>
                  </a:cubicBezTo>
                  <a:cubicBezTo>
                    <a:pt x="302" y="1662"/>
                    <a:pt x="383" y="1622"/>
                    <a:pt x="420" y="1530"/>
                  </a:cubicBezTo>
                  <a:lnTo>
                    <a:pt x="945" y="229"/>
                  </a:lnTo>
                  <a:cubicBezTo>
                    <a:pt x="1001" y="89"/>
                    <a:pt x="885" y="1"/>
                    <a:pt x="766"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2454925" y="1249525"/>
              <a:ext cx="82525" cy="26000"/>
            </a:xfrm>
            <a:custGeom>
              <a:rect b="b" l="l" r="r" t="t"/>
              <a:pathLst>
                <a:path extrusionOk="0" h="1040" w="3301">
                  <a:moveTo>
                    <a:pt x="263" y="0"/>
                  </a:moveTo>
                  <a:cubicBezTo>
                    <a:pt x="60" y="0"/>
                    <a:pt x="1" y="311"/>
                    <a:pt x="210" y="374"/>
                  </a:cubicBezTo>
                  <a:cubicBezTo>
                    <a:pt x="1146" y="602"/>
                    <a:pt x="2059" y="808"/>
                    <a:pt x="2972" y="1036"/>
                  </a:cubicBezTo>
                  <a:cubicBezTo>
                    <a:pt x="2986" y="1039"/>
                    <a:pt x="3000" y="1040"/>
                    <a:pt x="3014" y="1040"/>
                  </a:cubicBezTo>
                  <a:cubicBezTo>
                    <a:pt x="3232" y="1040"/>
                    <a:pt x="3301" y="714"/>
                    <a:pt x="3086" y="671"/>
                  </a:cubicBezTo>
                  <a:cubicBezTo>
                    <a:pt x="2150" y="443"/>
                    <a:pt x="1237" y="237"/>
                    <a:pt x="324" y="9"/>
                  </a:cubicBezTo>
                  <a:cubicBezTo>
                    <a:pt x="303" y="3"/>
                    <a:pt x="282" y="0"/>
                    <a:pt x="263"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a:off x="2317550" y="1160350"/>
              <a:ext cx="161975" cy="65800"/>
            </a:xfrm>
            <a:custGeom>
              <a:rect b="b" l="l" r="r" t="t"/>
              <a:pathLst>
                <a:path extrusionOk="0" h="2632" w="6479">
                  <a:moveTo>
                    <a:pt x="247" y="1"/>
                  </a:moveTo>
                  <a:cubicBezTo>
                    <a:pt x="69" y="1"/>
                    <a:pt x="1" y="297"/>
                    <a:pt x="204" y="357"/>
                  </a:cubicBezTo>
                  <a:lnTo>
                    <a:pt x="6161" y="2617"/>
                  </a:lnTo>
                  <a:cubicBezTo>
                    <a:pt x="6186" y="2627"/>
                    <a:pt x="6210" y="2632"/>
                    <a:pt x="6232" y="2632"/>
                  </a:cubicBezTo>
                  <a:cubicBezTo>
                    <a:pt x="6410" y="2632"/>
                    <a:pt x="6479" y="2333"/>
                    <a:pt x="6275" y="2252"/>
                  </a:cubicBezTo>
                  <a:cubicBezTo>
                    <a:pt x="4290" y="1499"/>
                    <a:pt x="2304" y="745"/>
                    <a:pt x="318" y="15"/>
                  </a:cubicBezTo>
                  <a:cubicBezTo>
                    <a:pt x="293" y="5"/>
                    <a:pt x="269" y="1"/>
                    <a:pt x="247"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a:off x="2322000" y="1190725"/>
              <a:ext cx="105750" cy="43850"/>
            </a:xfrm>
            <a:custGeom>
              <a:rect b="b" l="l" r="r" t="t"/>
              <a:pathLst>
                <a:path extrusionOk="0" h="1754" w="4230">
                  <a:moveTo>
                    <a:pt x="242" y="1"/>
                  </a:moveTo>
                  <a:cubicBezTo>
                    <a:pt x="58" y="1"/>
                    <a:pt x="1" y="292"/>
                    <a:pt x="208" y="375"/>
                  </a:cubicBezTo>
                  <a:lnTo>
                    <a:pt x="3929" y="1745"/>
                  </a:lnTo>
                  <a:cubicBezTo>
                    <a:pt x="3948" y="1750"/>
                    <a:pt x="3967" y="1753"/>
                    <a:pt x="3984" y="1753"/>
                  </a:cubicBezTo>
                  <a:cubicBezTo>
                    <a:pt x="4170" y="1753"/>
                    <a:pt x="4229" y="1442"/>
                    <a:pt x="4020" y="1379"/>
                  </a:cubicBezTo>
                  <a:lnTo>
                    <a:pt x="300" y="10"/>
                  </a:lnTo>
                  <a:cubicBezTo>
                    <a:pt x="279" y="4"/>
                    <a:pt x="260" y="1"/>
                    <a:pt x="242" y="1"/>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2348625" y="1094400"/>
              <a:ext cx="93800" cy="65550"/>
            </a:xfrm>
            <a:custGeom>
              <a:rect b="b" l="l" r="r" t="t"/>
              <a:pathLst>
                <a:path extrusionOk="0" h="2622" w="3752">
                  <a:moveTo>
                    <a:pt x="271" y="0"/>
                  </a:moveTo>
                  <a:cubicBezTo>
                    <a:pt x="124" y="0"/>
                    <a:pt x="1" y="183"/>
                    <a:pt x="125" y="325"/>
                  </a:cubicBezTo>
                  <a:cubicBezTo>
                    <a:pt x="1061" y="1306"/>
                    <a:pt x="2179" y="2082"/>
                    <a:pt x="3457" y="2607"/>
                  </a:cubicBezTo>
                  <a:cubicBezTo>
                    <a:pt x="3482" y="2617"/>
                    <a:pt x="3506" y="2622"/>
                    <a:pt x="3527" y="2622"/>
                  </a:cubicBezTo>
                  <a:cubicBezTo>
                    <a:pt x="3702" y="2622"/>
                    <a:pt x="3752" y="2324"/>
                    <a:pt x="3549" y="2242"/>
                  </a:cubicBezTo>
                  <a:cubicBezTo>
                    <a:pt x="2339" y="1740"/>
                    <a:pt x="1289" y="1010"/>
                    <a:pt x="399" y="51"/>
                  </a:cubicBezTo>
                  <a:cubicBezTo>
                    <a:pt x="358" y="15"/>
                    <a:pt x="314" y="0"/>
                    <a:pt x="271"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a:off x="2380150" y="1035050"/>
              <a:ext cx="172175" cy="132800"/>
            </a:xfrm>
            <a:custGeom>
              <a:rect b="b" l="l" r="r" t="t"/>
              <a:pathLst>
                <a:path extrusionOk="0" h="5312" w="6887">
                  <a:moveTo>
                    <a:pt x="266" y="0"/>
                  </a:moveTo>
                  <a:cubicBezTo>
                    <a:pt x="120" y="0"/>
                    <a:pt x="0" y="183"/>
                    <a:pt x="142" y="325"/>
                  </a:cubicBezTo>
                  <a:cubicBezTo>
                    <a:pt x="2105" y="2197"/>
                    <a:pt x="4228" y="3840"/>
                    <a:pt x="6533" y="5278"/>
                  </a:cubicBezTo>
                  <a:cubicBezTo>
                    <a:pt x="6568" y="5301"/>
                    <a:pt x="6603" y="5312"/>
                    <a:pt x="6634" y="5312"/>
                  </a:cubicBezTo>
                  <a:cubicBezTo>
                    <a:pt x="6790" y="5312"/>
                    <a:pt x="6886" y="5072"/>
                    <a:pt x="6716" y="4959"/>
                  </a:cubicBezTo>
                  <a:cubicBezTo>
                    <a:pt x="4456" y="3543"/>
                    <a:pt x="2333" y="1900"/>
                    <a:pt x="393" y="51"/>
                  </a:cubicBezTo>
                  <a:cubicBezTo>
                    <a:pt x="352" y="15"/>
                    <a:pt x="308" y="0"/>
                    <a:pt x="266"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2319575" y="1014275"/>
              <a:ext cx="115775" cy="93100"/>
            </a:xfrm>
            <a:custGeom>
              <a:rect b="b" l="l" r="r" t="t"/>
              <a:pathLst>
                <a:path extrusionOk="0" h="3724" w="4631">
                  <a:moveTo>
                    <a:pt x="264" y="0"/>
                  </a:moveTo>
                  <a:cubicBezTo>
                    <a:pt x="120" y="0"/>
                    <a:pt x="0" y="194"/>
                    <a:pt x="123" y="334"/>
                  </a:cubicBezTo>
                  <a:cubicBezTo>
                    <a:pt x="1401" y="1567"/>
                    <a:pt x="2793" y="2685"/>
                    <a:pt x="4254" y="3690"/>
                  </a:cubicBezTo>
                  <a:cubicBezTo>
                    <a:pt x="4289" y="3713"/>
                    <a:pt x="4324" y="3723"/>
                    <a:pt x="4357" y="3723"/>
                  </a:cubicBezTo>
                  <a:cubicBezTo>
                    <a:pt x="4518" y="3723"/>
                    <a:pt x="4630" y="3484"/>
                    <a:pt x="4460" y="3370"/>
                  </a:cubicBezTo>
                  <a:cubicBezTo>
                    <a:pt x="2999" y="2389"/>
                    <a:pt x="1652" y="1270"/>
                    <a:pt x="397" y="60"/>
                  </a:cubicBezTo>
                  <a:cubicBezTo>
                    <a:pt x="354" y="18"/>
                    <a:pt x="308" y="0"/>
                    <a:pt x="264"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2536950" y="1070425"/>
              <a:ext cx="82600" cy="87325"/>
            </a:xfrm>
            <a:custGeom>
              <a:rect b="b" l="l" r="r" t="t"/>
              <a:pathLst>
                <a:path extrusionOk="0" h="3493" w="3304">
                  <a:moveTo>
                    <a:pt x="260" y="0"/>
                  </a:moveTo>
                  <a:cubicBezTo>
                    <a:pt x="124" y="0"/>
                    <a:pt x="0" y="183"/>
                    <a:pt x="124" y="325"/>
                  </a:cubicBezTo>
                  <a:cubicBezTo>
                    <a:pt x="1060" y="1375"/>
                    <a:pt x="1973" y="2402"/>
                    <a:pt x="2909" y="3429"/>
                  </a:cubicBezTo>
                  <a:cubicBezTo>
                    <a:pt x="2948" y="3474"/>
                    <a:pt x="2994" y="3493"/>
                    <a:pt x="3039" y="3493"/>
                  </a:cubicBezTo>
                  <a:cubicBezTo>
                    <a:pt x="3177" y="3493"/>
                    <a:pt x="3303" y="3316"/>
                    <a:pt x="3183" y="3178"/>
                  </a:cubicBezTo>
                  <a:cubicBezTo>
                    <a:pt x="2247" y="2128"/>
                    <a:pt x="1311" y="1101"/>
                    <a:pt x="375" y="51"/>
                  </a:cubicBezTo>
                  <a:cubicBezTo>
                    <a:pt x="340" y="16"/>
                    <a:pt x="299" y="0"/>
                    <a:pt x="260"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a:off x="2596575" y="1025875"/>
              <a:ext cx="60050" cy="69400"/>
            </a:xfrm>
            <a:custGeom>
              <a:rect b="b" l="l" r="r" t="t"/>
              <a:pathLst>
                <a:path extrusionOk="0" h="2776" w="2402">
                  <a:moveTo>
                    <a:pt x="277" y="0"/>
                  </a:moveTo>
                  <a:cubicBezTo>
                    <a:pt x="138" y="0"/>
                    <a:pt x="0" y="129"/>
                    <a:pt x="113" y="258"/>
                  </a:cubicBezTo>
                  <a:cubicBezTo>
                    <a:pt x="729" y="1080"/>
                    <a:pt x="1346" y="1879"/>
                    <a:pt x="1962" y="2701"/>
                  </a:cubicBezTo>
                  <a:cubicBezTo>
                    <a:pt x="2008" y="2754"/>
                    <a:pt x="2068" y="2776"/>
                    <a:pt x="2126" y="2776"/>
                  </a:cubicBezTo>
                  <a:cubicBezTo>
                    <a:pt x="2268" y="2776"/>
                    <a:pt x="2402" y="2641"/>
                    <a:pt x="2304" y="2495"/>
                  </a:cubicBezTo>
                  <a:cubicBezTo>
                    <a:pt x="1665" y="1696"/>
                    <a:pt x="1049" y="875"/>
                    <a:pt x="433" y="76"/>
                  </a:cubicBezTo>
                  <a:cubicBezTo>
                    <a:pt x="393" y="22"/>
                    <a:pt x="335" y="0"/>
                    <a:pt x="277" y="0"/>
                  </a:cubicBezTo>
                  <a:close/>
                </a:path>
              </a:pathLst>
            </a:custGeom>
            <a:solidFill>
              <a:srgbClr val="B69C73">
                <a:alpha val="31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28"/>
          <p:cNvGrpSpPr/>
          <p:nvPr/>
        </p:nvGrpSpPr>
        <p:grpSpPr>
          <a:xfrm>
            <a:off x="1324436" y="1118288"/>
            <a:ext cx="1683958" cy="1655298"/>
            <a:chOff x="42508" y="46478"/>
            <a:chExt cx="463645" cy="455754"/>
          </a:xfrm>
        </p:grpSpPr>
        <p:sp>
          <p:nvSpPr>
            <p:cNvPr id="1259" name="Google Shape;1259;p2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chemeClr val="lt1"/>
            </a:solidFill>
            <a:ln cap="flat" cmpd="sng" w="9525">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chemeClr val="lt1"/>
            </a:solidFill>
            <a:ln cap="flat" cmpd="sng" w="9525">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chemeClr val="lt1"/>
            </a:solidFill>
            <a:ln cap="flat" cmpd="sng" w="9525">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28"/>
          <p:cNvGrpSpPr/>
          <p:nvPr/>
        </p:nvGrpSpPr>
        <p:grpSpPr>
          <a:xfrm rot="2199529">
            <a:off x="977152" y="2669348"/>
            <a:ext cx="600237" cy="603282"/>
            <a:chOff x="4349875" y="1561950"/>
            <a:chExt cx="433600" cy="435800"/>
          </a:xfrm>
        </p:grpSpPr>
        <p:sp>
          <p:nvSpPr>
            <p:cNvPr id="1264" name="Google Shape;1264;p28"/>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2">
    <p:spTree>
      <p:nvGrpSpPr>
        <p:cNvPr id="1269" name="Shape 1269"/>
        <p:cNvGrpSpPr/>
        <p:nvPr/>
      </p:nvGrpSpPr>
      <p:grpSpPr>
        <a:xfrm>
          <a:off x="0" y="0"/>
          <a:ext cx="0" cy="0"/>
          <a:chOff x="0" y="0"/>
          <a:chExt cx="0" cy="0"/>
        </a:xfrm>
      </p:grpSpPr>
      <p:grpSp>
        <p:nvGrpSpPr>
          <p:cNvPr id="1270" name="Google Shape;1270;p29"/>
          <p:cNvGrpSpPr/>
          <p:nvPr/>
        </p:nvGrpSpPr>
        <p:grpSpPr>
          <a:xfrm rot="-8882733">
            <a:off x="101416" y="2670364"/>
            <a:ext cx="894572" cy="899148"/>
            <a:chOff x="4349875" y="1561950"/>
            <a:chExt cx="433600" cy="435800"/>
          </a:xfrm>
        </p:grpSpPr>
        <p:sp>
          <p:nvSpPr>
            <p:cNvPr id="1271" name="Google Shape;1271;p29"/>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29"/>
          <p:cNvSpPr/>
          <p:nvPr/>
        </p:nvSpPr>
        <p:spPr>
          <a:xfrm flipH="1" rot="7504647">
            <a:off x="6993801" y="1057558"/>
            <a:ext cx="3868738" cy="2263641"/>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flipH="1" rot="-7629431">
            <a:off x="-1788882" y="3383921"/>
            <a:ext cx="3363889" cy="1968248"/>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rot="-9755283">
            <a:off x="8003180" y="3181665"/>
            <a:ext cx="527190" cy="1204043"/>
          </a:xfrm>
          <a:custGeom>
            <a:rect b="b" l="l" r="r" t="t"/>
            <a:pathLst>
              <a:path extrusionOk="0" h="36597" w="16024">
                <a:moveTo>
                  <a:pt x="14658" y="308"/>
                </a:moveTo>
                <a:cubicBezTo>
                  <a:pt x="14667" y="335"/>
                  <a:pt x="14676" y="362"/>
                  <a:pt x="14676" y="388"/>
                </a:cubicBezTo>
                <a:cubicBezTo>
                  <a:pt x="13784" y="2646"/>
                  <a:pt x="12874" y="4903"/>
                  <a:pt x="12044" y="7186"/>
                </a:cubicBezTo>
                <a:cubicBezTo>
                  <a:pt x="11063" y="6312"/>
                  <a:pt x="10724" y="5054"/>
                  <a:pt x="10296" y="3850"/>
                </a:cubicBezTo>
                <a:cubicBezTo>
                  <a:pt x="10751" y="3431"/>
                  <a:pt x="11215" y="3020"/>
                  <a:pt x="11688" y="2619"/>
                </a:cubicBezTo>
                <a:cubicBezTo>
                  <a:pt x="12642" y="1807"/>
                  <a:pt x="13641" y="1040"/>
                  <a:pt x="14658" y="308"/>
                </a:cubicBezTo>
                <a:close/>
                <a:moveTo>
                  <a:pt x="10224" y="3921"/>
                </a:moveTo>
                <a:cubicBezTo>
                  <a:pt x="10501" y="5179"/>
                  <a:pt x="10983" y="6508"/>
                  <a:pt x="11982" y="7365"/>
                </a:cubicBezTo>
                <a:cubicBezTo>
                  <a:pt x="11973" y="7383"/>
                  <a:pt x="11973" y="7400"/>
                  <a:pt x="11964" y="7409"/>
                </a:cubicBezTo>
                <a:cubicBezTo>
                  <a:pt x="11875" y="7650"/>
                  <a:pt x="11795" y="7891"/>
                  <a:pt x="11714" y="8123"/>
                </a:cubicBezTo>
                <a:cubicBezTo>
                  <a:pt x="11188" y="7588"/>
                  <a:pt x="10840" y="6928"/>
                  <a:pt x="10510" y="6259"/>
                </a:cubicBezTo>
                <a:cubicBezTo>
                  <a:pt x="10349" y="5928"/>
                  <a:pt x="10198" y="5598"/>
                  <a:pt x="10064" y="5259"/>
                </a:cubicBezTo>
                <a:cubicBezTo>
                  <a:pt x="9939" y="4956"/>
                  <a:pt x="9814" y="4617"/>
                  <a:pt x="9841" y="4278"/>
                </a:cubicBezTo>
                <a:cubicBezTo>
                  <a:pt x="9966" y="4162"/>
                  <a:pt x="10091" y="4037"/>
                  <a:pt x="10224" y="3921"/>
                </a:cubicBezTo>
                <a:close/>
                <a:moveTo>
                  <a:pt x="14739" y="612"/>
                </a:moveTo>
                <a:cubicBezTo>
                  <a:pt x="15363" y="3029"/>
                  <a:pt x="15648" y="5500"/>
                  <a:pt x="15666" y="7989"/>
                </a:cubicBezTo>
                <a:cubicBezTo>
                  <a:pt x="15666" y="8855"/>
                  <a:pt x="15640" y="9720"/>
                  <a:pt x="15586" y="10585"/>
                </a:cubicBezTo>
                <a:cubicBezTo>
                  <a:pt x="15425" y="10692"/>
                  <a:pt x="15274" y="10817"/>
                  <a:pt x="15104" y="10915"/>
                </a:cubicBezTo>
                <a:cubicBezTo>
                  <a:pt x="14881" y="11040"/>
                  <a:pt x="14658" y="11138"/>
                  <a:pt x="14435" y="11236"/>
                </a:cubicBezTo>
                <a:cubicBezTo>
                  <a:pt x="14016" y="11406"/>
                  <a:pt x="13597" y="11558"/>
                  <a:pt x="13168" y="11691"/>
                </a:cubicBezTo>
                <a:cubicBezTo>
                  <a:pt x="12294" y="11968"/>
                  <a:pt x="11402" y="12164"/>
                  <a:pt x="10501" y="12280"/>
                </a:cubicBezTo>
                <a:cubicBezTo>
                  <a:pt x="10929" y="10960"/>
                  <a:pt x="11375" y="9648"/>
                  <a:pt x="11830" y="8346"/>
                </a:cubicBezTo>
                <a:cubicBezTo>
                  <a:pt x="12678" y="5946"/>
                  <a:pt x="13561" y="3564"/>
                  <a:pt x="14498" y="1191"/>
                </a:cubicBezTo>
                <a:cubicBezTo>
                  <a:pt x="14578" y="1004"/>
                  <a:pt x="14658" y="808"/>
                  <a:pt x="14739" y="612"/>
                </a:cubicBezTo>
                <a:close/>
                <a:moveTo>
                  <a:pt x="15577" y="10817"/>
                </a:moveTo>
                <a:lnTo>
                  <a:pt x="15577" y="10817"/>
                </a:lnTo>
                <a:cubicBezTo>
                  <a:pt x="15559" y="11085"/>
                  <a:pt x="15541" y="11361"/>
                  <a:pt x="15515" y="11629"/>
                </a:cubicBezTo>
                <a:cubicBezTo>
                  <a:pt x="14739" y="12253"/>
                  <a:pt x="13766" y="12610"/>
                  <a:pt x="12829" y="12940"/>
                </a:cubicBezTo>
                <a:cubicBezTo>
                  <a:pt x="12383" y="13092"/>
                  <a:pt x="11928" y="13235"/>
                  <a:pt x="11465" y="13342"/>
                </a:cubicBezTo>
                <a:cubicBezTo>
                  <a:pt x="11010" y="13440"/>
                  <a:pt x="10555" y="13493"/>
                  <a:pt x="10091" y="13547"/>
                </a:cubicBezTo>
                <a:cubicBezTo>
                  <a:pt x="10216" y="13172"/>
                  <a:pt x="10332" y="12807"/>
                  <a:pt x="10448" y="12432"/>
                </a:cubicBezTo>
                <a:cubicBezTo>
                  <a:pt x="10456" y="12441"/>
                  <a:pt x="10465" y="12441"/>
                  <a:pt x="10483" y="12441"/>
                </a:cubicBezTo>
                <a:cubicBezTo>
                  <a:pt x="11420" y="12325"/>
                  <a:pt x="12348" y="12120"/>
                  <a:pt x="13249" y="11834"/>
                </a:cubicBezTo>
                <a:cubicBezTo>
                  <a:pt x="13704" y="11691"/>
                  <a:pt x="14159" y="11531"/>
                  <a:pt x="14605" y="11343"/>
                </a:cubicBezTo>
                <a:cubicBezTo>
                  <a:pt x="14917" y="11201"/>
                  <a:pt x="15292" y="11049"/>
                  <a:pt x="15577" y="10817"/>
                </a:cubicBezTo>
                <a:close/>
                <a:moveTo>
                  <a:pt x="9716" y="4403"/>
                </a:moveTo>
                <a:lnTo>
                  <a:pt x="9716" y="4403"/>
                </a:lnTo>
                <a:cubicBezTo>
                  <a:pt x="9689" y="4671"/>
                  <a:pt x="9752" y="4920"/>
                  <a:pt x="9850" y="5179"/>
                </a:cubicBezTo>
                <a:cubicBezTo>
                  <a:pt x="9993" y="5581"/>
                  <a:pt x="10162" y="5973"/>
                  <a:pt x="10349" y="6348"/>
                </a:cubicBezTo>
                <a:cubicBezTo>
                  <a:pt x="10528" y="6713"/>
                  <a:pt x="10715" y="7079"/>
                  <a:pt x="10920" y="7427"/>
                </a:cubicBezTo>
                <a:cubicBezTo>
                  <a:pt x="11117" y="7757"/>
                  <a:pt x="11340" y="8078"/>
                  <a:pt x="11652" y="8301"/>
                </a:cubicBezTo>
                <a:cubicBezTo>
                  <a:pt x="10911" y="10398"/>
                  <a:pt x="10207" y="12512"/>
                  <a:pt x="9546" y="14644"/>
                </a:cubicBezTo>
                <a:cubicBezTo>
                  <a:pt x="8788" y="17080"/>
                  <a:pt x="8092" y="19542"/>
                  <a:pt x="7441" y="22013"/>
                </a:cubicBezTo>
                <a:cubicBezTo>
                  <a:pt x="7370" y="22254"/>
                  <a:pt x="7307" y="22504"/>
                  <a:pt x="7245" y="22753"/>
                </a:cubicBezTo>
                <a:cubicBezTo>
                  <a:pt x="6299" y="22174"/>
                  <a:pt x="5559" y="21335"/>
                  <a:pt x="4863" y="20479"/>
                </a:cubicBezTo>
                <a:cubicBezTo>
                  <a:pt x="4122" y="19578"/>
                  <a:pt x="3436" y="18632"/>
                  <a:pt x="2784" y="17668"/>
                </a:cubicBezTo>
                <a:cubicBezTo>
                  <a:pt x="2463" y="17187"/>
                  <a:pt x="2142" y="16714"/>
                  <a:pt x="1928" y="16179"/>
                </a:cubicBezTo>
                <a:cubicBezTo>
                  <a:pt x="2436" y="15046"/>
                  <a:pt x="3034" y="13948"/>
                  <a:pt x="3703" y="12896"/>
                </a:cubicBezTo>
                <a:cubicBezTo>
                  <a:pt x="4310" y="13163"/>
                  <a:pt x="4961" y="13333"/>
                  <a:pt x="5630" y="13395"/>
                </a:cubicBezTo>
                <a:cubicBezTo>
                  <a:pt x="5638" y="13397"/>
                  <a:pt x="5646" y="13397"/>
                  <a:pt x="5653" y="13397"/>
                </a:cubicBezTo>
                <a:cubicBezTo>
                  <a:pt x="5738" y="13397"/>
                  <a:pt x="5787" y="13309"/>
                  <a:pt x="5746" y="13235"/>
                </a:cubicBezTo>
                <a:cubicBezTo>
                  <a:pt x="5452" y="12708"/>
                  <a:pt x="5148" y="12200"/>
                  <a:pt x="4836" y="11682"/>
                </a:cubicBezTo>
                <a:cubicBezTo>
                  <a:pt x="4702" y="11468"/>
                  <a:pt x="4542" y="11254"/>
                  <a:pt x="4461" y="11013"/>
                </a:cubicBezTo>
                <a:cubicBezTo>
                  <a:pt x="4363" y="10755"/>
                  <a:pt x="4453" y="10505"/>
                  <a:pt x="4595" y="10282"/>
                </a:cubicBezTo>
                <a:cubicBezTo>
                  <a:pt x="4899" y="9800"/>
                  <a:pt x="5273" y="9345"/>
                  <a:pt x="5630" y="8899"/>
                </a:cubicBezTo>
                <a:cubicBezTo>
                  <a:pt x="5987" y="8444"/>
                  <a:pt x="6362" y="7998"/>
                  <a:pt x="6736" y="7552"/>
                </a:cubicBezTo>
                <a:cubicBezTo>
                  <a:pt x="7673" y="6455"/>
                  <a:pt x="8672" y="5402"/>
                  <a:pt x="9716" y="4403"/>
                </a:cubicBezTo>
                <a:close/>
                <a:moveTo>
                  <a:pt x="1857" y="16321"/>
                </a:moveTo>
                <a:cubicBezTo>
                  <a:pt x="2026" y="16741"/>
                  <a:pt x="2258" y="17124"/>
                  <a:pt x="2499" y="17499"/>
                </a:cubicBezTo>
                <a:cubicBezTo>
                  <a:pt x="2820" y="18007"/>
                  <a:pt x="3177" y="18507"/>
                  <a:pt x="3534" y="18998"/>
                </a:cubicBezTo>
                <a:cubicBezTo>
                  <a:pt x="4221" y="19961"/>
                  <a:pt x="4943" y="20916"/>
                  <a:pt x="5773" y="21763"/>
                </a:cubicBezTo>
                <a:cubicBezTo>
                  <a:pt x="6201" y="22200"/>
                  <a:pt x="6674" y="22602"/>
                  <a:pt x="7200" y="22932"/>
                </a:cubicBezTo>
                <a:cubicBezTo>
                  <a:pt x="7066" y="23449"/>
                  <a:pt x="6933" y="23976"/>
                  <a:pt x="6808" y="24493"/>
                </a:cubicBezTo>
                <a:cubicBezTo>
                  <a:pt x="6380" y="24136"/>
                  <a:pt x="5942" y="23788"/>
                  <a:pt x="5532" y="23405"/>
                </a:cubicBezTo>
                <a:cubicBezTo>
                  <a:pt x="5086" y="22985"/>
                  <a:pt x="4649" y="22539"/>
                  <a:pt x="4238" y="22075"/>
                </a:cubicBezTo>
                <a:cubicBezTo>
                  <a:pt x="3462" y="21192"/>
                  <a:pt x="2704" y="20282"/>
                  <a:pt x="2097" y="19274"/>
                </a:cubicBezTo>
                <a:cubicBezTo>
                  <a:pt x="1776" y="18757"/>
                  <a:pt x="1544" y="18213"/>
                  <a:pt x="1303" y="17660"/>
                </a:cubicBezTo>
                <a:cubicBezTo>
                  <a:pt x="1402" y="17419"/>
                  <a:pt x="1500" y="17178"/>
                  <a:pt x="1598" y="16937"/>
                </a:cubicBezTo>
                <a:cubicBezTo>
                  <a:pt x="1678" y="16732"/>
                  <a:pt x="1767" y="16527"/>
                  <a:pt x="1857" y="16321"/>
                </a:cubicBezTo>
                <a:close/>
                <a:moveTo>
                  <a:pt x="1223" y="17874"/>
                </a:moveTo>
                <a:cubicBezTo>
                  <a:pt x="1366" y="18302"/>
                  <a:pt x="1571" y="18712"/>
                  <a:pt x="1794" y="19096"/>
                </a:cubicBezTo>
                <a:cubicBezTo>
                  <a:pt x="2088" y="19604"/>
                  <a:pt x="2419" y="20086"/>
                  <a:pt x="2775" y="20550"/>
                </a:cubicBezTo>
                <a:cubicBezTo>
                  <a:pt x="3525" y="21540"/>
                  <a:pt x="4337" y="22486"/>
                  <a:pt x="5211" y="23360"/>
                </a:cubicBezTo>
                <a:cubicBezTo>
                  <a:pt x="5684" y="23842"/>
                  <a:pt x="6192" y="24324"/>
                  <a:pt x="6763" y="24689"/>
                </a:cubicBezTo>
                <a:cubicBezTo>
                  <a:pt x="6433" y="26045"/>
                  <a:pt x="6148" y="27419"/>
                  <a:pt x="5925" y="28793"/>
                </a:cubicBezTo>
                <a:cubicBezTo>
                  <a:pt x="5889" y="28998"/>
                  <a:pt x="5862" y="29212"/>
                  <a:pt x="5835" y="29417"/>
                </a:cubicBezTo>
                <a:cubicBezTo>
                  <a:pt x="3578" y="28543"/>
                  <a:pt x="1625" y="26848"/>
                  <a:pt x="768" y="24547"/>
                </a:cubicBezTo>
                <a:cubicBezTo>
                  <a:pt x="322" y="23333"/>
                  <a:pt x="215" y="22049"/>
                  <a:pt x="420" y="20773"/>
                </a:cubicBezTo>
                <a:cubicBezTo>
                  <a:pt x="581" y="19792"/>
                  <a:pt x="875" y="18819"/>
                  <a:pt x="1223" y="17874"/>
                </a:cubicBezTo>
                <a:close/>
                <a:moveTo>
                  <a:pt x="15497" y="11852"/>
                </a:moveTo>
                <a:lnTo>
                  <a:pt x="15497" y="11852"/>
                </a:lnTo>
                <a:cubicBezTo>
                  <a:pt x="15381" y="13217"/>
                  <a:pt x="15202" y="14582"/>
                  <a:pt x="14979" y="15947"/>
                </a:cubicBezTo>
                <a:cubicBezTo>
                  <a:pt x="14926" y="16312"/>
                  <a:pt x="14863" y="16678"/>
                  <a:pt x="14801" y="17044"/>
                </a:cubicBezTo>
                <a:cubicBezTo>
                  <a:pt x="14739" y="17383"/>
                  <a:pt x="14730" y="17874"/>
                  <a:pt x="14453" y="18115"/>
                </a:cubicBezTo>
                <a:cubicBezTo>
                  <a:pt x="14292" y="18248"/>
                  <a:pt x="14087" y="18338"/>
                  <a:pt x="13900" y="18436"/>
                </a:cubicBezTo>
                <a:cubicBezTo>
                  <a:pt x="13713" y="18534"/>
                  <a:pt x="13516" y="18641"/>
                  <a:pt x="13320" y="18739"/>
                </a:cubicBezTo>
                <a:cubicBezTo>
                  <a:pt x="12919" y="18944"/>
                  <a:pt x="12499" y="19132"/>
                  <a:pt x="12089" y="19328"/>
                </a:cubicBezTo>
                <a:cubicBezTo>
                  <a:pt x="12000" y="19372"/>
                  <a:pt x="11955" y="19533"/>
                  <a:pt x="12071" y="19578"/>
                </a:cubicBezTo>
                <a:cubicBezTo>
                  <a:pt x="12821" y="19881"/>
                  <a:pt x="13855" y="20372"/>
                  <a:pt x="13882" y="21308"/>
                </a:cubicBezTo>
                <a:cubicBezTo>
                  <a:pt x="13891" y="21790"/>
                  <a:pt x="13686" y="22298"/>
                  <a:pt x="13525" y="22745"/>
                </a:cubicBezTo>
                <a:cubicBezTo>
                  <a:pt x="13356" y="23235"/>
                  <a:pt x="13151" y="23708"/>
                  <a:pt x="12919" y="24172"/>
                </a:cubicBezTo>
                <a:cubicBezTo>
                  <a:pt x="12455" y="25073"/>
                  <a:pt x="11902" y="25920"/>
                  <a:pt x="11268" y="26705"/>
                </a:cubicBezTo>
                <a:cubicBezTo>
                  <a:pt x="10626" y="27508"/>
                  <a:pt x="9921" y="28329"/>
                  <a:pt x="9100" y="28962"/>
                </a:cubicBezTo>
                <a:cubicBezTo>
                  <a:pt x="8539" y="29398"/>
                  <a:pt x="7811" y="29761"/>
                  <a:pt x="7091" y="29761"/>
                </a:cubicBezTo>
                <a:cubicBezTo>
                  <a:pt x="6897" y="29761"/>
                  <a:pt x="6703" y="29735"/>
                  <a:pt x="6513" y="29676"/>
                </a:cubicBezTo>
                <a:cubicBezTo>
                  <a:pt x="6495" y="29658"/>
                  <a:pt x="6487" y="29649"/>
                  <a:pt x="6469" y="29640"/>
                </a:cubicBezTo>
                <a:cubicBezTo>
                  <a:pt x="6397" y="29623"/>
                  <a:pt x="6335" y="29596"/>
                  <a:pt x="6272" y="29578"/>
                </a:cubicBezTo>
                <a:cubicBezTo>
                  <a:pt x="6237" y="29560"/>
                  <a:pt x="6201" y="29551"/>
                  <a:pt x="6165" y="29524"/>
                </a:cubicBezTo>
                <a:cubicBezTo>
                  <a:pt x="6156" y="29520"/>
                  <a:pt x="6148" y="29518"/>
                  <a:pt x="6139" y="29518"/>
                </a:cubicBezTo>
                <a:cubicBezTo>
                  <a:pt x="6130" y="29518"/>
                  <a:pt x="6121" y="29520"/>
                  <a:pt x="6112" y="29524"/>
                </a:cubicBezTo>
                <a:cubicBezTo>
                  <a:pt x="6103" y="29524"/>
                  <a:pt x="6094" y="29516"/>
                  <a:pt x="6085" y="29516"/>
                </a:cubicBezTo>
                <a:cubicBezTo>
                  <a:pt x="6388" y="27285"/>
                  <a:pt x="6870" y="25091"/>
                  <a:pt x="7423" y="22914"/>
                </a:cubicBezTo>
                <a:cubicBezTo>
                  <a:pt x="8039" y="20470"/>
                  <a:pt x="8726" y="18025"/>
                  <a:pt x="9457" y="15608"/>
                </a:cubicBezTo>
                <a:cubicBezTo>
                  <a:pt x="9654" y="14956"/>
                  <a:pt x="9850" y="14305"/>
                  <a:pt x="10055" y="13663"/>
                </a:cubicBezTo>
                <a:cubicBezTo>
                  <a:pt x="10083" y="13663"/>
                  <a:pt x="10111" y="13664"/>
                  <a:pt x="10139" y="13664"/>
                </a:cubicBezTo>
                <a:cubicBezTo>
                  <a:pt x="11076" y="13664"/>
                  <a:pt x="12035" y="13377"/>
                  <a:pt x="12910" y="13065"/>
                </a:cubicBezTo>
                <a:cubicBezTo>
                  <a:pt x="13383" y="12896"/>
                  <a:pt x="13864" y="12699"/>
                  <a:pt x="14328" y="12503"/>
                </a:cubicBezTo>
                <a:cubicBezTo>
                  <a:pt x="14739" y="12334"/>
                  <a:pt x="15158" y="12137"/>
                  <a:pt x="15497" y="11852"/>
                </a:cubicBezTo>
                <a:close/>
                <a:moveTo>
                  <a:pt x="14731" y="1"/>
                </a:moveTo>
                <a:cubicBezTo>
                  <a:pt x="14708" y="1"/>
                  <a:pt x="14685" y="8"/>
                  <a:pt x="14667" y="23"/>
                </a:cubicBezTo>
                <a:cubicBezTo>
                  <a:pt x="12713" y="1441"/>
                  <a:pt x="10867" y="3011"/>
                  <a:pt x="9154" y="4715"/>
                </a:cubicBezTo>
                <a:cubicBezTo>
                  <a:pt x="8298" y="5572"/>
                  <a:pt x="7468" y="6455"/>
                  <a:pt x="6683" y="7365"/>
                </a:cubicBezTo>
                <a:cubicBezTo>
                  <a:pt x="6281" y="7838"/>
                  <a:pt x="5889" y="8310"/>
                  <a:pt x="5505" y="8792"/>
                </a:cubicBezTo>
                <a:cubicBezTo>
                  <a:pt x="5148" y="9238"/>
                  <a:pt x="4783" y="9684"/>
                  <a:pt x="4470" y="10157"/>
                </a:cubicBezTo>
                <a:cubicBezTo>
                  <a:pt x="4328" y="10362"/>
                  <a:pt x="4221" y="10594"/>
                  <a:pt x="4230" y="10844"/>
                </a:cubicBezTo>
                <a:cubicBezTo>
                  <a:pt x="4247" y="11085"/>
                  <a:pt x="4363" y="11308"/>
                  <a:pt x="4479" y="11513"/>
                </a:cubicBezTo>
                <a:cubicBezTo>
                  <a:pt x="4783" y="12075"/>
                  <a:pt x="5113" y="12619"/>
                  <a:pt x="5443" y="13163"/>
                </a:cubicBezTo>
                <a:cubicBezTo>
                  <a:pt x="4845" y="13101"/>
                  <a:pt x="4256" y="12922"/>
                  <a:pt x="3712" y="12655"/>
                </a:cubicBezTo>
                <a:cubicBezTo>
                  <a:pt x="3695" y="12648"/>
                  <a:pt x="3679" y="12644"/>
                  <a:pt x="3664" y="12644"/>
                </a:cubicBezTo>
                <a:cubicBezTo>
                  <a:pt x="3622" y="12644"/>
                  <a:pt x="3587" y="12669"/>
                  <a:pt x="3560" y="12708"/>
                </a:cubicBezTo>
                <a:cubicBezTo>
                  <a:pt x="2758" y="13904"/>
                  <a:pt x="2062" y="15171"/>
                  <a:pt x="1500" y="16491"/>
                </a:cubicBezTo>
                <a:cubicBezTo>
                  <a:pt x="956" y="17767"/>
                  <a:pt x="483" y="19096"/>
                  <a:pt x="233" y="20461"/>
                </a:cubicBezTo>
                <a:cubicBezTo>
                  <a:pt x="1" y="21745"/>
                  <a:pt x="46" y="23048"/>
                  <a:pt x="456" y="24288"/>
                </a:cubicBezTo>
                <a:cubicBezTo>
                  <a:pt x="848" y="25510"/>
                  <a:pt x="1544" y="26625"/>
                  <a:pt x="2454" y="27526"/>
                </a:cubicBezTo>
                <a:cubicBezTo>
                  <a:pt x="3400" y="28463"/>
                  <a:pt x="4551" y="29159"/>
                  <a:pt x="5809" y="29605"/>
                </a:cubicBezTo>
                <a:cubicBezTo>
                  <a:pt x="5532" y="31603"/>
                  <a:pt x="5425" y="33628"/>
                  <a:pt x="5603" y="35635"/>
                </a:cubicBezTo>
                <a:cubicBezTo>
                  <a:pt x="5621" y="35912"/>
                  <a:pt x="5657" y="36188"/>
                  <a:pt x="5693" y="36465"/>
                </a:cubicBezTo>
                <a:cubicBezTo>
                  <a:pt x="5701" y="36554"/>
                  <a:pt x="5772" y="36597"/>
                  <a:pt x="5842" y="36597"/>
                </a:cubicBezTo>
                <a:cubicBezTo>
                  <a:pt x="5918" y="36597"/>
                  <a:pt x="5992" y="36545"/>
                  <a:pt x="5978" y="36447"/>
                </a:cubicBezTo>
                <a:cubicBezTo>
                  <a:pt x="5693" y="34208"/>
                  <a:pt x="5773" y="31933"/>
                  <a:pt x="6058" y="29685"/>
                </a:cubicBezTo>
                <a:cubicBezTo>
                  <a:pt x="6183" y="29730"/>
                  <a:pt x="6308" y="29765"/>
                  <a:pt x="6433" y="29801"/>
                </a:cubicBezTo>
                <a:lnTo>
                  <a:pt x="6460" y="29801"/>
                </a:lnTo>
                <a:cubicBezTo>
                  <a:pt x="6718" y="29890"/>
                  <a:pt x="6989" y="29932"/>
                  <a:pt x="7261" y="29932"/>
                </a:cubicBezTo>
                <a:cubicBezTo>
                  <a:pt x="7779" y="29932"/>
                  <a:pt x="8302" y="29782"/>
                  <a:pt x="8753" y="29524"/>
                </a:cubicBezTo>
                <a:cubicBezTo>
                  <a:pt x="9234" y="29239"/>
                  <a:pt x="9654" y="28864"/>
                  <a:pt x="10046" y="28472"/>
                </a:cubicBezTo>
                <a:cubicBezTo>
                  <a:pt x="10448" y="28070"/>
                  <a:pt x="10831" y="27660"/>
                  <a:pt x="11197" y="27223"/>
                </a:cubicBezTo>
                <a:cubicBezTo>
                  <a:pt x="11902" y="26375"/>
                  <a:pt x="12535" y="25465"/>
                  <a:pt x="13044" y="24484"/>
                </a:cubicBezTo>
                <a:cubicBezTo>
                  <a:pt x="13302" y="24002"/>
                  <a:pt x="13525" y="23494"/>
                  <a:pt x="13713" y="22976"/>
                </a:cubicBezTo>
                <a:cubicBezTo>
                  <a:pt x="13891" y="22513"/>
                  <a:pt x="14087" y="21995"/>
                  <a:pt x="14123" y="21496"/>
                </a:cubicBezTo>
                <a:cubicBezTo>
                  <a:pt x="14177" y="20470"/>
                  <a:pt x="13267" y="19872"/>
                  <a:pt x="12446" y="19462"/>
                </a:cubicBezTo>
                <a:cubicBezTo>
                  <a:pt x="13070" y="19176"/>
                  <a:pt x="13686" y="18855"/>
                  <a:pt x="14292" y="18525"/>
                </a:cubicBezTo>
                <a:cubicBezTo>
                  <a:pt x="14614" y="18355"/>
                  <a:pt x="14828" y="18150"/>
                  <a:pt x="14917" y="17784"/>
                </a:cubicBezTo>
                <a:cubicBezTo>
                  <a:pt x="14997" y="17463"/>
                  <a:pt x="15042" y="17133"/>
                  <a:pt x="15095" y="16803"/>
                </a:cubicBezTo>
                <a:cubicBezTo>
                  <a:pt x="15327" y="15456"/>
                  <a:pt x="15524" y="14091"/>
                  <a:pt x="15666" y="12726"/>
                </a:cubicBezTo>
                <a:cubicBezTo>
                  <a:pt x="15952" y="10023"/>
                  <a:pt x="16023" y="7276"/>
                  <a:pt x="15720" y="4572"/>
                </a:cubicBezTo>
                <a:cubicBezTo>
                  <a:pt x="15550" y="3047"/>
                  <a:pt x="15274" y="1548"/>
                  <a:pt x="14837" y="76"/>
                </a:cubicBezTo>
                <a:cubicBezTo>
                  <a:pt x="14825" y="29"/>
                  <a:pt x="14777" y="1"/>
                  <a:pt x="14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flipH="1" rot="-8100000">
            <a:off x="-1216933" y="-302820"/>
            <a:ext cx="3868588" cy="2263553"/>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4" name="Shape 224"/>
        <p:cNvGrpSpPr/>
        <p:nvPr/>
      </p:nvGrpSpPr>
      <p:grpSpPr>
        <a:xfrm>
          <a:off x="0" y="0"/>
          <a:ext cx="0" cy="0"/>
          <a:chOff x="0" y="0"/>
          <a:chExt cx="0" cy="0"/>
        </a:xfrm>
      </p:grpSpPr>
      <p:sp>
        <p:nvSpPr>
          <p:cNvPr id="225" name="Google Shape;225;p4"/>
          <p:cNvSpPr txBox="1"/>
          <p:nvPr>
            <p:ph type="title"/>
          </p:nvPr>
        </p:nvSpPr>
        <p:spPr>
          <a:xfrm>
            <a:off x="1371604" y="857513"/>
            <a:ext cx="4097100" cy="783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4"/>
          <p:cNvSpPr txBox="1"/>
          <p:nvPr>
            <p:ph idx="1" type="subTitle"/>
          </p:nvPr>
        </p:nvSpPr>
        <p:spPr>
          <a:xfrm>
            <a:off x="1371600" y="2067225"/>
            <a:ext cx="4097100" cy="2830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
          <p:cNvSpPr/>
          <p:nvPr/>
        </p:nvSpPr>
        <p:spPr>
          <a:xfrm rot="4499913">
            <a:off x="-1772867" y="2274292"/>
            <a:ext cx="3364303" cy="1968491"/>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4"/>
          <p:cNvGrpSpPr/>
          <p:nvPr/>
        </p:nvGrpSpPr>
        <p:grpSpPr>
          <a:xfrm rot="-8882733">
            <a:off x="7879353" y="1110739"/>
            <a:ext cx="894572" cy="899148"/>
            <a:chOff x="4349875" y="1561950"/>
            <a:chExt cx="433600" cy="435800"/>
          </a:xfrm>
        </p:grpSpPr>
        <p:sp>
          <p:nvSpPr>
            <p:cNvPr id="229" name="Google Shape;229;p4"/>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4" name="Shape 234"/>
        <p:cNvGrpSpPr/>
        <p:nvPr/>
      </p:nvGrpSpPr>
      <p:grpSpPr>
        <a:xfrm>
          <a:off x="0" y="0"/>
          <a:ext cx="0" cy="0"/>
          <a:chOff x="0" y="0"/>
          <a:chExt cx="0" cy="0"/>
        </a:xfrm>
      </p:grpSpPr>
      <p:sp>
        <p:nvSpPr>
          <p:cNvPr id="235" name="Google Shape;235;p5"/>
          <p:cNvSpPr/>
          <p:nvPr/>
        </p:nvSpPr>
        <p:spPr>
          <a:xfrm rot="9900072">
            <a:off x="-3442742" y="2443465"/>
            <a:ext cx="6462185" cy="3781096"/>
          </a:xfrm>
          <a:custGeom>
            <a:rect b="b" l="l" r="r" t="t"/>
            <a:pathLst>
              <a:path extrusionOk="0" h="90543" w="154745">
                <a:moveTo>
                  <a:pt x="51523" y="0"/>
                </a:moveTo>
                <a:cubicBezTo>
                  <a:pt x="34164" y="0"/>
                  <a:pt x="15347" y="11056"/>
                  <a:pt x="7342" y="28106"/>
                </a:cubicBezTo>
                <a:cubicBezTo>
                  <a:pt x="2115" y="39222"/>
                  <a:pt x="0" y="56056"/>
                  <a:pt x="7574" y="68206"/>
                </a:cubicBezTo>
                <a:cubicBezTo>
                  <a:pt x="16938" y="83235"/>
                  <a:pt x="40761" y="90543"/>
                  <a:pt x="66378" y="90543"/>
                </a:cubicBezTo>
                <a:cubicBezTo>
                  <a:pt x="99289" y="90543"/>
                  <a:pt x="135161" y="78481"/>
                  <a:pt x="147135" y="55235"/>
                </a:cubicBezTo>
                <a:cubicBezTo>
                  <a:pt x="154745" y="40462"/>
                  <a:pt x="154022" y="18623"/>
                  <a:pt x="144370" y="12084"/>
                </a:cubicBezTo>
                <a:cubicBezTo>
                  <a:pt x="142522" y="10834"/>
                  <a:pt x="140625" y="10332"/>
                  <a:pt x="138613" y="10332"/>
                </a:cubicBezTo>
                <a:cubicBezTo>
                  <a:pt x="130383" y="10332"/>
                  <a:pt x="120224" y="18735"/>
                  <a:pt x="103606" y="18735"/>
                </a:cubicBezTo>
                <a:cubicBezTo>
                  <a:pt x="102103" y="18735"/>
                  <a:pt x="100547" y="18666"/>
                  <a:pt x="98935" y="18516"/>
                </a:cubicBezTo>
                <a:cubicBezTo>
                  <a:pt x="75695" y="16357"/>
                  <a:pt x="72894" y="317"/>
                  <a:pt x="52144" y="5"/>
                </a:cubicBezTo>
                <a:cubicBezTo>
                  <a:pt x="51937" y="2"/>
                  <a:pt x="51730" y="0"/>
                  <a:pt x="51523"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rot="-898875">
            <a:off x="6639748" y="2059213"/>
            <a:ext cx="3474012" cy="3213390"/>
          </a:xfrm>
          <a:custGeom>
            <a:rect b="b" l="l" r="r" t="t"/>
            <a:pathLst>
              <a:path extrusionOk="0" h="128537" w="138962">
                <a:moveTo>
                  <a:pt x="105046" y="1"/>
                </a:moveTo>
                <a:cubicBezTo>
                  <a:pt x="104894" y="1"/>
                  <a:pt x="104742" y="4"/>
                  <a:pt x="104591" y="9"/>
                </a:cubicBezTo>
                <a:cubicBezTo>
                  <a:pt x="92422" y="482"/>
                  <a:pt x="92280" y="19796"/>
                  <a:pt x="71797" y="32107"/>
                </a:cubicBezTo>
                <a:cubicBezTo>
                  <a:pt x="51805" y="44133"/>
                  <a:pt x="40047" y="32874"/>
                  <a:pt x="23133" y="44918"/>
                </a:cubicBezTo>
                <a:cubicBezTo>
                  <a:pt x="8859" y="55088"/>
                  <a:pt x="0" y="75401"/>
                  <a:pt x="3694" y="94099"/>
                </a:cubicBezTo>
                <a:cubicBezTo>
                  <a:pt x="6076" y="106143"/>
                  <a:pt x="14337" y="120960"/>
                  <a:pt x="27638" y="126259"/>
                </a:cubicBezTo>
                <a:cubicBezTo>
                  <a:pt x="31531" y="127812"/>
                  <a:pt x="35820" y="128536"/>
                  <a:pt x="40373" y="128536"/>
                </a:cubicBezTo>
                <a:cubicBezTo>
                  <a:pt x="79778" y="128536"/>
                  <a:pt x="138961" y="74292"/>
                  <a:pt x="132380" y="33124"/>
                </a:cubicBezTo>
                <a:cubicBezTo>
                  <a:pt x="129791" y="16932"/>
                  <a:pt x="116591" y="1"/>
                  <a:pt x="1050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txBox="1"/>
          <p:nvPr>
            <p:ph idx="1" type="body"/>
          </p:nvPr>
        </p:nvSpPr>
        <p:spPr>
          <a:xfrm>
            <a:off x="548700" y="1324800"/>
            <a:ext cx="4037400" cy="332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8" name="Google Shape;238;p5"/>
          <p:cNvSpPr txBox="1"/>
          <p:nvPr>
            <p:ph idx="2" type="body"/>
          </p:nvPr>
        </p:nvSpPr>
        <p:spPr>
          <a:xfrm>
            <a:off x="4732674" y="1324800"/>
            <a:ext cx="3862500" cy="3326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9" name="Google Shape;239;p5"/>
          <p:cNvSpPr txBox="1"/>
          <p:nvPr>
            <p:ph type="title"/>
          </p:nvPr>
        </p:nvSpPr>
        <p:spPr>
          <a:xfrm>
            <a:off x="548700" y="749575"/>
            <a:ext cx="5152800" cy="520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grpSp>
        <p:nvGrpSpPr>
          <p:cNvPr id="240" name="Google Shape;240;p5"/>
          <p:cNvGrpSpPr/>
          <p:nvPr/>
        </p:nvGrpSpPr>
        <p:grpSpPr>
          <a:xfrm rot="2199529">
            <a:off x="8325802" y="622848"/>
            <a:ext cx="600237" cy="603282"/>
            <a:chOff x="4349875" y="1561950"/>
            <a:chExt cx="433600" cy="435800"/>
          </a:xfrm>
        </p:grpSpPr>
        <p:sp>
          <p:nvSpPr>
            <p:cNvPr id="241" name="Google Shape;241;p5"/>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6"/>
          <p:cNvSpPr txBox="1"/>
          <p:nvPr>
            <p:ph type="title"/>
          </p:nvPr>
        </p:nvSpPr>
        <p:spPr>
          <a:xfrm>
            <a:off x="542075" y="1026600"/>
            <a:ext cx="2797500" cy="750600"/>
          </a:xfrm>
          <a:prstGeom prst="rect">
            <a:avLst/>
          </a:prstGeom>
          <a:solidFill>
            <a:schemeClr val="accent2"/>
          </a:solidFill>
          <a:ln>
            <a:noFill/>
          </a:ln>
        </p:spPr>
        <p:txBody>
          <a:bodyPr anchorCtr="0" anchor="ctr" bIns="91425" lIns="91425" spcFirstLastPara="1" rIns="91425" wrap="square" tIns="91425">
            <a:noAutofit/>
          </a:bodyPr>
          <a:lstStyle>
            <a:lvl1pPr lvl="0" rtl="0" algn="r">
              <a:lnSpc>
                <a:spcPct val="115000"/>
              </a:lnSpc>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8" name="Google Shape;248;p6"/>
          <p:cNvSpPr/>
          <p:nvPr/>
        </p:nvSpPr>
        <p:spPr>
          <a:xfrm rot="-899991">
            <a:off x="6700860" y="2615155"/>
            <a:ext cx="3046273" cy="1782408"/>
          </a:xfrm>
          <a:custGeom>
            <a:rect b="b" l="l" r="r" t="t"/>
            <a:pathLst>
              <a:path extrusionOk="0" h="90543" w="154745">
                <a:moveTo>
                  <a:pt x="51524" y="0"/>
                </a:moveTo>
                <a:cubicBezTo>
                  <a:pt x="34164" y="0"/>
                  <a:pt x="15347" y="11065"/>
                  <a:pt x="7342" y="28106"/>
                </a:cubicBezTo>
                <a:cubicBezTo>
                  <a:pt x="2115" y="39221"/>
                  <a:pt x="0" y="56055"/>
                  <a:pt x="7574" y="68206"/>
                </a:cubicBezTo>
                <a:cubicBezTo>
                  <a:pt x="16938" y="83235"/>
                  <a:pt x="40759" y="90542"/>
                  <a:pt x="66375" y="90542"/>
                </a:cubicBezTo>
                <a:cubicBezTo>
                  <a:pt x="99285" y="90542"/>
                  <a:pt x="135156" y="78481"/>
                  <a:pt x="147135" y="55235"/>
                </a:cubicBezTo>
                <a:cubicBezTo>
                  <a:pt x="154745" y="40461"/>
                  <a:pt x="154022" y="18623"/>
                  <a:pt x="144361" y="12084"/>
                </a:cubicBezTo>
                <a:cubicBezTo>
                  <a:pt x="142516" y="10835"/>
                  <a:pt x="140621" y="10333"/>
                  <a:pt x="138611" y="10333"/>
                </a:cubicBezTo>
                <a:cubicBezTo>
                  <a:pt x="130387" y="10333"/>
                  <a:pt x="120231" y="18736"/>
                  <a:pt x="103620" y="18736"/>
                </a:cubicBezTo>
                <a:cubicBezTo>
                  <a:pt x="102113" y="18736"/>
                  <a:pt x="100552" y="18667"/>
                  <a:pt x="98935" y="18516"/>
                </a:cubicBezTo>
                <a:cubicBezTo>
                  <a:pt x="75695" y="16357"/>
                  <a:pt x="72894" y="317"/>
                  <a:pt x="52144" y="5"/>
                </a:cubicBezTo>
                <a:cubicBezTo>
                  <a:pt x="51937" y="2"/>
                  <a:pt x="51731" y="0"/>
                  <a:pt x="51524" y="0"/>
                </a:cubicBezTo>
                <a:close/>
              </a:path>
            </a:pathLst>
          </a:custGeom>
          <a:solidFill>
            <a:srgbClr val="FDE9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6"/>
          <p:cNvGrpSpPr/>
          <p:nvPr/>
        </p:nvGrpSpPr>
        <p:grpSpPr>
          <a:xfrm rot="4500154">
            <a:off x="-80124" y="3459297"/>
            <a:ext cx="894594" cy="899144"/>
            <a:chOff x="4349875" y="1561950"/>
            <a:chExt cx="433600" cy="435800"/>
          </a:xfrm>
        </p:grpSpPr>
        <p:sp>
          <p:nvSpPr>
            <p:cNvPr id="250" name="Google Shape;250;p6"/>
            <p:cNvSpPr/>
            <p:nvPr/>
          </p:nvSpPr>
          <p:spPr>
            <a:xfrm>
              <a:off x="4408975" y="1800475"/>
              <a:ext cx="89025" cy="111975"/>
            </a:xfrm>
            <a:custGeom>
              <a:rect b="b" l="l" r="r" t="t"/>
              <a:pathLst>
                <a:path extrusionOk="0" h="4479" w="3561">
                  <a:moveTo>
                    <a:pt x="2008" y="1"/>
                  </a:moveTo>
                  <a:cubicBezTo>
                    <a:pt x="1906" y="1"/>
                    <a:pt x="1807" y="13"/>
                    <a:pt x="1714" y="36"/>
                  </a:cubicBezTo>
                  <a:cubicBezTo>
                    <a:pt x="1294" y="143"/>
                    <a:pt x="857" y="419"/>
                    <a:pt x="536" y="740"/>
                  </a:cubicBezTo>
                  <a:cubicBezTo>
                    <a:pt x="295" y="981"/>
                    <a:pt x="108" y="1311"/>
                    <a:pt x="54" y="1713"/>
                  </a:cubicBezTo>
                  <a:cubicBezTo>
                    <a:pt x="1" y="2186"/>
                    <a:pt x="99" y="2685"/>
                    <a:pt x="242" y="3158"/>
                  </a:cubicBezTo>
                  <a:cubicBezTo>
                    <a:pt x="358" y="3515"/>
                    <a:pt x="491" y="3872"/>
                    <a:pt x="750" y="4121"/>
                  </a:cubicBezTo>
                  <a:cubicBezTo>
                    <a:pt x="982" y="4344"/>
                    <a:pt x="1268" y="4460"/>
                    <a:pt x="1535" y="4478"/>
                  </a:cubicBezTo>
                  <a:cubicBezTo>
                    <a:pt x="1607" y="4478"/>
                    <a:pt x="1669" y="4478"/>
                    <a:pt x="1731" y="4469"/>
                  </a:cubicBezTo>
                  <a:cubicBezTo>
                    <a:pt x="2088" y="4425"/>
                    <a:pt x="2409" y="4220"/>
                    <a:pt x="2677" y="3952"/>
                  </a:cubicBezTo>
                  <a:cubicBezTo>
                    <a:pt x="3203" y="3417"/>
                    <a:pt x="3560" y="2596"/>
                    <a:pt x="3489" y="1686"/>
                  </a:cubicBezTo>
                  <a:cubicBezTo>
                    <a:pt x="3462" y="1311"/>
                    <a:pt x="3355" y="919"/>
                    <a:pt x="3150" y="615"/>
                  </a:cubicBezTo>
                  <a:cubicBezTo>
                    <a:pt x="2864" y="193"/>
                    <a:pt x="2417" y="1"/>
                    <a:pt x="2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4349875" y="1561950"/>
              <a:ext cx="162625" cy="121275"/>
            </a:xfrm>
            <a:custGeom>
              <a:rect b="b" l="l" r="r" t="t"/>
              <a:pathLst>
                <a:path extrusionOk="0" h="4851" w="6505">
                  <a:moveTo>
                    <a:pt x="4447" y="0"/>
                  </a:moveTo>
                  <a:cubicBezTo>
                    <a:pt x="3736" y="0"/>
                    <a:pt x="3017" y="197"/>
                    <a:pt x="2374" y="477"/>
                  </a:cubicBezTo>
                  <a:cubicBezTo>
                    <a:pt x="1678" y="781"/>
                    <a:pt x="991" y="1218"/>
                    <a:pt x="536" y="1833"/>
                  </a:cubicBezTo>
                  <a:cubicBezTo>
                    <a:pt x="117" y="2404"/>
                    <a:pt x="1" y="3109"/>
                    <a:pt x="357" y="3751"/>
                  </a:cubicBezTo>
                  <a:cubicBezTo>
                    <a:pt x="456" y="3930"/>
                    <a:pt x="572" y="4090"/>
                    <a:pt x="723" y="4224"/>
                  </a:cubicBezTo>
                  <a:cubicBezTo>
                    <a:pt x="1116" y="4599"/>
                    <a:pt x="1651" y="4777"/>
                    <a:pt x="2186" y="4831"/>
                  </a:cubicBezTo>
                  <a:cubicBezTo>
                    <a:pt x="2306" y="4844"/>
                    <a:pt x="2427" y="4850"/>
                    <a:pt x="2547" y="4850"/>
                  </a:cubicBezTo>
                  <a:cubicBezTo>
                    <a:pt x="3002" y="4850"/>
                    <a:pt x="3458" y="4759"/>
                    <a:pt x="3881" y="4590"/>
                  </a:cubicBezTo>
                  <a:cubicBezTo>
                    <a:pt x="4274" y="4438"/>
                    <a:pt x="4640" y="4215"/>
                    <a:pt x="4961" y="3930"/>
                  </a:cubicBezTo>
                  <a:cubicBezTo>
                    <a:pt x="5710" y="3261"/>
                    <a:pt x="6504" y="1842"/>
                    <a:pt x="6067" y="798"/>
                  </a:cubicBezTo>
                  <a:cubicBezTo>
                    <a:pt x="5826" y="227"/>
                    <a:pt x="5193" y="31"/>
                    <a:pt x="4622" y="4"/>
                  </a:cubicBezTo>
                  <a:cubicBezTo>
                    <a:pt x="4564" y="2"/>
                    <a:pt x="4505" y="0"/>
                    <a:pt x="44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4563100" y="1609575"/>
              <a:ext cx="87450" cy="127575"/>
            </a:xfrm>
            <a:custGeom>
              <a:rect b="b" l="l" r="r" t="t"/>
              <a:pathLst>
                <a:path extrusionOk="0" h="5103" w="3498">
                  <a:moveTo>
                    <a:pt x="1871" y="0"/>
                  </a:moveTo>
                  <a:cubicBezTo>
                    <a:pt x="1822" y="0"/>
                    <a:pt x="1773" y="3"/>
                    <a:pt x="1722" y="8"/>
                  </a:cubicBezTo>
                  <a:cubicBezTo>
                    <a:pt x="1561" y="17"/>
                    <a:pt x="1410" y="62"/>
                    <a:pt x="1267" y="124"/>
                  </a:cubicBezTo>
                  <a:cubicBezTo>
                    <a:pt x="874" y="294"/>
                    <a:pt x="571" y="633"/>
                    <a:pt x="366" y="1008"/>
                  </a:cubicBezTo>
                  <a:cubicBezTo>
                    <a:pt x="143" y="1409"/>
                    <a:pt x="18" y="1864"/>
                    <a:pt x="9" y="2319"/>
                  </a:cubicBezTo>
                  <a:cubicBezTo>
                    <a:pt x="0" y="2658"/>
                    <a:pt x="45" y="2997"/>
                    <a:pt x="152" y="3318"/>
                  </a:cubicBezTo>
                  <a:cubicBezTo>
                    <a:pt x="411" y="4076"/>
                    <a:pt x="1205" y="5093"/>
                    <a:pt x="2097" y="5102"/>
                  </a:cubicBezTo>
                  <a:cubicBezTo>
                    <a:pt x="2102" y="5102"/>
                    <a:pt x="2107" y="5103"/>
                    <a:pt x="2113" y="5103"/>
                  </a:cubicBezTo>
                  <a:cubicBezTo>
                    <a:pt x="2603" y="5103"/>
                    <a:pt x="2937" y="4697"/>
                    <a:pt x="3131" y="4291"/>
                  </a:cubicBezTo>
                  <a:cubicBezTo>
                    <a:pt x="3399" y="3746"/>
                    <a:pt x="3497" y="3113"/>
                    <a:pt x="3488" y="2506"/>
                  </a:cubicBezTo>
                  <a:cubicBezTo>
                    <a:pt x="3488" y="1900"/>
                    <a:pt x="3381" y="1257"/>
                    <a:pt x="3078" y="740"/>
                  </a:cubicBezTo>
                  <a:cubicBezTo>
                    <a:pt x="2809" y="292"/>
                    <a:pt x="2384" y="0"/>
                    <a:pt x="18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4681300" y="1771100"/>
              <a:ext cx="102175" cy="103400"/>
            </a:xfrm>
            <a:custGeom>
              <a:rect b="b" l="l" r="r" t="t"/>
              <a:pathLst>
                <a:path extrusionOk="0" h="4136" w="4087">
                  <a:moveTo>
                    <a:pt x="2360" y="1"/>
                  </a:moveTo>
                  <a:cubicBezTo>
                    <a:pt x="2084" y="1"/>
                    <a:pt x="1817" y="69"/>
                    <a:pt x="1570" y="203"/>
                  </a:cubicBezTo>
                  <a:cubicBezTo>
                    <a:pt x="1321" y="327"/>
                    <a:pt x="1098" y="506"/>
                    <a:pt x="901" y="747"/>
                  </a:cubicBezTo>
                  <a:cubicBezTo>
                    <a:pt x="446" y="1309"/>
                    <a:pt x="0" y="2513"/>
                    <a:pt x="313" y="3414"/>
                  </a:cubicBezTo>
                  <a:cubicBezTo>
                    <a:pt x="482" y="3914"/>
                    <a:pt x="892" y="4092"/>
                    <a:pt x="1258" y="4128"/>
                  </a:cubicBezTo>
                  <a:cubicBezTo>
                    <a:pt x="1313" y="4133"/>
                    <a:pt x="1368" y="4135"/>
                    <a:pt x="1423" y="4135"/>
                  </a:cubicBezTo>
                  <a:cubicBezTo>
                    <a:pt x="1858" y="4135"/>
                    <a:pt x="2288" y="3984"/>
                    <a:pt x="2668" y="3762"/>
                  </a:cubicBezTo>
                  <a:cubicBezTo>
                    <a:pt x="3105" y="3512"/>
                    <a:pt x="3524" y="3155"/>
                    <a:pt x="3792" y="2629"/>
                  </a:cubicBezTo>
                  <a:cubicBezTo>
                    <a:pt x="4042" y="2147"/>
                    <a:pt x="4086" y="1541"/>
                    <a:pt x="3836" y="988"/>
                  </a:cubicBezTo>
                  <a:cubicBezTo>
                    <a:pt x="3774" y="827"/>
                    <a:pt x="3685" y="693"/>
                    <a:pt x="3587" y="568"/>
                  </a:cubicBezTo>
                  <a:cubicBezTo>
                    <a:pt x="3328" y="247"/>
                    <a:pt x="2980" y="78"/>
                    <a:pt x="2641" y="24"/>
                  </a:cubicBezTo>
                  <a:cubicBezTo>
                    <a:pt x="2546" y="8"/>
                    <a:pt x="2452" y="1"/>
                    <a:pt x="2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4534100" y="1937625"/>
              <a:ext cx="60675" cy="60125"/>
            </a:xfrm>
            <a:custGeom>
              <a:rect b="b" l="l" r="r" t="t"/>
              <a:pathLst>
                <a:path extrusionOk="0" h="2405" w="2427">
                  <a:moveTo>
                    <a:pt x="1017" y="0"/>
                  </a:moveTo>
                  <a:cubicBezTo>
                    <a:pt x="910" y="0"/>
                    <a:pt x="812" y="9"/>
                    <a:pt x="714" y="27"/>
                  </a:cubicBezTo>
                  <a:cubicBezTo>
                    <a:pt x="464" y="81"/>
                    <a:pt x="286" y="214"/>
                    <a:pt x="170" y="375"/>
                  </a:cubicBezTo>
                  <a:cubicBezTo>
                    <a:pt x="45" y="545"/>
                    <a:pt x="0" y="750"/>
                    <a:pt x="18" y="964"/>
                  </a:cubicBezTo>
                  <a:cubicBezTo>
                    <a:pt x="36" y="1115"/>
                    <a:pt x="90" y="1276"/>
                    <a:pt x="188" y="1428"/>
                  </a:cubicBezTo>
                  <a:cubicBezTo>
                    <a:pt x="411" y="1802"/>
                    <a:pt x="1017" y="2329"/>
                    <a:pt x="1624" y="2400"/>
                  </a:cubicBezTo>
                  <a:cubicBezTo>
                    <a:pt x="1654" y="2403"/>
                    <a:pt x="1683" y="2405"/>
                    <a:pt x="1711" y="2405"/>
                  </a:cubicBezTo>
                  <a:cubicBezTo>
                    <a:pt x="1991" y="2405"/>
                    <a:pt x="2169" y="2250"/>
                    <a:pt x="2266" y="2088"/>
                  </a:cubicBezTo>
                  <a:cubicBezTo>
                    <a:pt x="2409" y="1856"/>
                    <a:pt x="2427" y="1570"/>
                    <a:pt x="2382" y="1285"/>
                  </a:cubicBezTo>
                  <a:cubicBezTo>
                    <a:pt x="2338" y="1008"/>
                    <a:pt x="2222" y="705"/>
                    <a:pt x="1981" y="437"/>
                  </a:cubicBezTo>
                  <a:cubicBezTo>
                    <a:pt x="1749" y="188"/>
                    <a:pt x="1401" y="18"/>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5" name="Shape 255"/>
        <p:cNvGrpSpPr/>
        <p:nvPr/>
      </p:nvGrpSpPr>
      <p:grpSpPr>
        <a:xfrm>
          <a:off x="0" y="0"/>
          <a:ext cx="0" cy="0"/>
          <a:chOff x="0" y="0"/>
          <a:chExt cx="0" cy="0"/>
        </a:xfrm>
      </p:grpSpPr>
      <p:sp>
        <p:nvSpPr>
          <p:cNvPr id="256" name="Google Shape;256;p7"/>
          <p:cNvSpPr txBox="1"/>
          <p:nvPr>
            <p:ph type="title"/>
          </p:nvPr>
        </p:nvSpPr>
        <p:spPr>
          <a:xfrm>
            <a:off x="548700" y="3374950"/>
            <a:ext cx="2868000" cy="958200"/>
          </a:xfrm>
          <a:prstGeom prst="rect">
            <a:avLst/>
          </a:prstGeom>
          <a:ln>
            <a:noFill/>
          </a:ln>
        </p:spPr>
        <p:txBody>
          <a:bodyPr anchorCtr="0" anchor="t" bIns="91425" lIns="91425" spcFirstLastPara="1" rIns="91425" wrap="square" tIns="91425">
            <a:noAutofit/>
          </a:bodyPr>
          <a:lstStyle>
            <a:lvl1pPr lvl="0" rtl="0" algn="r">
              <a:lnSpc>
                <a:spcPct val="115000"/>
              </a:lnSpc>
              <a:spcBef>
                <a:spcPts val="0"/>
              </a:spcBef>
              <a:spcAft>
                <a:spcPts val="0"/>
              </a:spcAft>
              <a:buSzPts val="3500"/>
              <a:buNone/>
              <a:defRPr sz="5000">
                <a:latin typeface="Alata"/>
                <a:ea typeface="Alata"/>
                <a:cs typeface="Alata"/>
                <a:sym typeface="Alata"/>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7"/>
          <p:cNvSpPr txBox="1"/>
          <p:nvPr>
            <p:ph idx="1" type="subTitle"/>
          </p:nvPr>
        </p:nvSpPr>
        <p:spPr>
          <a:xfrm>
            <a:off x="3869425" y="3147250"/>
            <a:ext cx="3903000" cy="141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Amiko"/>
                <a:ea typeface="Amiko"/>
                <a:cs typeface="Amiko"/>
                <a:sym typeface="Amik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8" name="Shape 258"/>
        <p:cNvGrpSpPr/>
        <p:nvPr/>
      </p:nvGrpSpPr>
      <p:grpSpPr>
        <a:xfrm>
          <a:off x="0" y="0"/>
          <a:ext cx="0" cy="0"/>
          <a:chOff x="0" y="0"/>
          <a:chExt cx="0" cy="0"/>
        </a:xfrm>
      </p:grpSpPr>
      <p:sp>
        <p:nvSpPr>
          <p:cNvPr id="259" name="Google Shape;259;p8"/>
          <p:cNvSpPr txBox="1"/>
          <p:nvPr>
            <p:ph type="title"/>
          </p:nvPr>
        </p:nvSpPr>
        <p:spPr>
          <a:xfrm>
            <a:off x="1367100" y="1036300"/>
            <a:ext cx="6409800" cy="7554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0" name="Shape 260"/>
        <p:cNvGrpSpPr/>
        <p:nvPr/>
      </p:nvGrpSpPr>
      <p:grpSpPr>
        <a:xfrm>
          <a:off x="0" y="0"/>
          <a:ext cx="0" cy="0"/>
          <a:chOff x="0" y="0"/>
          <a:chExt cx="0" cy="0"/>
        </a:xfrm>
      </p:grpSpPr>
      <p:sp>
        <p:nvSpPr>
          <p:cNvPr id="261" name="Google Shape;261;p9"/>
          <p:cNvSpPr txBox="1"/>
          <p:nvPr>
            <p:ph type="title"/>
          </p:nvPr>
        </p:nvSpPr>
        <p:spPr>
          <a:xfrm>
            <a:off x="2298750" y="1319075"/>
            <a:ext cx="45465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2" name="Google Shape;262;p9"/>
          <p:cNvSpPr txBox="1"/>
          <p:nvPr>
            <p:ph idx="1" type="subTitle"/>
          </p:nvPr>
        </p:nvSpPr>
        <p:spPr>
          <a:xfrm>
            <a:off x="2298750" y="2372000"/>
            <a:ext cx="4546500" cy="13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3" name="Shape 263"/>
        <p:cNvGrpSpPr/>
        <p:nvPr/>
      </p:nvGrpSpPr>
      <p:grpSpPr>
        <a:xfrm>
          <a:off x="0" y="0"/>
          <a:ext cx="0" cy="0"/>
          <a:chOff x="0" y="0"/>
          <a:chExt cx="0" cy="0"/>
        </a:xfrm>
      </p:grpSpPr>
      <p:sp>
        <p:nvSpPr>
          <p:cNvPr id="264" name="Google Shape;264;p10"/>
          <p:cNvSpPr txBox="1"/>
          <p:nvPr>
            <p:ph type="title"/>
          </p:nvPr>
        </p:nvSpPr>
        <p:spPr>
          <a:xfrm>
            <a:off x="1371600" y="3910025"/>
            <a:ext cx="6400800" cy="6939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1pPr>
            <a:lvl2pPr indent="-317500" lvl="1" marL="9144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2pPr>
            <a:lvl3pPr indent="-317500" lvl="2" marL="13716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3pPr>
            <a:lvl4pPr indent="-317500" lvl="3" marL="18288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4pPr>
            <a:lvl5pPr indent="-317500" lvl="4" marL="22860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5pPr>
            <a:lvl6pPr indent="-317500" lvl="5" marL="27432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6pPr>
            <a:lvl7pPr indent="-317500" lvl="6" marL="32004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7pPr>
            <a:lvl8pPr indent="-317500" lvl="7" marL="36576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8pPr>
            <a:lvl9pPr indent="-317500" lvl="8" marL="4114800">
              <a:lnSpc>
                <a:spcPct val="100000"/>
              </a:lnSpc>
              <a:spcBef>
                <a:spcPts val="0"/>
              </a:spcBef>
              <a:spcAft>
                <a:spcPts val="0"/>
              </a:spcAft>
              <a:buClr>
                <a:schemeClr val="dk1"/>
              </a:buClr>
              <a:buSzPts val="1400"/>
              <a:buFont typeface="Amiko"/>
              <a:buChar char="■"/>
              <a:defRPr>
                <a:solidFill>
                  <a:schemeClr val="dk1"/>
                </a:solidFill>
                <a:latin typeface="Amiko"/>
                <a:ea typeface="Amiko"/>
                <a:cs typeface="Amiko"/>
                <a:sym typeface="Amik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slide" Target="/ppt/slides/slide20.xml"/><Relationship Id="rId4" Type="http://schemas.openxmlformats.org/officeDocument/2006/relationships/slide" Target="/ppt/slid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slide" Target="/ppt/slides/slide20.xml"/><Relationship Id="rId4"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slide" Target="/ppt/slides/slide20.xml"/><Relationship Id="rId4"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slide" Target="/ppt/slides/slide20.xml"/><Relationship Id="rId4"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slide" Target="/ppt/slides/slide20.xml"/><Relationship Id="rId4"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slide" Target="/ppt/slides/slide20.xml"/><Relationship Id="rId4" Type="http://schemas.openxmlformats.org/officeDocument/2006/relationships/slide" Target="/ppt/slid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slide" Target="/ppt/slides/slide20.xml"/><Relationship Id="rId4" Type="http://schemas.openxmlformats.org/officeDocument/2006/relationships/slide" Target="/ppt/slid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slide" Target="/ppt/slides/slide20.xml"/><Relationship Id="rId4" Type="http://schemas.openxmlformats.org/officeDocument/2006/relationships/slide" Target="/ppt/slid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slide" Target="/ppt/slides/slide20.xml"/><Relationship Id="rId4" Type="http://schemas.openxmlformats.org/officeDocument/2006/relationships/slide" Target="/ppt/slid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slide" Target="/ppt/slides/slide20.xml"/><Relationship Id="rId4" Type="http://schemas.openxmlformats.org/officeDocument/2006/relationships/slide" Target="/ppt/slid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slide" Target="/ppt/slides/slide20.xml"/><Relationship Id="rId4"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slide" Target="/ppt/slides/slide20.xml"/><Relationship Id="rId4"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slide" Target="/ppt/slides/slide20.xml"/><Relationship Id="rId4" Type="http://schemas.openxmlformats.org/officeDocument/2006/relationships/slide" Target="/ppt/slid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slide" Target="/ppt/slides/slide20.xml"/><Relationship Id="rId4" Type="http://schemas.openxmlformats.org/officeDocument/2006/relationships/slide" Target="/ppt/slid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slide" Target="/ppt/slides/slide20.xml"/><Relationship Id="rId4" Type="http://schemas.openxmlformats.org/officeDocument/2006/relationships/slide" Target="/ppt/slid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slide" Target="/ppt/slides/slide20.xml"/><Relationship Id="rId4" Type="http://schemas.openxmlformats.org/officeDocument/2006/relationships/slide" Target="/ppt/slid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slide" Target="/ppt/slides/slide20.xml"/><Relationship Id="rId4" Type="http://schemas.openxmlformats.org/officeDocument/2006/relationships/slide" Target="/ppt/slid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slide" Target="/ppt/slides/slide20.xml"/><Relationship Id="rId4" Type="http://schemas.openxmlformats.org/officeDocument/2006/relationships/slide" Target="/ppt/slid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slide" Target="/ppt/slides/slide20.xml"/><Relationship Id="rId4" Type="http://schemas.openxmlformats.org/officeDocument/2006/relationships/slide" Target="/ppt/slid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slide" Target="/ppt/slides/slide20.xml"/><Relationship Id="rId4" Type="http://schemas.openxmlformats.org/officeDocument/2006/relationships/slide" Target="/ppt/slid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slide" Target="/ppt/slides/slide20.xml"/><Relationship Id="rId4" Type="http://schemas.openxmlformats.org/officeDocument/2006/relationships/slide" Target="/ppt/slid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slide" Target="/ppt/slides/slide20.xml"/><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slide" Target="/ppt/slides/slide20.xml"/><Relationship Id="rId4" Type="http://schemas.openxmlformats.org/officeDocument/2006/relationships/slide" Target="/ppt/slid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slide" Target="/ppt/slides/slide20.xml"/><Relationship Id="rId4" Type="http://schemas.openxmlformats.org/officeDocument/2006/relationships/slide" Target="/ppt/slides/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slide" Target="/ppt/slides/slide20.xml"/><Relationship Id="rId4" Type="http://schemas.openxmlformats.org/officeDocument/2006/relationships/slide" Target="/ppt/slid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slide" Target="/ppt/slides/slide20.xml"/><Relationship Id="rId4" Type="http://schemas.openxmlformats.org/officeDocument/2006/relationships/slide" Target="/ppt/slid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slide" Target="/ppt/slides/slide20.xml"/><Relationship Id="rId4" Type="http://schemas.openxmlformats.org/officeDocument/2006/relationships/slide" Target="/ppt/slid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slide" Target="/ppt/slides/slide20.xml"/><Relationship Id="rId4" Type="http://schemas.openxmlformats.org/officeDocument/2006/relationships/slide" Target="/ppt/slides/slid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slide" Target="/ppt/slides/slide20.xml"/><Relationship Id="rId4" Type="http://schemas.openxmlformats.org/officeDocument/2006/relationships/slide" Target="/ppt/slides/sl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slide" Target="/ppt/slides/slide20.xml"/><Relationship Id="rId4" Type="http://schemas.openxmlformats.org/officeDocument/2006/relationships/slide" Target="/ppt/slid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slide" Target="/ppt/slides/slide20.xml"/><Relationship Id="rId5" Type="http://schemas.openxmlformats.org/officeDocument/2006/relationships/slide" Target="/ppt/slid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slide" Target="/ppt/slides/slide20.xml"/><Relationship Id="rId4" Type="http://schemas.openxmlformats.org/officeDocument/2006/relationships/slide" Target="/ppt/slides/slid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slide" Target="/ppt/slides/slide20.xml"/><Relationship Id="rId4"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slide" Target="/ppt/slides/slide20.xml"/><Relationship Id="rId4" Type="http://schemas.openxmlformats.org/officeDocument/2006/relationships/slide" Target="/ppt/slid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slide" Target="/ppt/slides/slide20.xml"/><Relationship Id="rId4" Type="http://schemas.openxmlformats.org/officeDocument/2006/relationships/slide" Target="/ppt/slid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slide" Target="/ppt/slides/slide20.xml"/><Relationship Id="rId4" Type="http://schemas.openxmlformats.org/officeDocument/2006/relationships/slide" Target="/ppt/slides/sl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slide" Target="/ppt/slides/slide20.xml"/><Relationship Id="rId4" Type="http://schemas.openxmlformats.org/officeDocument/2006/relationships/slide" Target="/ppt/slides/slid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slide" Target="/ppt/slides/slide20.xml"/><Relationship Id="rId4" Type="http://schemas.openxmlformats.org/officeDocument/2006/relationships/slide" Target="/ppt/slid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slide" Target="/ppt/slides/slide20.xml"/><Relationship Id="rId4" Type="http://schemas.openxmlformats.org/officeDocument/2006/relationships/slide" Target="/ppt/slides/slide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slide" Target="/ppt/slides/slide20.xml"/><Relationship Id="rId4" Type="http://schemas.openxmlformats.org/officeDocument/2006/relationships/slide" Target="/ppt/slides/sl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slide" Target="/ppt/slides/slide20.xml"/><Relationship Id="rId4" Type="http://schemas.openxmlformats.org/officeDocument/2006/relationships/slide" Target="/ppt/slid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slide" Target="/ppt/slides/slide20.xml"/><Relationship Id="rId5" Type="http://schemas.openxmlformats.org/officeDocument/2006/relationships/slide" Target="/ppt/slides/sl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slide" Target="/ppt/slides/slide20.xml"/><Relationship Id="rId4" Type="http://schemas.openxmlformats.org/officeDocument/2006/relationships/slide" Target="/ppt/slides/sl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slide" Target="/ppt/slides/slide20.xml"/><Relationship Id="rId4"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slide" Target="/ppt/slides/slide20.xml"/><Relationship Id="rId4" Type="http://schemas.openxmlformats.org/officeDocument/2006/relationships/slide" Target="/ppt/slid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slide" Target="/ppt/slides/slide20.xml"/><Relationship Id="rId4" Type="http://schemas.openxmlformats.org/officeDocument/2006/relationships/slide" Target="/ppt/slides/slid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slide" Target="/ppt/slides/slide20.xml"/><Relationship Id="rId4" Type="http://schemas.openxmlformats.org/officeDocument/2006/relationships/slide" Target="/ppt/slides/sl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slide" Target="/ppt/slides/slide20.xml"/><Relationship Id="rId4" Type="http://schemas.openxmlformats.org/officeDocument/2006/relationships/slide" Target="/ppt/slides/slid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slide" Target="/ppt/slides/slide20.xml"/><Relationship Id="rId4" Type="http://schemas.openxmlformats.org/officeDocument/2006/relationships/slide" Target="/ppt/slides/slide3.xml"/><Relationship Id="rId5"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slide" Target="/ppt/slides/slide20.xml"/><Relationship Id="rId4" Type="http://schemas.openxmlformats.org/officeDocument/2006/relationships/slide" Target="/ppt/slides/slid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slide" Target="/ppt/slides/slide20.xml"/><Relationship Id="rId4" Type="http://schemas.openxmlformats.org/officeDocument/2006/relationships/slide" Target="/ppt/slides/slide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slide" Target="/ppt/slides/slide20.xml"/><Relationship Id="rId4" Type="http://schemas.openxmlformats.org/officeDocument/2006/relationships/slide" Target="/ppt/slides/slide3.xml"/><Relationship Id="rId5"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slide" Target="/ppt/slides/slide20.xml"/><Relationship Id="rId4" Type="http://schemas.openxmlformats.org/officeDocument/2006/relationships/slide" Target="/ppt/slides/slid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slide" Target="/ppt/slides/slide20.xml"/><Relationship Id="rId5" Type="http://schemas.openxmlformats.org/officeDocument/2006/relationships/slide" Target="/ppt/slides/sl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slide" Target="/ppt/slides/slide20.xml"/><Relationship Id="rId4"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slide" Target="/ppt/slides/slide20.xml"/><Relationship Id="rId4" Type="http://schemas.openxmlformats.org/officeDocument/2006/relationships/slide" Target="/ppt/slid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slide" Target="/ppt/slides/slide20.xml"/><Relationship Id="rId4" Type="http://schemas.openxmlformats.org/officeDocument/2006/relationships/slide" Target="/ppt/slides/slide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slide" Target="/ppt/slides/slide20.xml"/><Relationship Id="rId4" Type="http://schemas.openxmlformats.org/officeDocument/2006/relationships/slide" Target="/ppt/slides/slid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slide" Target="/ppt/slides/slide20.xml"/><Relationship Id="rId4"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slide" Target="/ppt/slides/slide20.xml"/><Relationship Id="rId4"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slide" Target="/ppt/slides/slide20.xml"/><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slide" Target="/ppt/slides/slide20.xml"/><Relationship Id="rId4"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30"/>
          <p:cNvSpPr txBox="1"/>
          <p:nvPr>
            <p:ph idx="4294967295" type="ctrTitle"/>
          </p:nvPr>
        </p:nvSpPr>
        <p:spPr>
          <a:xfrm>
            <a:off x="556250" y="1208550"/>
            <a:ext cx="6820500" cy="21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PostgreSQL Tuning I: </a:t>
            </a:r>
            <a:endParaRPr sz="4000"/>
          </a:p>
          <a:p>
            <a:pPr indent="0" lvl="0" marL="0" rtl="0" algn="l">
              <a:spcBef>
                <a:spcPts val="0"/>
              </a:spcBef>
              <a:spcAft>
                <a:spcPts val="0"/>
              </a:spcAft>
              <a:buNone/>
            </a:pPr>
            <a:r>
              <a:rPr lang="en" sz="4000"/>
              <a:t>Indexing </a:t>
            </a:r>
            <a:endParaRPr sz="4000"/>
          </a:p>
          <a:p>
            <a:pPr indent="0" lvl="0" marL="0" rtl="0" algn="l">
              <a:spcBef>
                <a:spcPts val="0"/>
              </a:spcBef>
              <a:spcAft>
                <a:spcPts val="0"/>
              </a:spcAft>
              <a:buNone/>
            </a:pPr>
            <a:r>
              <a:t/>
            </a:r>
            <a:endParaRPr sz="4000"/>
          </a:p>
        </p:txBody>
      </p:sp>
      <p:sp>
        <p:nvSpPr>
          <p:cNvPr id="1285" name="Google Shape;1285;p30"/>
          <p:cNvSpPr/>
          <p:nvPr/>
        </p:nvSpPr>
        <p:spPr>
          <a:xfrm flipH="1" rot="8310638">
            <a:off x="6553425" y="-1403339"/>
            <a:ext cx="3474149" cy="3213517"/>
          </a:xfrm>
          <a:custGeom>
            <a:rect b="b" l="l" r="r" t="t"/>
            <a:pathLst>
              <a:path extrusionOk="0" h="128537" w="138962">
                <a:moveTo>
                  <a:pt x="105046" y="1"/>
                </a:moveTo>
                <a:cubicBezTo>
                  <a:pt x="104894" y="1"/>
                  <a:pt x="104742" y="4"/>
                  <a:pt x="104591" y="9"/>
                </a:cubicBezTo>
                <a:cubicBezTo>
                  <a:pt x="92422" y="482"/>
                  <a:pt x="92280" y="19796"/>
                  <a:pt x="71797" y="32107"/>
                </a:cubicBezTo>
                <a:cubicBezTo>
                  <a:pt x="51805" y="44133"/>
                  <a:pt x="40047" y="32874"/>
                  <a:pt x="23133" y="44918"/>
                </a:cubicBezTo>
                <a:cubicBezTo>
                  <a:pt x="8859" y="55088"/>
                  <a:pt x="0" y="75401"/>
                  <a:pt x="3694" y="94099"/>
                </a:cubicBezTo>
                <a:cubicBezTo>
                  <a:pt x="6076" y="106143"/>
                  <a:pt x="14337" y="120960"/>
                  <a:pt x="27638" y="126259"/>
                </a:cubicBezTo>
                <a:cubicBezTo>
                  <a:pt x="31531" y="127812"/>
                  <a:pt x="35820" y="128536"/>
                  <a:pt x="40373" y="128536"/>
                </a:cubicBezTo>
                <a:cubicBezTo>
                  <a:pt x="79778" y="128536"/>
                  <a:pt x="138961" y="74292"/>
                  <a:pt x="132380" y="33124"/>
                </a:cubicBezTo>
                <a:cubicBezTo>
                  <a:pt x="129791" y="16932"/>
                  <a:pt x="116591" y="1"/>
                  <a:pt x="105046" y="1"/>
                </a:cubicBezTo>
                <a:close/>
              </a:path>
            </a:pathLst>
          </a:cu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288" name="Google Shape;1288;p30">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289" name="Google Shape;1289;p30">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290" name="Google Shape;1290;p30">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291" name="Google Shape;1291;p30">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292" name="Google Shape;1292;p30"/>
          <p:cNvGrpSpPr/>
          <p:nvPr/>
        </p:nvGrpSpPr>
        <p:grpSpPr>
          <a:xfrm>
            <a:off x="71652" y="108302"/>
            <a:ext cx="405365" cy="398466"/>
            <a:chOff x="42508" y="46478"/>
            <a:chExt cx="463645" cy="455754"/>
          </a:xfrm>
        </p:grpSpPr>
        <p:sp>
          <p:nvSpPr>
            <p:cNvPr id="1293" name="Google Shape;1293;p3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grpSp>
        <p:nvGrpSpPr>
          <p:cNvPr id="1522" name="Google Shape;1522;p39"/>
          <p:cNvGrpSpPr/>
          <p:nvPr/>
        </p:nvGrpSpPr>
        <p:grpSpPr>
          <a:xfrm>
            <a:off x="71652" y="108302"/>
            <a:ext cx="405365" cy="398466"/>
            <a:chOff x="42508" y="46478"/>
            <a:chExt cx="463645" cy="455754"/>
          </a:xfrm>
        </p:grpSpPr>
        <p:sp>
          <p:nvSpPr>
            <p:cNvPr id="1523" name="Google Shape;1523;p3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9"/>
          <p:cNvGrpSpPr/>
          <p:nvPr/>
        </p:nvGrpSpPr>
        <p:grpSpPr>
          <a:xfrm>
            <a:off x="597573" y="823368"/>
            <a:ext cx="7802788" cy="947495"/>
            <a:chOff x="597600" y="763025"/>
            <a:chExt cx="8046600" cy="959100"/>
          </a:xfrm>
        </p:grpSpPr>
        <p:sp>
          <p:nvSpPr>
            <p:cNvPr id="1528" name="Google Shape;1528;p39"/>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Hash </a:t>
              </a:r>
              <a:r>
                <a:rPr b="1" lang="en" sz="1600">
                  <a:solidFill>
                    <a:srgbClr val="38761D"/>
                  </a:solidFill>
                </a:rPr>
                <a:t>Index</a:t>
              </a:r>
              <a:endParaRPr b="1" sz="1600">
                <a:solidFill>
                  <a:srgbClr val="38761D"/>
                </a:solidFill>
              </a:endParaRPr>
            </a:p>
          </p:txBody>
        </p:sp>
        <p:sp>
          <p:nvSpPr>
            <p:cNvPr id="1529" name="Google Shape;1529;p39"/>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Hash index uses a collision-minimised hashing function and organises the indexed column with a 32-bit hash code.</a:t>
              </a:r>
              <a:endParaRPr>
                <a:latin typeface="Amiko"/>
                <a:ea typeface="Amiko"/>
                <a:cs typeface="Amiko"/>
                <a:sym typeface="Amiko"/>
              </a:endParaRPr>
            </a:p>
          </p:txBody>
        </p:sp>
      </p:grpSp>
      <p:sp>
        <p:nvSpPr>
          <p:cNvPr id="1530" name="Google Shape;1530;p39"/>
          <p:cNvSpPr txBox="1"/>
          <p:nvPr/>
        </p:nvSpPr>
        <p:spPr>
          <a:xfrm>
            <a:off x="607052" y="2082220"/>
            <a:ext cx="7783800" cy="831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Hash</a:t>
            </a:r>
            <a:r>
              <a:rPr lang="en">
                <a:latin typeface="Amiko"/>
                <a:ea typeface="Amiko"/>
                <a:cs typeface="Amiko"/>
                <a:sym typeface="Amiko"/>
              </a:rPr>
              <a:t> index only supports equality queries.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 =  </a:t>
            </a:r>
            <a:endParaRPr>
              <a:latin typeface="Amiko"/>
              <a:ea typeface="Amiko"/>
              <a:cs typeface="Amiko"/>
              <a:sym typeface="Amiko"/>
            </a:endParaRPr>
          </a:p>
        </p:txBody>
      </p:sp>
      <p:sp>
        <p:nvSpPr>
          <p:cNvPr id="1531" name="Google Shape;1531;p39"/>
          <p:cNvSpPr txBox="1"/>
          <p:nvPr/>
        </p:nvSpPr>
        <p:spPr>
          <a:xfrm>
            <a:off x="607065" y="3212478"/>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Amiko"/>
                <a:ea typeface="Amiko"/>
                <a:cs typeface="Amiko"/>
                <a:sym typeface="Amiko"/>
              </a:rPr>
              <a:t>PostgreSQL creates a hash table that maps the indexed values to their corresponding table rows. With the great lookup performance of hash mapping, hash index is most suitable for simple equality-based queries.</a:t>
            </a:r>
            <a:endParaRPr>
              <a:latin typeface="Amiko"/>
              <a:ea typeface="Amiko"/>
              <a:cs typeface="Amiko"/>
              <a:sym typeface="Amiko"/>
            </a:endParaRPr>
          </a:p>
        </p:txBody>
      </p:sp>
      <p:sp>
        <p:nvSpPr>
          <p:cNvPr id="1532" name="Google Shape;1532;p3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534" name="Google Shape;1534;p39">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535" name="Google Shape;1535;p39">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536" name="Google Shape;1536;p39">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537" name="Google Shape;1537;p39">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538" name="Google Shape;1538;p39"/>
          <p:cNvGrpSpPr/>
          <p:nvPr/>
        </p:nvGrpSpPr>
        <p:grpSpPr>
          <a:xfrm>
            <a:off x="2096900" y="97678"/>
            <a:ext cx="1261267" cy="393675"/>
            <a:chOff x="-5" y="-194444"/>
            <a:chExt cx="1564847" cy="1530023"/>
          </a:xfrm>
        </p:grpSpPr>
        <p:sp>
          <p:nvSpPr>
            <p:cNvPr id="1539" name="Google Shape;1539;p39"/>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40"/>
          <p:cNvSpPr txBox="1"/>
          <p:nvPr/>
        </p:nvSpPr>
        <p:spPr>
          <a:xfrm>
            <a:off x="616840" y="2019535"/>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solidFill>
                  <a:srgbClr val="212121"/>
                </a:solidFill>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 </a:t>
            </a:r>
            <a:r>
              <a:rPr lang="en">
                <a:latin typeface="Courier New"/>
                <a:ea typeface="Courier New"/>
                <a:cs typeface="Courier New"/>
                <a:sym typeface="Courier New"/>
              </a:rPr>
              <a:t>order_id</a:t>
            </a:r>
            <a:r>
              <a:rPr lang="en">
                <a:solidFill>
                  <a:srgbClr val="FF0000"/>
                </a:solidFill>
                <a:latin typeface="Courier New"/>
                <a:ea typeface="Courier New"/>
                <a:cs typeface="Courier New"/>
                <a:sym typeface="Courier New"/>
              </a:rPr>
              <a:t> </a:t>
            </a:r>
            <a:r>
              <a:rPr lang="en">
                <a:solidFill>
                  <a:srgbClr val="212121"/>
                </a:solidFill>
                <a:latin typeface="Courier New"/>
                <a:ea typeface="Courier New"/>
                <a:cs typeface="Courier New"/>
                <a:sym typeface="Courier New"/>
              </a:rPr>
              <a:t>= 939825713;</a:t>
            </a:r>
            <a:endParaRPr>
              <a:solidFill>
                <a:srgbClr val="212121"/>
              </a:solidFill>
              <a:latin typeface="Courier New"/>
              <a:ea typeface="Courier New"/>
              <a:cs typeface="Courier New"/>
              <a:sym typeface="Courier New"/>
            </a:endParaRPr>
          </a:p>
        </p:txBody>
      </p:sp>
      <p:grpSp>
        <p:nvGrpSpPr>
          <p:cNvPr id="1547" name="Google Shape;1547;p40"/>
          <p:cNvGrpSpPr/>
          <p:nvPr/>
        </p:nvGrpSpPr>
        <p:grpSpPr>
          <a:xfrm>
            <a:off x="71652" y="108302"/>
            <a:ext cx="405365" cy="398466"/>
            <a:chOff x="42508" y="46478"/>
            <a:chExt cx="463645" cy="455754"/>
          </a:xfrm>
        </p:grpSpPr>
        <p:sp>
          <p:nvSpPr>
            <p:cNvPr id="1548" name="Google Shape;1548;p4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40"/>
          <p:cNvSpPr txBox="1"/>
          <p:nvPr/>
        </p:nvSpPr>
        <p:spPr>
          <a:xfrm>
            <a:off x="616840" y="938174"/>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hash_order_id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USING HASH</a:t>
            </a:r>
            <a:r>
              <a:rPr lang="en">
                <a:latin typeface="Courier New"/>
                <a:ea typeface="Courier New"/>
                <a:cs typeface="Courier New"/>
                <a:sym typeface="Courier New"/>
              </a:rPr>
              <a:t>(order_id);</a:t>
            </a:r>
            <a:endParaRPr>
              <a:latin typeface="Courier New"/>
              <a:ea typeface="Courier New"/>
              <a:cs typeface="Courier New"/>
              <a:sym typeface="Courier New"/>
            </a:endParaRPr>
          </a:p>
        </p:txBody>
      </p:sp>
      <p:graphicFrame>
        <p:nvGraphicFramePr>
          <p:cNvPr id="1553" name="Google Shape;1553;p40"/>
          <p:cNvGraphicFramePr/>
          <p:nvPr/>
        </p:nvGraphicFramePr>
        <p:xfrm>
          <a:off x="616850" y="3159564"/>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Scan using hash_order_id on sales_data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(cost=0.00..8.02 rows=1 width=107) </a:t>
                      </a:r>
                      <a:endParaRPr sz="800"/>
                    </a:p>
                    <a:p>
                      <a:pPr indent="0" lvl="0" marL="0" rtl="0" algn="l">
                        <a:spcBef>
                          <a:spcPts val="0"/>
                        </a:spcBef>
                        <a:spcAft>
                          <a:spcPts val="0"/>
                        </a:spcAft>
                        <a:buNone/>
                      </a:pPr>
                      <a:r>
                        <a:rPr lang="en" sz="800"/>
                        <a:t>(actual time=0.037..0.038 rows=1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0.177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0.065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554" name="Google Shape;1554;p40"/>
          <p:cNvSpPr txBox="1"/>
          <p:nvPr/>
        </p:nvSpPr>
        <p:spPr>
          <a:xfrm>
            <a:off x="607398" y="676693"/>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Hash Index</a:t>
            </a:r>
            <a:endParaRPr b="1" sz="1600">
              <a:solidFill>
                <a:srgbClr val="38761D"/>
              </a:solidFill>
            </a:endParaRPr>
          </a:p>
        </p:txBody>
      </p:sp>
      <p:graphicFrame>
        <p:nvGraphicFramePr>
          <p:cNvPr id="1555" name="Google Shape;1555;p40"/>
          <p:cNvGraphicFramePr/>
          <p:nvPr/>
        </p:nvGraphicFramePr>
        <p:xfrm>
          <a:off x="3838900" y="3926490"/>
          <a:ext cx="3000000" cy="3000000"/>
        </p:xfrm>
        <a:graphic>
          <a:graphicData uri="http://schemas.openxmlformats.org/drawingml/2006/table">
            <a:tbl>
              <a:tblPr>
                <a:noFill/>
                <a:tableStyleId>{CF8E3EAF-2ED0-4900-A8E6-8A86D3A07712}</a:tableStyleId>
              </a:tblPr>
              <a:tblGrid>
                <a:gridCol w="1140450"/>
                <a:gridCol w="1140450"/>
                <a:gridCol w="1140450"/>
                <a:gridCol w="1140450"/>
              </a:tblGrid>
              <a:tr h="12700">
                <a:tc>
                  <a:txBody>
                    <a:bodyPr/>
                    <a:lstStyle/>
                    <a:p>
                      <a:pPr indent="0" lvl="0" marL="0" rtl="0" algn="l">
                        <a:spcBef>
                          <a:spcPts val="0"/>
                        </a:spcBef>
                        <a:spcAft>
                          <a:spcPts val="0"/>
                        </a:spcAft>
                        <a:buNone/>
                      </a:pPr>
                      <a:r>
                        <a:rPr b="1" lang="en" sz="800"/>
                        <a:t>Equality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12700">
                <a:tc>
                  <a:txBody>
                    <a:bodyPr/>
                    <a:lstStyle/>
                    <a:p>
                      <a:pPr indent="0" lvl="0" marL="0" rtl="0" algn="l">
                        <a:spcBef>
                          <a:spcPts val="0"/>
                        </a:spcBef>
                        <a:spcAft>
                          <a:spcPts val="0"/>
                        </a:spcAft>
                        <a:buNone/>
                      </a:pPr>
                      <a:r>
                        <a:rPr lang="en" sz="800"/>
                        <a:t>Without Hash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0.839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110.507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t>With Hash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0.177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0.065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556" name="Google Shape;1556;p4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558" name="Google Shape;1558;p40">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559" name="Google Shape;1559;p40">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560" name="Google Shape;1560;p40">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561" name="Google Shape;1561;p40">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562" name="Google Shape;1562;p40"/>
          <p:cNvGrpSpPr/>
          <p:nvPr/>
        </p:nvGrpSpPr>
        <p:grpSpPr>
          <a:xfrm>
            <a:off x="2096900" y="97678"/>
            <a:ext cx="1261267" cy="393675"/>
            <a:chOff x="-5" y="-194444"/>
            <a:chExt cx="1564847" cy="1530023"/>
          </a:xfrm>
        </p:grpSpPr>
        <p:sp>
          <p:nvSpPr>
            <p:cNvPr id="1563" name="Google Shape;1563;p40"/>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grpSp>
        <p:nvGrpSpPr>
          <p:cNvPr id="1570" name="Google Shape;1570;p41"/>
          <p:cNvGrpSpPr/>
          <p:nvPr/>
        </p:nvGrpSpPr>
        <p:grpSpPr>
          <a:xfrm>
            <a:off x="71652" y="108302"/>
            <a:ext cx="405365" cy="398466"/>
            <a:chOff x="42508" y="46478"/>
            <a:chExt cx="463645" cy="455754"/>
          </a:xfrm>
        </p:grpSpPr>
        <p:sp>
          <p:nvSpPr>
            <p:cNvPr id="1571" name="Google Shape;1571;p4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41"/>
          <p:cNvGrpSpPr/>
          <p:nvPr/>
        </p:nvGrpSpPr>
        <p:grpSpPr>
          <a:xfrm>
            <a:off x="597573" y="823368"/>
            <a:ext cx="7802788" cy="947495"/>
            <a:chOff x="597600" y="763025"/>
            <a:chExt cx="8046600" cy="959100"/>
          </a:xfrm>
        </p:grpSpPr>
        <p:sp>
          <p:nvSpPr>
            <p:cNvPr id="1576" name="Google Shape;1576;p4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GIN</a:t>
              </a:r>
              <a:r>
                <a:rPr b="1" lang="en" sz="1600">
                  <a:solidFill>
                    <a:srgbClr val="38761D"/>
                  </a:solidFill>
                </a:rPr>
                <a:t> Index</a:t>
              </a:r>
              <a:endParaRPr b="1" sz="1600">
                <a:solidFill>
                  <a:srgbClr val="38761D"/>
                </a:solidFill>
              </a:endParaRPr>
            </a:p>
          </p:txBody>
        </p:sp>
        <p:sp>
          <p:nvSpPr>
            <p:cNvPr id="1577" name="Google Shape;1577;p41"/>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Generalised Inverted Index (GIN) is designed to efficiently handle queries that involve composite values or multiple component values.</a:t>
              </a:r>
              <a:endParaRPr>
                <a:latin typeface="Amiko"/>
                <a:ea typeface="Amiko"/>
                <a:cs typeface="Amiko"/>
                <a:sym typeface="Amiko"/>
              </a:endParaRPr>
            </a:p>
          </p:txBody>
        </p:sp>
      </p:grpSp>
      <p:sp>
        <p:nvSpPr>
          <p:cNvPr id="1578" name="Google Shape;1578;p41"/>
          <p:cNvSpPr txBox="1"/>
          <p:nvPr/>
        </p:nvSpPr>
        <p:spPr>
          <a:xfrm>
            <a:off x="607065" y="2089920"/>
            <a:ext cx="7783800" cy="10467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When a composite-typed column is GIN-indexed, the index contains a set of (key, posting list) pairs, of which the key is the element value and the posting list is the group of row IDs containing the key. When a query searches for one or more certain element values (i.e. keys), it can quickly locate the corresponding row IDs.</a:t>
            </a:r>
            <a:endParaRPr sz="1300">
              <a:latin typeface="Amiko"/>
              <a:ea typeface="Amiko"/>
              <a:cs typeface="Amiko"/>
              <a:sym typeface="Amiko"/>
            </a:endParaRPr>
          </a:p>
        </p:txBody>
      </p:sp>
      <p:sp>
        <p:nvSpPr>
          <p:cNvPr id="1579" name="Google Shape;1579;p41"/>
          <p:cNvSpPr txBox="1"/>
          <p:nvPr/>
        </p:nvSpPr>
        <p:spPr>
          <a:xfrm>
            <a:off x="607065" y="3405984"/>
            <a:ext cx="7783800" cy="1031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GIN supports many different user-defined indexing strategies and the following operators.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sz="1300">
                <a:latin typeface="Amiko"/>
                <a:ea typeface="Amiko"/>
                <a:cs typeface="Amiko"/>
                <a:sym typeface="Amiko"/>
              </a:rPr>
              <a:t>&lt;@   @&gt;   =   &amp;&amp;</a:t>
            </a:r>
            <a:endParaRPr sz="1300">
              <a:latin typeface="Amiko"/>
              <a:ea typeface="Amiko"/>
              <a:cs typeface="Amiko"/>
              <a:sym typeface="Amiko"/>
            </a:endParaRPr>
          </a:p>
        </p:txBody>
      </p:sp>
      <p:sp>
        <p:nvSpPr>
          <p:cNvPr id="1580" name="Google Shape;1580;p4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582" name="Google Shape;1582;p41">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583" name="Google Shape;1583;p41">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584" name="Google Shape;1584;p41">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585" name="Google Shape;1585;p41">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586" name="Google Shape;1586;p41"/>
          <p:cNvGrpSpPr/>
          <p:nvPr/>
        </p:nvGrpSpPr>
        <p:grpSpPr>
          <a:xfrm>
            <a:off x="2096900" y="97678"/>
            <a:ext cx="1261267" cy="393675"/>
            <a:chOff x="-5" y="-194444"/>
            <a:chExt cx="1564847" cy="1530023"/>
          </a:xfrm>
        </p:grpSpPr>
        <p:sp>
          <p:nvSpPr>
            <p:cNvPr id="1587" name="Google Shape;1587;p4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grpSp>
        <p:nvGrpSpPr>
          <p:cNvPr id="1594" name="Google Shape;1594;p42"/>
          <p:cNvGrpSpPr/>
          <p:nvPr/>
        </p:nvGrpSpPr>
        <p:grpSpPr>
          <a:xfrm>
            <a:off x="71652" y="108302"/>
            <a:ext cx="405365" cy="398466"/>
            <a:chOff x="42508" y="46478"/>
            <a:chExt cx="463645" cy="455754"/>
          </a:xfrm>
        </p:grpSpPr>
        <p:sp>
          <p:nvSpPr>
            <p:cNvPr id="1595" name="Google Shape;1595;p4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42"/>
          <p:cNvSpPr txBox="1"/>
          <p:nvPr/>
        </p:nvSpPr>
        <p:spPr>
          <a:xfrm>
            <a:off x="616840" y="654597"/>
            <a:ext cx="7783800" cy="1143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EXTENSION </a:t>
            </a:r>
            <a:r>
              <a:rPr lang="en">
                <a:latin typeface="Courier New"/>
                <a:ea typeface="Courier New"/>
                <a:cs typeface="Courier New"/>
                <a:sym typeface="Courier New"/>
              </a:rPr>
              <a:t>pg_trgm;</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gin_index</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USING </a:t>
            </a:r>
            <a:r>
              <a:rPr lang="en">
                <a:solidFill>
                  <a:srgbClr val="212121"/>
                </a:solidFill>
                <a:latin typeface="Courier New"/>
                <a:ea typeface="Courier New"/>
                <a:cs typeface="Courier New"/>
                <a:sym typeface="Courier New"/>
              </a:rPr>
              <a:t>gin(region gin_trgm_ops)</a:t>
            </a: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600" name="Google Shape;1600;p42"/>
          <p:cNvSpPr txBox="1"/>
          <p:nvPr/>
        </p:nvSpPr>
        <p:spPr>
          <a:xfrm>
            <a:off x="616840" y="1941291"/>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FF0000"/>
                </a:solidFill>
                <a:latin typeface="Courier New"/>
                <a:ea typeface="Courier New"/>
                <a:cs typeface="Courier New"/>
                <a:sym typeface="Courier New"/>
              </a:rPr>
              <a:t>COUNT(</a:t>
            </a:r>
            <a:r>
              <a:rPr lang="en">
                <a:solidFill>
                  <a:srgbClr val="212121"/>
                </a:solidFill>
                <a:latin typeface="Courier New"/>
                <a:ea typeface="Courier New"/>
                <a:cs typeface="Courier New"/>
                <a:sym typeface="Courier New"/>
              </a:rPr>
              <a:t>*</a:t>
            </a:r>
            <a:r>
              <a:rPr lang="en">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solidFill>
                  <a:srgbClr val="212121"/>
                </a:solidFill>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 </a:t>
            </a:r>
            <a:r>
              <a:rPr lang="en">
                <a:latin typeface="Courier New"/>
                <a:ea typeface="Courier New"/>
                <a:cs typeface="Courier New"/>
                <a:sym typeface="Courier New"/>
              </a:rPr>
              <a:t>region </a:t>
            </a:r>
            <a:r>
              <a:rPr lang="en">
                <a:solidFill>
                  <a:srgbClr val="FF0000"/>
                </a:solidFill>
                <a:latin typeface="Courier New"/>
                <a:ea typeface="Courier New"/>
                <a:cs typeface="Courier New"/>
                <a:sym typeface="Courier New"/>
              </a:rPr>
              <a:t>ILIKE</a:t>
            </a:r>
            <a:r>
              <a:rPr lang="en">
                <a:latin typeface="Courier New"/>
                <a:ea typeface="Courier New"/>
                <a:cs typeface="Courier New"/>
                <a:sym typeface="Courier New"/>
              </a:rPr>
              <a:t> “%Nor%”)</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601" name="Google Shape;1601;p42"/>
          <p:cNvGraphicFramePr/>
          <p:nvPr/>
        </p:nvGraphicFramePr>
        <p:xfrm>
          <a:off x="616854" y="2993526"/>
          <a:ext cx="3000000" cy="3000000"/>
        </p:xfrm>
        <a:graphic>
          <a:graphicData uri="http://schemas.openxmlformats.org/drawingml/2006/table">
            <a:tbl>
              <a:tblPr>
                <a:noFill/>
                <a:tableStyleId>{21D6F137-FCA2-4200-BB53-52DDBD704130}</a:tableStyleId>
              </a:tblPr>
              <a:tblGrid>
                <a:gridCol w="4294625"/>
              </a:tblGrid>
              <a:tr h="304775">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70375">
                <a:tc>
                  <a:txBody>
                    <a:bodyPr/>
                    <a:lstStyle/>
                    <a:p>
                      <a:pPr indent="0" lvl="0" marL="0" rtl="0" algn="l">
                        <a:spcBef>
                          <a:spcPts val="0"/>
                        </a:spcBef>
                        <a:spcAft>
                          <a:spcPts val="0"/>
                        </a:spcAft>
                        <a:buNone/>
                      </a:pPr>
                      <a:r>
                        <a:rPr lang="en" sz="800"/>
                        <a:t>Parallel Bitmap Heap Scan on sales_data </a:t>
                      </a:r>
                      <a:r>
                        <a:rPr lang="en" sz="800"/>
                        <a:t>(cost=2814.09..42044.52 rows=126994 width=0)</a:t>
                      </a:r>
                      <a:endParaRPr sz="800"/>
                    </a:p>
                    <a:p>
                      <a:pPr indent="0" lvl="0" marL="0" rtl="0" algn="l">
                        <a:spcBef>
                          <a:spcPts val="0"/>
                        </a:spcBef>
                        <a:spcAft>
                          <a:spcPts val="0"/>
                        </a:spcAft>
                        <a:buNone/>
                      </a:pPr>
                      <a:r>
                        <a:rPr lang="en" sz="800"/>
                        <a:t>(actual time=32.398..180.586 rows=102024 loops=3)</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04775">
                <a:tc>
                  <a:txBody>
                    <a:bodyPr/>
                    <a:lstStyle/>
                    <a:p>
                      <a:pPr indent="0" lvl="0" marL="0" rtl="0" algn="l">
                        <a:spcBef>
                          <a:spcPts val="0"/>
                        </a:spcBef>
                        <a:spcAft>
                          <a:spcPts val="0"/>
                        </a:spcAft>
                        <a:buNone/>
                      </a:pPr>
                      <a:r>
                        <a:rPr lang="en" sz="800"/>
                        <a:t>Recheck Cond: ((region)::text ~~* '%Nor%'::text)</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80150">
                <a:tc>
                  <a:txBody>
                    <a:bodyPr/>
                    <a:lstStyle/>
                    <a:p>
                      <a:pPr indent="0" lvl="0" marL="0" rtl="0" algn="l">
                        <a:spcBef>
                          <a:spcPts val="0"/>
                        </a:spcBef>
                        <a:spcAft>
                          <a:spcPts val="0"/>
                        </a:spcAft>
                        <a:buNone/>
                      </a:pPr>
                      <a:r>
                        <a:rPr lang="en" sz="800"/>
                        <a:t>-&gt;  Bitmap Index Scan on gin_region  (cost=0.00..2737.90 rows=304786 width=0) </a:t>
                      </a:r>
                      <a:endParaRPr sz="800"/>
                    </a:p>
                    <a:p>
                      <a:pPr indent="0" lvl="0" marL="0" rtl="0" algn="l">
                        <a:spcBef>
                          <a:spcPts val="0"/>
                        </a:spcBef>
                        <a:spcAft>
                          <a:spcPts val="0"/>
                        </a:spcAft>
                        <a:buNone/>
                      </a:pPr>
                      <a:r>
                        <a:rPr lang="en" sz="800"/>
                        <a:t>(actual time=29.995..29.996 rows=306071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470375">
                <a:tc>
                  <a:txBody>
                    <a:bodyPr/>
                    <a:lstStyle/>
                    <a:p>
                      <a:pPr indent="0" lvl="0" marL="0" rtl="0" algn="l">
                        <a:spcBef>
                          <a:spcPts val="0"/>
                        </a:spcBef>
                        <a:spcAft>
                          <a:spcPts val="0"/>
                        </a:spcAft>
                        <a:buNone/>
                      </a:pPr>
                      <a:r>
                        <a:rPr lang="en" sz="800"/>
                        <a:t>Index Cond: ((region)::text ~~* '%Nor%'::text)</a:t>
                      </a:r>
                      <a:br>
                        <a:rPr lang="en" sz="800"/>
                      </a:br>
                      <a:r>
                        <a:rPr lang="en" sz="800"/>
                        <a:t>Planning Time: 0.229 ms Execution Time: 198.910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graphicFrame>
        <p:nvGraphicFramePr>
          <p:cNvPr id="1602" name="Google Shape;1602;p42"/>
          <p:cNvGraphicFramePr/>
          <p:nvPr/>
        </p:nvGraphicFramePr>
        <p:xfrm>
          <a:off x="5110100" y="3639557"/>
          <a:ext cx="3000000" cy="3000000"/>
        </p:xfrm>
        <a:graphic>
          <a:graphicData uri="http://schemas.openxmlformats.org/drawingml/2006/table">
            <a:tbl>
              <a:tblPr>
                <a:noFill/>
                <a:tableStyleId>{CF8E3EAF-2ED0-4900-A8E6-8A86D3A07712}</a:tableStyleId>
              </a:tblPr>
              <a:tblGrid>
                <a:gridCol w="759875"/>
                <a:gridCol w="932525"/>
                <a:gridCol w="846200"/>
                <a:gridCol w="846200"/>
              </a:tblGrid>
              <a:tr h="285300">
                <a:tc>
                  <a:txBody>
                    <a:bodyPr/>
                    <a:lstStyle/>
                    <a:p>
                      <a:pPr indent="0" lvl="0" marL="0" rtl="0" algn="l">
                        <a:spcBef>
                          <a:spcPts val="0"/>
                        </a:spcBef>
                        <a:spcAft>
                          <a:spcPts val="0"/>
                        </a:spcAft>
                        <a:buNone/>
                      </a:pPr>
                      <a:r>
                        <a:rPr b="1" lang="en" sz="800"/>
                        <a:t>Text Match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285300">
                <a:tc>
                  <a:txBody>
                    <a:bodyPr/>
                    <a:lstStyle/>
                    <a:p>
                      <a:pPr indent="0" lvl="0" marL="0" rtl="0" algn="l">
                        <a:spcBef>
                          <a:spcPts val="0"/>
                        </a:spcBef>
                        <a:spcAft>
                          <a:spcPts val="0"/>
                        </a:spcAft>
                        <a:buNone/>
                      </a:pPr>
                      <a:r>
                        <a:rPr lang="en" sz="800"/>
                        <a:t>Without GIN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0.553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246.327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431450">
                <a:tc>
                  <a:txBody>
                    <a:bodyPr/>
                    <a:lstStyle/>
                    <a:p>
                      <a:pPr indent="0" lvl="0" marL="0" rtl="0" algn="l">
                        <a:spcBef>
                          <a:spcPts val="0"/>
                        </a:spcBef>
                        <a:spcAft>
                          <a:spcPts val="0"/>
                        </a:spcAft>
                        <a:buNone/>
                      </a:pPr>
                      <a:r>
                        <a:rPr lang="en" sz="800"/>
                        <a:t>With GIN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Bitmap Heap Scan + Bitmap 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0.229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198.910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603" name="Google Shape;1603;p4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605" name="Google Shape;1605;p42">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606" name="Google Shape;1606;p42">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607" name="Google Shape;1607;p42">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608" name="Google Shape;1608;p42">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609" name="Google Shape;1609;p42"/>
          <p:cNvGrpSpPr/>
          <p:nvPr/>
        </p:nvGrpSpPr>
        <p:grpSpPr>
          <a:xfrm>
            <a:off x="2096900" y="97678"/>
            <a:ext cx="1261267" cy="393675"/>
            <a:chOff x="-5" y="-194444"/>
            <a:chExt cx="1564847" cy="1530023"/>
          </a:xfrm>
        </p:grpSpPr>
        <p:sp>
          <p:nvSpPr>
            <p:cNvPr id="1610" name="Google Shape;1610;p4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grpSp>
        <p:nvGrpSpPr>
          <p:cNvPr id="1617" name="Google Shape;1617;p43"/>
          <p:cNvGrpSpPr/>
          <p:nvPr/>
        </p:nvGrpSpPr>
        <p:grpSpPr>
          <a:xfrm>
            <a:off x="71652" y="108302"/>
            <a:ext cx="405365" cy="398466"/>
            <a:chOff x="42508" y="46478"/>
            <a:chExt cx="463645" cy="455754"/>
          </a:xfrm>
        </p:grpSpPr>
        <p:sp>
          <p:nvSpPr>
            <p:cNvPr id="1618" name="Google Shape;1618;p4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43"/>
          <p:cNvGrpSpPr/>
          <p:nvPr/>
        </p:nvGrpSpPr>
        <p:grpSpPr>
          <a:xfrm>
            <a:off x="597573" y="823368"/>
            <a:ext cx="7802788" cy="947495"/>
            <a:chOff x="597600" y="763025"/>
            <a:chExt cx="8046600" cy="959100"/>
          </a:xfrm>
        </p:grpSpPr>
        <p:sp>
          <p:nvSpPr>
            <p:cNvPr id="1623" name="Google Shape;1623;p43"/>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BRIN</a:t>
              </a:r>
              <a:r>
                <a:rPr b="1" lang="en" sz="1600">
                  <a:solidFill>
                    <a:srgbClr val="38761D"/>
                  </a:solidFill>
                </a:rPr>
                <a:t> Index</a:t>
              </a:r>
              <a:endParaRPr b="1" sz="1600">
                <a:solidFill>
                  <a:srgbClr val="38761D"/>
                </a:solidFill>
              </a:endParaRPr>
            </a:p>
          </p:txBody>
        </p:sp>
        <p:sp>
          <p:nvSpPr>
            <p:cNvPr id="1624" name="Google Shape;1624;p43"/>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Block Range INdex(BRIN) stores information summary, such as the minimum and maximum value of each consecutive physical block range of a table. </a:t>
              </a:r>
              <a:endParaRPr>
                <a:latin typeface="Amiko"/>
                <a:ea typeface="Amiko"/>
                <a:cs typeface="Amiko"/>
                <a:sym typeface="Amiko"/>
              </a:endParaRPr>
            </a:p>
          </p:txBody>
        </p:sp>
      </p:grpSp>
      <p:sp>
        <p:nvSpPr>
          <p:cNvPr id="1625" name="Google Shape;1625;p43"/>
          <p:cNvSpPr txBox="1"/>
          <p:nvPr/>
        </p:nvSpPr>
        <p:spPr>
          <a:xfrm>
            <a:off x="607065" y="3304525"/>
            <a:ext cx="7783800" cy="831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BRIN supports the following operators: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&lt;   &lt;=   =   &gt;=   &gt;</a:t>
            </a:r>
            <a:endParaRPr>
              <a:latin typeface="Amiko"/>
              <a:ea typeface="Amiko"/>
              <a:cs typeface="Amiko"/>
              <a:sym typeface="Amiko"/>
            </a:endParaRPr>
          </a:p>
        </p:txBody>
      </p:sp>
      <p:sp>
        <p:nvSpPr>
          <p:cNvPr id="1626" name="Google Shape;1626;p43"/>
          <p:cNvSpPr txBox="1"/>
          <p:nvPr/>
        </p:nvSpPr>
        <p:spPr>
          <a:xfrm>
            <a:off x="607065" y="2102870"/>
            <a:ext cx="7783800" cy="831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The query planner uses bitmap index scan to look for the blocks whose summary matches the query conditions, and then it rechecks the records in the returned block and remove those that do not satisfy the conditions.</a:t>
            </a:r>
            <a:endParaRPr>
              <a:latin typeface="Amiko"/>
              <a:ea typeface="Amiko"/>
              <a:cs typeface="Amiko"/>
              <a:sym typeface="Amiko"/>
            </a:endParaRPr>
          </a:p>
        </p:txBody>
      </p:sp>
      <p:sp>
        <p:nvSpPr>
          <p:cNvPr id="1627" name="Google Shape;1627;p4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629" name="Google Shape;1629;p43">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630" name="Google Shape;1630;p43">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631" name="Google Shape;1631;p43">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632" name="Google Shape;1632;p43">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633" name="Google Shape;1633;p43"/>
          <p:cNvGrpSpPr/>
          <p:nvPr/>
        </p:nvGrpSpPr>
        <p:grpSpPr>
          <a:xfrm>
            <a:off x="2096900" y="97678"/>
            <a:ext cx="1261267" cy="393675"/>
            <a:chOff x="-5" y="-194444"/>
            <a:chExt cx="1564847" cy="1530023"/>
          </a:xfrm>
        </p:grpSpPr>
        <p:sp>
          <p:nvSpPr>
            <p:cNvPr id="1634" name="Google Shape;1634;p4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grpSp>
        <p:nvGrpSpPr>
          <p:cNvPr id="1641" name="Google Shape;1641;p44"/>
          <p:cNvGrpSpPr/>
          <p:nvPr/>
        </p:nvGrpSpPr>
        <p:grpSpPr>
          <a:xfrm>
            <a:off x="71652" y="108302"/>
            <a:ext cx="405365" cy="398466"/>
            <a:chOff x="42508" y="46478"/>
            <a:chExt cx="463645" cy="455754"/>
          </a:xfrm>
        </p:grpSpPr>
        <p:sp>
          <p:nvSpPr>
            <p:cNvPr id="1642" name="Google Shape;1642;p4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6" name="Google Shape;1646;p44"/>
          <p:cNvSpPr txBox="1"/>
          <p:nvPr/>
        </p:nvSpPr>
        <p:spPr>
          <a:xfrm>
            <a:off x="616840" y="938174"/>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brin_index</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sorted_sales_data</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USING BRIN</a:t>
            </a:r>
            <a:r>
              <a:rPr lang="en">
                <a:latin typeface="Courier New"/>
                <a:ea typeface="Courier New"/>
                <a:cs typeface="Courier New"/>
                <a:sym typeface="Courier New"/>
              </a:rPr>
              <a:t>(ship_date)</a:t>
            </a: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647" name="Google Shape;1647;p44"/>
          <p:cNvSpPr txBox="1"/>
          <p:nvPr/>
        </p:nvSpPr>
        <p:spPr>
          <a:xfrm>
            <a:off x="616840" y="1980420"/>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COUNT(</a:t>
            </a:r>
            <a:r>
              <a:rPr lang="en">
                <a:solidFill>
                  <a:srgbClr val="212121"/>
                </a:solidFill>
                <a:latin typeface="Courier New"/>
                <a:ea typeface="Courier New"/>
                <a:cs typeface="Courier New"/>
                <a:sym typeface="Courier New"/>
              </a:rPr>
              <a:t>*</a:t>
            </a:r>
            <a:r>
              <a:rPr lang="en">
                <a:solidFill>
                  <a:srgbClr val="FF0000"/>
                </a:solidFill>
                <a:latin typeface="Courier New"/>
                <a:ea typeface="Courier New"/>
                <a:cs typeface="Courier New"/>
                <a:sym typeface="Courier New"/>
              </a:rPr>
              <a:t>)</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solidFill>
                  <a:srgbClr val="212121"/>
                </a:solidFill>
                <a:latin typeface="Courier New"/>
                <a:ea typeface="Courier New"/>
                <a:cs typeface="Courier New"/>
                <a:sym typeface="Courier New"/>
              </a:rPr>
              <a:t>sorted_sales_data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 </a:t>
            </a:r>
            <a:r>
              <a:rPr lang="en">
                <a:latin typeface="Courier New"/>
                <a:ea typeface="Courier New"/>
                <a:cs typeface="Courier New"/>
                <a:sym typeface="Courier New"/>
              </a:rPr>
              <a:t>ship_date = '2010-01-01' </a:t>
            </a:r>
            <a:r>
              <a:rPr lang="en">
                <a:solidFill>
                  <a:srgbClr val="FF0000"/>
                </a:solidFill>
                <a:latin typeface="Courier New"/>
                <a:ea typeface="Courier New"/>
                <a:cs typeface="Courier New"/>
                <a:sym typeface="Courier New"/>
              </a:rPr>
              <a:t>AND</a:t>
            </a:r>
            <a:r>
              <a:rPr lang="en">
                <a:latin typeface="Courier New"/>
                <a:ea typeface="Courier New"/>
                <a:cs typeface="Courier New"/>
                <a:sym typeface="Courier New"/>
              </a:rPr>
              <a:t> ship_date &lt;= '2010-01-08'</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sp>
        <p:nvSpPr>
          <p:cNvPr id="1648" name="Google Shape;1648;p44"/>
          <p:cNvSpPr txBox="1"/>
          <p:nvPr/>
        </p:nvSpPr>
        <p:spPr>
          <a:xfrm>
            <a:off x="607398" y="657143"/>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a:solidFill>
                  <a:srgbClr val="212121"/>
                </a:solidFill>
              </a:rPr>
              <a:t>S</a:t>
            </a:r>
            <a:r>
              <a:rPr lang="en">
                <a:solidFill>
                  <a:srgbClr val="212121"/>
                </a:solidFill>
              </a:rPr>
              <a:t>ort data table sales_data based on ship_date and create BRIN index on ship_date column</a:t>
            </a:r>
            <a:endParaRPr>
              <a:solidFill>
                <a:srgbClr val="212121"/>
              </a:solidFill>
            </a:endParaRPr>
          </a:p>
        </p:txBody>
      </p:sp>
      <p:graphicFrame>
        <p:nvGraphicFramePr>
          <p:cNvPr id="1649" name="Google Shape;1649;p44"/>
          <p:cNvGraphicFramePr/>
          <p:nvPr/>
        </p:nvGraphicFramePr>
        <p:xfrm>
          <a:off x="616854" y="2993526"/>
          <a:ext cx="3000000" cy="3000000"/>
        </p:xfrm>
        <a:graphic>
          <a:graphicData uri="http://schemas.openxmlformats.org/drawingml/2006/table">
            <a:tbl>
              <a:tblPr>
                <a:noFill/>
                <a:tableStyleId>{21D6F137-FCA2-4200-BB53-52DDBD704130}</a:tableStyleId>
              </a:tblPr>
              <a:tblGrid>
                <a:gridCol w="4294625"/>
              </a:tblGrid>
              <a:tr h="304775">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70375">
                <a:tc>
                  <a:txBody>
                    <a:bodyPr/>
                    <a:lstStyle/>
                    <a:p>
                      <a:pPr indent="0" lvl="0" marL="0" rtl="0" algn="l">
                        <a:spcBef>
                          <a:spcPts val="0"/>
                        </a:spcBef>
                        <a:spcAft>
                          <a:spcPts val="0"/>
                        </a:spcAft>
                        <a:buNone/>
                      </a:pPr>
                      <a:r>
                        <a:rPr lang="en" sz="800"/>
                        <a:t>Bitmap Heap Scan on sorted_sales_data</a:t>
                      </a:r>
                      <a:r>
                        <a:rPr lang="en" sz="800"/>
                        <a:t> </a:t>
                      </a:r>
                      <a:r>
                        <a:rPr lang="en" sz="800"/>
                        <a:t>(cost=12.03..18007.30 rows=1 width=0) </a:t>
                      </a:r>
                      <a:endParaRPr sz="800"/>
                    </a:p>
                    <a:p>
                      <a:pPr indent="0" lvl="0" marL="0" rtl="0" algn="l">
                        <a:spcBef>
                          <a:spcPts val="0"/>
                        </a:spcBef>
                        <a:spcAft>
                          <a:spcPts val="0"/>
                        </a:spcAft>
                        <a:buNone/>
                      </a:pPr>
                      <a:r>
                        <a:rPr lang="en" sz="800"/>
                        <a:t>(actual time=0.121..1.530 rows=10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04775">
                <a:tc>
                  <a:txBody>
                    <a:bodyPr/>
                    <a:lstStyle/>
                    <a:p>
                      <a:pPr indent="0" lvl="0" marL="0" rtl="0" algn="l">
                        <a:spcBef>
                          <a:spcPts val="0"/>
                        </a:spcBef>
                        <a:spcAft>
                          <a:spcPts val="0"/>
                        </a:spcAft>
                        <a:buNone/>
                      </a:pPr>
                      <a:r>
                        <a:rPr lang="en" sz="800"/>
                        <a:t>Recheck Cond: ((ship_date &lt;= '2010-01-08'::date) AND (ship_date = '2010-01-01'::date))</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80150">
                <a:tc>
                  <a:txBody>
                    <a:bodyPr/>
                    <a:lstStyle/>
                    <a:p>
                      <a:pPr indent="0" lvl="0" marL="0" rtl="0" algn="l">
                        <a:spcBef>
                          <a:spcPts val="0"/>
                        </a:spcBef>
                        <a:spcAft>
                          <a:spcPts val="0"/>
                        </a:spcAft>
                        <a:buNone/>
                      </a:pPr>
                      <a:r>
                        <a:rPr lang="en" sz="800"/>
                        <a:t>-&gt;  Bitmap Index Scan on brin_index  (cost=0.00..12.03 rows=7109 width=0)</a:t>
                      </a:r>
                      <a:endParaRPr sz="800"/>
                    </a:p>
                    <a:p>
                      <a:pPr indent="0" lvl="0" marL="0" rtl="0" algn="l">
                        <a:spcBef>
                          <a:spcPts val="0"/>
                        </a:spcBef>
                        <a:spcAft>
                          <a:spcPts val="0"/>
                        </a:spcAft>
                        <a:buNone/>
                      </a:pPr>
                      <a:r>
                        <a:rPr lang="en" sz="800"/>
                        <a:t>(actual time=0.109..0.109 rows=1280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470375">
                <a:tc>
                  <a:txBody>
                    <a:bodyPr/>
                    <a:lstStyle/>
                    <a:p>
                      <a:pPr indent="0" lvl="0" marL="0" rtl="0" algn="l">
                        <a:spcBef>
                          <a:spcPts val="0"/>
                        </a:spcBef>
                        <a:spcAft>
                          <a:spcPts val="0"/>
                        </a:spcAft>
                        <a:buNone/>
                      </a:pPr>
                      <a:r>
                        <a:rPr lang="en" sz="800"/>
                        <a:t>Index Cond: ((ship_date &lt;= '2010-01-08'::date) AND (ship_date = '2010-01-01'::date))</a:t>
                      </a:r>
                      <a:br>
                        <a:rPr lang="en" sz="800"/>
                      </a:br>
                      <a:r>
                        <a:rPr lang="en" sz="800"/>
                        <a:t>Planning Time: </a:t>
                      </a:r>
                      <a:r>
                        <a:rPr lang="en" sz="800"/>
                        <a:t>0.322 ms</a:t>
                      </a:r>
                      <a:r>
                        <a:rPr lang="en" sz="800"/>
                        <a:t> Execution Time: 1.595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graphicFrame>
        <p:nvGraphicFramePr>
          <p:cNvPr id="1650" name="Google Shape;1650;p44"/>
          <p:cNvGraphicFramePr/>
          <p:nvPr/>
        </p:nvGraphicFramePr>
        <p:xfrm>
          <a:off x="5110100" y="3639557"/>
          <a:ext cx="3000000" cy="3000000"/>
        </p:xfrm>
        <a:graphic>
          <a:graphicData uri="http://schemas.openxmlformats.org/drawingml/2006/table">
            <a:tbl>
              <a:tblPr>
                <a:noFill/>
                <a:tableStyleId>{CF8E3EAF-2ED0-4900-A8E6-8A86D3A07712}</a:tableStyleId>
              </a:tblPr>
              <a:tblGrid>
                <a:gridCol w="759875"/>
                <a:gridCol w="932525"/>
                <a:gridCol w="846200"/>
                <a:gridCol w="846200"/>
              </a:tblGrid>
              <a:tr h="285300">
                <a:tc>
                  <a:txBody>
                    <a:bodyPr/>
                    <a:lstStyle/>
                    <a:p>
                      <a:pPr indent="0" lvl="0" marL="0" rtl="0" algn="l">
                        <a:spcBef>
                          <a:spcPts val="0"/>
                        </a:spcBef>
                        <a:spcAft>
                          <a:spcPts val="0"/>
                        </a:spcAft>
                        <a:buNone/>
                      </a:pPr>
                      <a:r>
                        <a:rPr b="1" lang="en" sz="800"/>
                        <a:t>Text Match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285300">
                <a:tc>
                  <a:txBody>
                    <a:bodyPr/>
                    <a:lstStyle/>
                    <a:p>
                      <a:pPr indent="0" lvl="0" marL="0" rtl="0" algn="l">
                        <a:spcBef>
                          <a:spcPts val="0"/>
                        </a:spcBef>
                        <a:spcAft>
                          <a:spcPts val="0"/>
                        </a:spcAft>
                        <a:buNone/>
                      </a:pPr>
                      <a:r>
                        <a:rPr lang="en" sz="800"/>
                        <a:t>Without BRIN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0.532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125.673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431450">
                <a:tc>
                  <a:txBody>
                    <a:bodyPr/>
                    <a:lstStyle/>
                    <a:p>
                      <a:pPr indent="0" lvl="0" marL="0" rtl="0" algn="l">
                        <a:spcBef>
                          <a:spcPts val="0"/>
                        </a:spcBef>
                        <a:spcAft>
                          <a:spcPts val="0"/>
                        </a:spcAft>
                        <a:buNone/>
                      </a:pPr>
                      <a:r>
                        <a:rPr lang="en" sz="800"/>
                        <a:t>With BRIN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Bitmap Heap Scan + Bitmap 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0.229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1.595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651" name="Google Shape;1651;p4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653" name="Google Shape;1653;p44">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654" name="Google Shape;1654;p44">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655" name="Google Shape;1655;p44">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656" name="Google Shape;1656;p44">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657" name="Google Shape;1657;p44"/>
          <p:cNvGrpSpPr/>
          <p:nvPr/>
        </p:nvGrpSpPr>
        <p:grpSpPr>
          <a:xfrm>
            <a:off x="2096900" y="97678"/>
            <a:ext cx="1261267" cy="393675"/>
            <a:chOff x="-5" y="-194444"/>
            <a:chExt cx="1564847" cy="1530023"/>
          </a:xfrm>
        </p:grpSpPr>
        <p:sp>
          <p:nvSpPr>
            <p:cNvPr id="1658" name="Google Shape;1658;p4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grpSp>
        <p:nvGrpSpPr>
          <p:cNvPr id="1665" name="Google Shape;1665;p45"/>
          <p:cNvGrpSpPr/>
          <p:nvPr/>
        </p:nvGrpSpPr>
        <p:grpSpPr>
          <a:xfrm>
            <a:off x="71652" y="108302"/>
            <a:ext cx="405365" cy="398466"/>
            <a:chOff x="42508" y="46478"/>
            <a:chExt cx="463645" cy="455754"/>
          </a:xfrm>
        </p:grpSpPr>
        <p:sp>
          <p:nvSpPr>
            <p:cNvPr id="1666" name="Google Shape;1666;p4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45"/>
          <p:cNvGrpSpPr/>
          <p:nvPr/>
        </p:nvGrpSpPr>
        <p:grpSpPr>
          <a:xfrm>
            <a:off x="597573" y="823368"/>
            <a:ext cx="7802788" cy="947495"/>
            <a:chOff x="597600" y="763025"/>
            <a:chExt cx="8046600" cy="959100"/>
          </a:xfrm>
        </p:grpSpPr>
        <p:sp>
          <p:nvSpPr>
            <p:cNvPr id="1671" name="Google Shape;1671;p45"/>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GiST </a:t>
              </a:r>
              <a:r>
                <a:rPr b="1" lang="en" sz="1600">
                  <a:solidFill>
                    <a:srgbClr val="38761D"/>
                  </a:solidFill>
                </a:rPr>
                <a:t>Index</a:t>
              </a:r>
              <a:endParaRPr b="1" sz="1600">
                <a:solidFill>
                  <a:srgbClr val="38761D"/>
                </a:solidFill>
              </a:endParaRPr>
            </a:p>
          </p:txBody>
        </p:sp>
        <p:sp>
          <p:nvSpPr>
            <p:cNvPr id="1672" name="Google Shape;1672;p45"/>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GiST index stands for Generalised Search Tree index, is a tree-based structure that can handle a variety of different data types.</a:t>
              </a:r>
              <a:endParaRPr>
                <a:latin typeface="Amiko"/>
                <a:ea typeface="Amiko"/>
                <a:cs typeface="Amiko"/>
                <a:sym typeface="Amiko"/>
              </a:endParaRPr>
            </a:p>
          </p:txBody>
        </p:sp>
      </p:grpSp>
      <p:sp>
        <p:nvSpPr>
          <p:cNvPr id="1673" name="Google Shape;1673;p45"/>
          <p:cNvSpPr txBox="1"/>
          <p:nvPr/>
        </p:nvSpPr>
        <p:spPr>
          <a:xfrm>
            <a:off x="607065" y="3431667"/>
            <a:ext cx="7783800" cy="8157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GiST supports a wider range of operators, such as box operators and point operators.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sz="1300">
                <a:latin typeface="Amiko"/>
                <a:ea typeface="Amiko"/>
                <a:cs typeface="Amiko"/>
                <a:sym typeface="Amiko"/>
              </a:rPr>
              <a:t>&lt;&lt;   &amp;&lt;   &amp;&gt;   &gt;&gt;   &lt;&lt;|   &amp;&lt;|   |&amp;&gt;   |&gt;&gt;   @&gt;   &lt;@   ~=   &amp;&amp;</a:t>
            </a:r>
            <a:endParaRPr sz="1300">
              <a:latin typeface="Amiko"/>
              <a:ea typeface="Amiko"/>
              <a:cs typeface="Amiko"/>
              <a:sym typeface="Amiko"/>
            </a:endParaRPr>
          </a:p>
        </p:txBody>
      </p:sp>
      <p:sp>
        <p:nvSpPr>
          <p:cNvPr id="1674" name="Google Shape;1674;p45"/>
          <p:cNvSpPr txBox="1"/>
          <p:nvPr/>
        </p:nvSpPr>
        <p:spPr>
          <a:xfrm>
            <a:off x="607052" y="2303060"/>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GiST can provide fast searching for complex data types such as geometric data and support nearest-neighbour searches.</a:t>
            </a:r>
            <a:endParaRPr>
              <a:latin typeface="Amiko"/>
              <a:ea typeface="Amiko"/>
              <a:cs typeface="Amiko"/>
              <a:sym typeface="Amiko"/>
            </a:endParaRPr>
          </a:p>
        </p:txBody>
      </p:sp>
      <p:sp>
        <p:nvSpPr>
          <p:cNvPr id="1675" name="Google Shape;1675;p4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677" name="Google Shape;1677;p45">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678" name="Google Shape;1678;p45">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679" name="Google Shape;1679;p45">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680" name="Google Shape;1680;p45">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681" name="Google Shape;1681;p45"/>
          <p:cNvGrpSpPr/>
          <p:nvPr/>
        </p:nvGrpSpPr>
        <p:grpSpPr>
          <a:xfrm>
            <a:off x="2096900" y="97678"/>
            <a:ext cx="1261267" cy="393675"/>
            <a:chOff x="-5" y="-194444"/>
            <a:chExt cx="1564847" cy="1530023"/>
          </a:xfrm>
        </p:grpSpPr>
        <p:sp>
          <p:nvSpPr>
            <p:cNvPr id="1682" name="Google Shape;1682;p4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grpSp>
        <p:nvGrpSpPr>
          <p:cNvPr id="1689" name="Google Shape;1689;p46"/>
          <p:cNvGrpSpPr/>
          <p:nvPr/>
        </p:nvGrpSpPr>
        <p:grpSpPr>
          <a:xfrm>
            <a:off x="71652" y="108302"/>
            <a:ext cx="405365" cy="398466"/>
            <a:chOff x="42508" y="46478"/>
            <a:chExt cx="463645" cy="455754"/>
          </a:xfrm>
        </p:grpSpPr>
        <p:sp>
          <p:nvSpPr>
            <p:cNvPr id="1690" name="Google Shape;1690;p4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4" name="Google Shape;1694;p46"/>
          <p:cNvSpPr txBox="1"/>
          <p:nvPr/>
        </p:nvSpPr>
        <p:spPr>
          <a:xfrm>
            <a:off x="616840" y="938174"/>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gist_index</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geom_data</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USING </a:t>
            </a:r>
            <a:r>
              <a:rPr lang="en">
                <a:latin typeface="Courier New"/>
                <a:ea typeface="Courier New"/>
                <a:cs typeface="Courier New"/>
                <a:sym typeface="Courier New"/>
              </a:rPr>
              <a:t>gist(p);</a:t>
            </a:r>
            <a:endParaRPr>
              <a:latin typeface="Courier New"/>
              <a:ea typeface="Courier New"/>
              <a:cs typeface="Courier New"/>
              <a:sym typeface="Courier New"/>
            </a:endParaRPr>
          </a:p>
        </p:txBody>
      </p:sp>
      <p:sp>
        <p:nvSpPr>
          <p:cNvPr id="1695" name="Google Shape;1695;p46"/>
          <p:cNvSpPr txBox="1"/>
          <p:nvPr/>
        </p:nvSpPr>
        <p:spPr>
          <a:xfrm>
            <a:off x="616840" y="1990199"/>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geom_data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ORDER BY </a:t>
            </a:r>
            <a:r>
              <a:rPr lang="en">
                <a:latin typeface="Courier New"/>
                <a:ea typeface="Courier New"/>
                <a:cs typeface="Courier New"/>
                <a:sym typeface="Courier New"/>
              </a:rPr>
              <a:t>p &lt;-&gt; point (120,450) </a:t>
            </a:r>
            <a:r>
              <a:rPr lang="en">
                <a:solidFill>
                  <a:srgbClr val="FF0000"/>
                </a:solidFill>
                <a:latin typeface="Courier New"/>
                <a:ea typeface="Courier New"/>
                <a:cs typeface="Courier New"/>
                <a:sym typeface="Courier New"/>
              </a:rPr>
              <a:t>LIMIT</a:t>
            </a:r>
            <a:r>
              <a:rPr lang="en">
                <a:latin typeface="Courier New"/>
                <a:ea typeface="Courier New"/>
                <a:cs typeface="Courier New"/>
                <a:sym typeface="Courier New"/>
              </a:rPr>
              <a:t> 15</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696" name="Google Shape;1696;p46"/>
          <p:cNvGraphicFramePr/>
          <p:nvPr/>
        </p:nvGraphicFramePr>
        <p:xfrm>
          <a:off x="616850" y="3052000"/>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Only Scan using gist_p on geom_data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(cost=0.14..10.14 rows=100 width=24)</a:t>
                      </a:r>
                      <a:endParaRPr sz="800"/>
                    </a:p>
                    <a:p>
                      <a:pPr indent="0" lvl="0" marL="0" rtl="0" algn="l">
                        <a:spcBef>
                          <a:spcPts val="0"/>
                        </a:spcBef>
                        <a:spcAft>
                          <a:spcPts val="0"/>
                        </a:spcAft>
                        <a:buNone/>
                      </a:pPr>
                      <a:r>
                        <a:rPr lang="en" sz="800"/>
                        <a:t>(actual time=0.094..0.100 rows=15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a:t>
                      </a:r>
                      <a:r>
                        <a:rPr lang="en" sz="800"/>
                        <a:t>0.149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a:t>
                      </a:r>
                      <a:r>
                        <a:rPr lang="en" sz="800"/>
                        <a:t>0.117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697" name="Google Shape;1697;p46"/>
          <p:cNvSpPr txBox="1"/>
          <p:nvPr/>
        </p:nvSpPr>
        <p:spPr>
          <a:xfrm>
            <a:off x="607351" y="676691"/>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GiST Index</a:t>
            </a:r>
            <a:endParaRPr b="1" sz="1600">
              <a:solidFill>
                <a:srgbClr val="38761D"/>
              </a:solidFill>
            </a:endParaRPr>
          </a:p>
        </p:txBody>
      </p:sp>
      <p:graphicFrame>
        <p:nvGraphicFramePr>
          <p:cNvPr id="1698" name="Google Shape;1698;p46"/>
          <p:cNvGraphicFramePr/>
          <p:nvPr/>
        </p:nvGraphicFramePr>
        <p:xfrm>
          <a:off x="3868250" y="3812711"/>
          <a:ext cx="3000000" cy="3000000"/>
        </p:xfrm>
        <a:graphic>
          <a:graphicData uri="http://schemas.openxmlformats.org/drawingml/2006/table">
            <a:tbl>
              <a:tblPr>
                <a:noFill/>
                <a:tableStyleId>{CF8E3EAF-2ED0-4900-A8E6-8A86D3A07712}</a:tableStyleId>
              </a:tblPr>
              <a:tblGrid>
                <a:gridCol w="1133100"/>
                <a:gridCol w="1133100"/>
                <a:gridCol w="1133100"/>
                <a:gridCol w="1133100"/>
              </a:tblGrid>
              <a:tr h="12700">
                <a:tc>
                  <a:txBody>
                    <a:bodyPr/>
                    <a:lstStyle/>
                    <a:p>
                      <a:pPr indent="0" lvl="0" marL="0" rtl="0" algn="l">
                        <a:spcBef>
                          <a:spcPts val="0"/>
                        </a:spcBef>
                        <a:spcAft>
                          <a:spcPts val="0"/>
                        </a:spcAft>
                        <a:buNone/>
                      </a:pPr>
                      <a:r>
                        <a:rPr b="1" lang="en" sz="800"/>
                        <a:t>Point Operator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12700">
                <a:tc>
                  <a:txBody>
                    <a:bodyPr/>
                    <a:lstStyle/>
                    <a:p>
                      <a:pPr indent="0" lvl="0" marL="0" rtl="0" algn="l">
                        <a:spcBef>
                          <a:spcPts val="0"/>
                        </a:spcBef>
                        <a:spcAft>
                          <a:spcPts val="0"/>
                        </a:spcAft>
                        <a:buNone/>
                      </a:pPr>
                      <a:r>
                        <a:rPr lang="en" sz="800"/>
                        <a:t>Without GiST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0.648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0.130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t>With GiST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0.149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0.117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699" name="Google Shape;1699;p4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701" name="Google Shape;1701;p46">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702" name="Google Shape;1702;p46">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703" name="Google Shape;1703;p46">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704" name="Google Shape;1704;p46">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705" name="Google Shape;1705;p46"/>
          <p:cNvGrpSpPr/>
          <p:nvPr/>
        </p:nvGrpSpPr>
        <p:grpSpPr>
          <a:xfrm>
            <a:off x="2096900" y="97678"/>
            <a:ext cx="1261267" cy="393675"/>
            <a:chOff x="-5" y="-194444"/>
            <a:chExt cx="1564847" cy="1530023"/>
          </a:xfrm>
        </p:grpSpPr>
        <p:sp>
          <p:nvSpPr>
            <p:cNvPr id="1706" name="Google Shape;1706;p4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grpSp>
        <p:nvGrpSpPr>
          <p:cNvPr id="1713" name="Google Shape;1713;p47"/>
          <p:cNvGrpSpPr/>
          <p:nvPr/>
        </p:nvGrpSpPr>
        <p:grpSpPr>
          <a:xfrm>
            <a:off x="71652" y="108302"/>
            <a:ext cx="405365" cy="398466"/>
            <a:chOff x="42508" y="46478"/>
            <a:chExt cx="463645" cy="455754"/>
          </a:xfrm>
        </p:grpSpPr>
        <p:sp>
          <p:nvSpPr>
            <p:cNvPr id="1714" name="Google Shape;1714;p4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7"/>
          <p:cNvGrpSpPr/>
          <p:nvPr/>
        </p:nvGrpSpPr>
        <p:grpSpPr>
          <a:xfrm>
            <a:off x="597573" y="823368"/>
            <a:ext cx="7802788" cy="947495"/>
            <a:chOff x="597600" y="763025"/>
            <a:chExt cx="8046600" cy="959100"/>
          </a:xfrm>
        </p:grpSpPr>
        <p:sp>
          <p:nvSpPr>
            <p:cNvPr id="1719" name="Google Shape;1719;p47"/>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SP-</a:t>
              </a:r>
              <a:r>
                <a:rPr b="1" lang="en" sz="1600">
                  <a:solidFill>
                    <a:srgbClr val="38761D"/>
                  </a:solidFill>
                </a:rPr>
                <a:t>GiST Index</a:t>
              </a:r>
              <a:endParaRPr b="1" sz="1600">
                <a:solidFill>
                  <a:srgbClr val="38761D"/>
                </a:solidFill>
              </a:endParaRPr>
            </a:p>
          </p:txBody>
        </p:sp>
        <p:sp>
          <p:nvSpPr>
            <p:cNvPr id="1720" name="Google Shape;1720;p47"/>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SP-GiST stands for space-partitioned GiST. It supports various non-balanced data structures compared to GiST.</a:t>
              </a:r>
              <a:endParaRPr>
                <a:latin typeface="Amiko"/>
                <a:ea typeface="Amiko"/>
                <a:cs typeface="Amiko"/>
                <a:sym typeface="Amiko"/>
              </a:endParaRPr>
            </a:p>
          </p:txBody>
        </p:sp>
      </p:grpSp>
      <p:sp>
        <p:nvSpPr>
          <p:cNvPr id="1721" name="Google Shape;1721;p47"/>
          <p:cNvSpPr txBox="1"/>
          <p:nvPr/>
        </p:nvSpPr>
        <p:spPr>
          <a:xfrm>
            <a:off x="607065" y="3380694"/>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Amiko"/>
                <a:ea typeface="Amiko"/>
                <a:cs typeface="Amiko"/>
                <a:sym typeface="Amiko"/>
              </a:rPr>
              <a:t>The non-balanced structures divide the search space into partitions that may not have equal sizes, allowing for faster searches that match the partitioning rule.</a:t>
            </a:r>
            <a:endParaRPr>
              <a:latin typeface="Amiko"/>
              <a:ea typeface="Amiko"/>
              <a:cs typeface="Amiko"/>
              <a:sym typeface="Amiko"/>
            </a:endParaRPr>
          </a:p>
        </p:txBody>
      </p:sp>
      <p:sp>
        <p:nvSpPr>
          <p:cNvPr id="1722" name="Google Shape;1722;p47"/>
          <p:cNvSpPr txBox="1"/>
          <p:nvPr/>
        </p:nvSpPr>
        <p:spPr>
          <a:xfrm>
            <a:off x="607052" y="2082220"/>
            <a:ext cx="7783800" cy="1031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SP-</a:t>
            </a:r>
            <a:r>
              <a:rPr lang="en">
                <a:latin typeface="Amiko"/>
                <a:ea typeface="Amiko"/>
                <a:cs typeface="Amiko"/>
                <a:sym typeface="Amiko"/>
              </a:rPr>
              <a:t>GiST supports a wider range of operators, such as box operators and point operators.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sz="1300">
                <a:latin typeface="Amiko"/>
                <a:ea typeface="Amiko"/>
                <a:cs typeface="Amiko"/>
                <a:sym typeface="Amiko"/>
              </a:rPr>
              <a:t>&lt;&lt;   &gt;&gt;   ~=   &lt;@   &lt;&lt;|   |&gt;&gt;</a:t>
            </a:r>
            <a:endParaRPr sz="1300">
              <a:latin typeface="Amiko"/>
              <a:ea typeface="Amiko"/>
              <a:cs typeface="Amiko"/>
              <a:sym typeface="Amiko"/>
            </a:endParaRPr>
          </a:p>
        </p:txBody>
      </p:sp>
      <p:sp>
        <p:nvSpPr>
          <p:cNvPr id="1723" name="Google Shape;1723;p4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725" name="Google Shape;1725;p47">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726" name="Google Shape;1726;p47">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727" name="Google Shape;1727;p47">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728" name="Google Shape;1728;p47">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729" name="Google Shape;1729;p47"/>
          <p:cNvGrpSpPr/>
          <p:nvPr/>
        </p:nvGrpSpPr>
        <p:grpSpPr>
          <a:xfrm>
            <a:off x="2096900" y="97678"/>
            <a:ext cx="1261267" cy="393675"/>
            <a:chOff x="-5" y="-194444"/>
            <a:chExt cx="1564847" cy="1530023"/>
          </a:xfrm>
        </p:grpSpPr>
        <p:sp>
          <p:nvSpPr>
            <p:cNvPr id="1730" name="Google Shape;1730;p47"/>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7"/>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7"/>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grpSp>
        <p:nvGrpSpPr>
          <p:cNvPr id="1737" name="Google Shape;1737;p48"/>
          <p:cNvGrpSpPr/>
          <p:nvPr/>
        </p:nvGrpSpPr>
        <p:grpSpPr>
          <a:xfrm>
            <a:off x="71652" y="108302"/>
            <a:ext cx="405365" cy="398466"/>
            <a:chOff x="42508" y="46478"/>
            <a:chExt cx="463645" cy="455754"/>
          </a:xfrm>
        </p:grpSpPr>
        <p:sp>
          <p:nvSpPr>
            <p:cNvPr id="1738" name="Google Shape;1738;p4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2" name="Google Shape;1742;p48"/>
          <p:cNvSpPr txBox="1"/>
          <p:nvPr/>
        </p:nvSpPr>
        <p:spPr>
          <a:xfrm>
            <a:off x="616840" y="928395"/>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spgist_index</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geom_data</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USING </a:t>
            </a:r>
            <a:r>
              <a:rPr lang="en">
                <a:solidFill>
                  <a:srgbClr val="212121"/>
                </a:solidFill>
                <a:latin typeface="Courier New"/>
                <a:ea typeface="Courier New"/>
                <a:cs typeface="Courier New"/>
                <a:sym typeface="Courier New"/>
              </a:rPr>
              <a:t>sp</a:t>
            </a:r>
            <a:r>
              <a:rPr lang="en">
                <a:latin typeface="Courier New"/>
                <a:ea typeface="Courier New"/>
                <a:cs typeface="Courier New"/>
                <a:sym typeface="Courier New"/>
              </a:rPr>
              <a:t>gist(p);</a:t>
            </a:r>
            <a:endParaRPr>
              <a:latin typeface="Courier New"/>
              <a:ea typeface="Courier New"/>
              <a:cs typeface="Courier New"/>
              <a:sym typeface="Courier New"/>
            </a:endParaRPr>
          </a:p>
        </p:txBody>
      </p:sp>
      <p:sp>
        <p:nvSpPr>
          <p:cNvPr id="1743" name="Google Shape;1743;p48"/>
          <p:cNvSpPr txBox="1"/>
          <p:nvPr/>
        </p:nvSpPr>
        <p:spPr>
          <a:xfrm>
            <a:off x="616840" y="1970642"/>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geom_data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ORDER BY </a:t>
            </a:r>
            <a:r>
              <a:rPr lang="en">
                <a:latin typeface="Courier New"/>
                <a:ea typeface="Courier New"/>
                <a:cs typeface="Courier New"/>
                <a:sym typeface="Courier New"/>
              </a:rPr>
              <a:t>p &lt;-&gt; point '(101,450)' </a:t>
            </a:r>
            <a:r>
              <a:rPr lang="en">
                <a:solidFill>
                  <a:srgbClr val="FF0000"/>
                </a:solidFill>
                <a:latin typeface="Courier New"/>
                <a:ea typeface="Courier New"/>
                <a:cs typeface="Courier New"/>
                <a:sym typeface="Courier New"/>
              </a:rPr>
              <a:t>LIMIT</a:t>
            </a:r>
            <a:r>
              <a:rPr lang="en">
                <a:latin typeface="Courier New"/>
                <a:ea typeface="Courier New"/>
                <a:cs typeface="Courier New"/>
                <a:sym typeface="Courier New"/>
              </a:rPr>
              <a:t> 15</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744" name="Google Shape;1744;p48"/>
          <p:cNvGraphicFramePr/>
          <p:nvPr/>
        </p:nvGraphicFramePr>
        <p:xfrm>
          <a:off x="616850" y="3052000"/>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Only Scan using spgist_index on geom_data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(cost=0.14..18.14 rows=100 width=24)</a:t>
                      </a:r>
                      <a:r>
                        <a:rPr lang="en" sz="800"/>
                        <a:t> </a:t>
                      </a:r>
                      <a:endParaRPr sz="800"/>
                    </a:p>
                    <a:p>
                      <a:pPr indent="0" lvl="0" marL="0" rtl="0" algn="l">
                        <a:spcBef>
                          <a:spcPts val="0"/>
                        </a:spcBef>
                        <a:spcAft>
                          <a:spcPts val="0"/>
                        </a:spcAft>
                        <a:buNone/>
                      </a:pPr>
                      <a:r>
                        <a:rPr lang="en" sz="800"/>
                        <a:t>(actual time=0.035..0.040 rows=8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a:t>
                      </a:r>
                      <a:r>
                        <a:rPr lang="en" sz="800"/>
                        <a:t>0.171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a:t>
                      </a:r>
                      <a:r>
                        <a:rPr lang="en" sz="800"/>
                        <a:t>0.060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745" name="Google Shape;1745;p48"/>
          <p:cNvSpPr txBox="1"/>
          <p:nvPr/>
        </p:nvSpPr>
        <p:spPr>
          <a:xfrm>
            <a:off x="617130" y="666912"/>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SP-GiST Index</a:t>
            </a:r>
            <a:endParaRPr b="1" sz="1600">
              <a:solidFill>
                <a:srgbClr val="38761D"/>
              </a:solidFill>
            </a:endParaRPr>
          </a:p>
        </p:txBody>
      </p:sp>
      <p:graphicFrame>
        <p:nvGraphicFramePr>
          <p:cNvPr id="1746" name="Google Shape;1746;p48"/>
          <p:cNvGraphicFramePr/>
          <p:nvPr/>
        </p:nvGraphicFramePr>
        <p:xfrm>
          <a:off x="3867825" y="3702467"/>
          <a:ext cx="3000000" cy="3000000"/>
        </p:xfrm>
        <a:graphic>
          <a:graphicData uri="http://schemas.openxmlformats.org/drawingml/2006/table">
            <a:tbl>
              <a:tblPr>
                <a:noFill/>
                <a:tableStyleId>{CF8E3EAF-2ED0-4900-A8E6-8A86D3A07712}</a:tableStyleId>
              </a:tblPr>
              <a:tblGrid>
                <a:gridCol w="1138000"/>
                <a:gridCol w="1138000"/>
                <a:gridCol w="1138000"/>
                <a:gridCol w="1138000"/>
              </a:tblGrid>
              <a:tr h="246350">
                <a:tc>
                  <a:txBody>
                    <a:bodyPr/>
                    <a:lstStyle/>
                    <a:p>
                      <a:pPr indent="0" lvl="0" marL="0" rtl="0" algn="l">
                        <a:spcBef>
                          <a:spcPts val="0"/>
                        </a:spcBef>
                        <a:spcAft>
                          <a:spcPts val="0"/>
                        </a:spcAft>
                        <a:buNone/>
                      </a:pPr>
                      <a:r>
                        <a:rPr b="1" lang="en" sz="800"/>
                        <a:t>Point Operator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246350">
                <a:tc>
                  <a:txBody>
                    <a:bodyPr/>
                    <a:lstStyle/>
                    <a:p>
                      <a:pPr indent="0" lvl="0" marL="0" rtl="0" algn="l">
                        <a:spcBef>
                          <a:spcPts val="0"/>
                        </a:spcBef>
                        <a:spcAft>
                          <a:spcPts val="0"/>
                        </a:spcAft>
                        <a:buNone/>
                      </a:pPr>
                      <a:r>
                        <a:rPr lang="en" sz="800"/>
                        <a:t>Without SP-GiST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0.454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0.115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246350">
                <a:tc>
                  <a:txBody>
                    <a:bodyPr/>
                    <a:lstStyle/>
                    <a:p>
                      <a:pPr indent="0" lvl="0" marL="0" rtl="0" algn="l">
                        <a:spcBef>
                          <a:spcPts val="0"/>
                        </a:spcBef>
                        <a:spcAft>
                          <a:spcPts val="0"/>
                        </a:spcAft>
                        <a:buNone/>
                      </a:pPr>
                      <a:r>
                        <a:rPr lang="en" sz="800"/>
                        <a:t>With SP-GiST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0.171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0.060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747" name="Google Shape;1747;p4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749" name="Google Shape;1749;p48">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750" name="Google Shape;1750;p48">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751" name="Google Shape;1751;p48">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752" name="Google Shape;1752;p48">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753" name="Google Shape;1753;p48"/>
          <p:cNvGrpSpPr/>
          <p:nvPr/>
        </p:nvGrpSpPr>
        <p:grpSpPr>
          <a:xfrm>
            <a:off x="2096900" y="97678"/>
            <a:ext cx="1261267" cy="393675"/>
            <a:chOff x="-5" y="-194444"/>
            <a:chExt cx="1564847" cy="1530023"/>
          </a:xfrm>
        </p:grpSpPr>
        <p:sp>
          <p:nvSpPr>
            <p:cNvPr id="1754" name="Google Shape;1754;p48"/>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8"/>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8"/>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grpSp>
        <p:nvGrpSpPr>
          <p:cNvPr id="1301" name="Google Shape;1301;p31"/>
          <p:cNvGrpSpPr/>
          <p:nvPr/>
        </p:nvGrpSpPr>
        <p:grpSpPr>
          <a:xfrm>
            <a:off x="71652" y="108302"/>
            <a:ext cx="405365" cy="398466"/>
            <a:chOff x="42508" y="46478"/>
            <a:chExt cx="463645" cy="455754"/>
          </a:xfrm>
        </p:grpSpPr>
        <p:sp>
          <p:nvSpPr>
            <p:cNvPr id="1302" name="Google Shape;1302;p3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31"/>
          <p:cNvGrpSpPr/>
          <p:nvPr/>
        </p:nvGrpSpPr>
        <p:grpSpPr>
          <a:xfrm>
            <a:off x="597573" y="823368"/>
            <a:ext cx="7802788" cy="947495"/>
            <a:chOff x="597600" y="763025"/>
            <a:chExt cx="8046600" cy="959100"/>
          </a:xfrm>
        </p:grpSpPr>
        <p:sp>
          <p:nvSpPr>
            <p:cNvPr id="1307" name="Google Shape;1307;p3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PostgreSQL</a:t>
              </a:r>
              <a:endParaRPr b="1" sz="1600">
                <a:solidFill>
                  <a:srgbClr val="38761D"/>
                </a:solidFill>
              </a:endParaRPr>
            </a:p>
          </p:txBody>
        </p:sp>
        <p:sp>
          <p:nvSpPr>
            <p:cNvPr id="1308" name="Google Shape;1308;p31"/>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 powerful open-source relational database management system that is com-</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monly used in enterprise-level applications.</a:t>
              </a:r>
              <a:endParaRPr>
                <a:latin typeface="Amiko"/>
                <a:ea typeface="Amiko"/>
                <a:cs typeface="Amiko"/>
                <a:sym typeface="Amiko"/>
              </a:endParaRPr>
            </a:p>
          </p:txBody>
        </p:sp>
      </p:grpSp>
      <p:grpSp>
        <p:nvGrpSpPr>
          <p:cNvPr id="1309" name="Google Shape;1309;p31"/>
          <p:cNvGrpSpPr/>
          <p:nvPr/>
        </p:nvGrpSpPr>
        <p:grpSpPr>
          <a:xfrm>
            <a:off x="597573" y="2089918"/>
            <a:ext cx="7802788" cy="947495"/>
            <a:chOff x="597600" y="763025"/>
            <a:chExt cx="8046600" cy="959100"/>
          </a:xfrm>
        </p:grpSpPr>
        <p:sp>
          <p:nvSpPr>
            <p:cNvPr id="1310" name="Google Shape;1310;p3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Database Tuning</a:t>
              </a:r>
              <a:endParaRPr b="1" sz="1600">
                <a:solidFill>
                  <a:srgbClr val="38761D"/>
                </a:solidFill>
              </a:endParaRPr>
            </a:p>
          </p:txBody>
        </p:sp>
        <p:sp>
          <p:nvSpPr>
            <p:cNvPr id="1311" name="Google Shape;1311;p31"/>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The process of optimising a database’s performance by adjusting its configuration parameters, such as indexing, caching and serialisability.</a:t>
              </a:r>
              <a:endParaRPr>
                <a:latin typeface="Amiko"/>
                <a:ea typeface="Amiko"/>
                <a:cs typeface="Amiko"/>
                <a:sym typeface="Amiko"/>
              </a:endParaRPr>
            </a:p>
          </p:txBody>
        </p:sp>
      </p:grpSp>
      <p:grpSp>
        <p:nvGrpSpPr>
          <p:cNvPr id="1312" name="Google Shape;1312;p31"/>
          <p:cNvGrpSpPr/>
          <p:nvPr/>
        </p:nvGrpSpPr>
        <p:grpSpPr>
          <a:xfrm>
            <a:off x="597573" y="3331262"/>
            <a:ext cx="7802788" cy="732034"/>
            <a:chOff x="597600" y="763025"/>
            <a:chExt cx="8046600" cy="741000"/>
          </a:xfrm>
        </p:grpSpPr>
        <p:sp>
          <p:nvSpPr>
            <p:cNvPr id="1313" name="Google Shape;1313;p3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Today’s Focus</a:t>
              </a:r>
              <a:endParaRPr b="1" sz="1600">
                <a:solidFill>
                  <a:srgbClr val="38761D"/>
                </a:solidFill>
              </a:endParaRPr>
            </a:p>
          </p:txBody>
        </p:sp>
        <p:sp>
          <p:nvSpPr>
            <p:cNvPr id="1314" name="Google Shape;1314;p31"/>
            <p:cNvSpPr txBox="1"/>
            <p:nvPr/>
          </p:nvSpPr>
          <p:spPr>
            <a:xfrm>
              <a:off x="607350" y="1099025"/>
              <a:ext cx="8027100" cy="40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Indexing types and tuning</a:t>
              </a:r>
              <a:endParaRPr>
                <a:latin typeface="Amiko"/>
                <a:ea typeface="Amiko"/>
                <a:cs typeface="Amiko"/>
                <a:sym typeface="Amiko"/>
              </a:endParaRPr>
            </a:p>
          </p:txBody>
        </p:sp>
      </p:grpSp>
      <p:sp>
        <p:nvSpPr>
          <p:cNvPr id="1315" name="Google Shape;1315;p3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317" name="Google Shape;1317;p31">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318" name="Google Shape;1318;p31">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319" name="Google Shape;1319;p31">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320" name="Google Shape;1320;p31">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321" name="Google Shape;1321;p31"/>
          <p:cNvGrpSpPr/>
          <p:nvPr/>
        </p:nvGrpSpPr>
        <p:grpSpPr>
          <a:xfrm>
            <a:off x="755875" y="97691"/>
            <a:ext cx="1261267" cy="393675"/>
            <a:chOff x="-5" y="-194444"/>
            <a:chExt cx="1564847" cy="1530023"/>
          </a:xfrm>
        </p:grpSpPr>
        <p:sp>
          <p:nvSpPr>
            <p:cNvPr id="1322" name="Google Shape;1322;p3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grpSp>
        <p:nvGrpSpPr>
          <p:cNvPr id="1761" name="Google Shape;1761;p49"/>
          <p:cNvGrpSpPr/>
          <p:nvPr/>
        </p:nvGrpSpPr>
        <p:grpSpPr>
          <a:xfrm>
            <a:off x="71652" y="108302"/>
            <a:ext cx="405365" cy="398466"/>
            <a:chOff x="42508" y="46478"/>
            <a:chExt cx="463645" cy="455754"/>
          </a:xfrm>
        </p:grpSpPr>
        <p:sp>
          <p:nvSpPr>
            <p:cNvPr id="1762" name="Google Shape;1762;p4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6" name="Google Shape;1766;p49"/>
          <p:cNvGrpSpPr/>
          <p:nvPr/>
        </p:nvGrpSpPr>
        <p:grpSpPr>
          <a:xfrm>
            <a:off x="597573" y="823368"/>
            <a:ext cx="7802788" cy="732034"/>
            <a:chOff x="597600" y="763025"/>
            <a:chExt cx="8046600" cy="741000"/>
          </a:xfrm>
        </p:grpSpPr>
        <p:sp>
          <p:nvSpPr>
            <p:cNvPr id="1767" name="Google Shape;1767;p49"/>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Multicolumn Indexes</a:t>
              </a:r>
              <a:endParaRPr b="1" sz="1600">
                <a:solidFill>
                  <a:srgbClr val="38761D"/>
                </a:solidFill>
              </a:endParaRPr>
            </a:p>
          </p:txBody>
        </p:sp>
        <p:sp>
          <p:nvSpPr>
            <p:cNvPr id="1768" name="Google Shape;1768;p49"/>
            <p:cNvSpPr txBox="1"/>
            <p:nvPr/>
          </p:nvSpPr>
          <p:spPr>
            <a:xfrm>
              <a:off x="607350" y="1099025"/>
              <a:ext cx="8027100" cy="40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In PostgreSQL, an index can be defined on multiple columns of a table.</a:t>
              </a:r>
              <a:endParaRPr>
                <a:latin typeface="Amiko"/>
                <a:ea typeface="Amiko"/>
                <a:cs typeface="Amiko"/>
                <a:sym typeface="Amiko"/>
              </a:endParaRPr>
            </a:p>
          </p:txBody>
        </p:sp>
      </p:grpSp>
      <p:graphicFrame>
        <p:nvGraphicFramePr>
          <p:cNvPr id="1769" name="Google Shape;1769;p49"/>
          <p:cNvGraphicFramePr/>
          <p:nvPr/>
        </p:nvGraphicFramePr>
        <p:xfrm>
          <a:off x="597575" y="3024793"/>
          <a:ext cx="3000000" cy="3000000"/>
        </p:xfrm>
        <a:graphic>
          <a:graphicData uri="http://schemas.openxmlformats.org/drawingml/2006/table">
            <a:tbl>
              <a:tblPr>
                <a:noFill/>
                <a:tableStyleId>{21D6F137-FCA2-4200-BB53-52DDBD704130}</a:tableStyleId>
              </a:tblPr>
              <a:tblGrid>
                <a:gridCol w="1034150"/>
                <a:gridCol w="1034150"/>
                <a:gridCol w="1034150"/>
                <a:gridCol w="1034150"/>
                <a:gridCol w="1200400"/>
                <a:gridCol w="1092800"/>
                <a:gridCol w="1372975"/>
              </a:tblGrid>
              <a:tr h="381000">
                <a:tc>
                  <a:txBody>
                    <a:bodyPr/>
                    <a:lstStyle/>
                    <a:p>
                      <a:pPr indent="0" lvl="0" marL="0" rtl="0" algn="ctr">
                        <a:spcBef>
                          <a:spcPts val="0"/>
                        </a:spcBef>
                        <a:spcAft>
                          <a:spcPts val="0"/>
                        </a:spcAft>
                        <a:buNone/>
                      </a:pPr>
                      <a:r>
                        <a:t/>
                      </a:r>
                      <a:endParaRPr sz="900"/>
                    </a:p>
                  </a:txBody>
                  <a:tcPr marT="91425" marB="91425" marR="91425" marL="91425" anchor="ctr">
                    <a:lnL cap="flat" cmpd="sng" w="9525">
                      <a:solidFill>
                        <a:srgbClr val="4A86E8">
                          <a:alpha val="0"/>
                        </a:srgbClr>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alpha val="0"/>
                        </a:srgbClr>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b="1" lang="en" sz="900"/>
                        <a:t>B-Tree</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900"/>
                        <a:t>Hash</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900"/>
                        <a:t>GiST</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900"/>
                        <a:t>SP-GiST</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900"/>
                        <a:t>GIN</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900"/>
                        <a:t>BRIN</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28975">
                <a:tc>
                  <a:txBody>
                    <a:bodyPr/>
                    <a:lstStyle/>
                    <a:p>
                      <a:pPr indent="0" lvl="0" marL="0" rtl="0" algn="ctr">
                        <a:spcBef>
                          <a:spcPts val="0"/>
                        </a:spcBef>
                        <a:spcAft>
                          <a:spcPts val="0"/>
                        </a:spcAft>
                        <a:buNone/>
                      </a:pPr>
                      <a:r>
                        <a:rPr b="1" lang="en" sz="900"/>
                        <a:t>Multicolumn Index</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900"/>
                        <a:t>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Not 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Not 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Support</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900"/>
                        <a:t>Column Priority</a:t>
                      </a:r>
                      <a:endParaRPr b="1"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900"/>
                        <a:t>Leading columns</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N.A.</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First column</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N.A.</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Same priority</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ctr">
                        <a:spcBef>
                          <a:spcPts val="0"/>
                        </a:spcBef>
                        <a:spcAft>
                          <a:spcPts val="0"/>
                        </a:spcAft>
                        <a:buNone/>
                      </a:pPr>
                      <a:r>
                        <a:rPr lang="en" sz="900"/>
                        <a:t>Same priority</a:t>
                      </a:r>
                      <a:endParaRPr sz="9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bl>
          </a:graphicData>
        </a:graphic>
      </p:graphicFrame>
      <p:sp>
        <p:nvSpPr>
          <p:cNvPr id="1770" name="Google Shape;1770;p49"/>
          <p:cNvSpPr txBox="1"/>
          <p:nvPr/>
        </p:nvSpPr>
        <p:spPr>
          <a:xfrm>
            <a:off x="607065" y="1874445"/>
            <a:ext cx="7783800" cy="831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In PostgreSQL, only B-Tree, GiST, GIN and BRIN supports multicolumn indexes. All multicolumn indexes can be used with queries on any subset of  the indexed columns but the effectiveness is different for each index type based on column priorities.</a:t>
            </a:r>
            <a:endParaRPr>
              <a:latin typeface="Amiko"/>
              <a:ea typeface="Amiko"/>
              <a:cs typeface="Amiko"/>
              <a:sym typeface="Amiko"/>
            </a:endParaRPr>
          </a:p>
        </p:txBody>
      </p:sp>
      <p:sp>
        <p:nvSpPr>
          <p:cNvPr id="1771" name="Google Shape;1771;p4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773" name="Google Shape;1773;p49">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774" name="Google Shape;1774;p49">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775" name="Google Shape;1775;p49">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776" name="Google Shape;1776;p49">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777" name="Google Shape;1777;p49"/>
          <p:cNvGrpSpPr/>
          <p:nvPr/>
        </p:nvGrpSpPr>
        <p:grpSpPr>
          <a:xfrm>
            <a:off x="3439025" y="97675"/>
            <a:ext cx="1762018" cy="393675"/>
            <a:chOff x="-5" y="-194444"/>
            <a:chExt cx="1564847" cy="1530023"/>
          </a:xfrm>
        </p:grpSpPr>
        <p:sp>
          <p:nvSpPr>
            <p:cNvPr id="1778" name="Google Shape;1778;p49"/>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9"/>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9"/>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grpSp>
        <p:nvGrpSpPr>
          <p:cNvPr id="1785" name="Google Shape;1785;p50"/>
          <p:cNvGrpSpPr/>
          <p:nvPr/>
        </p:nvGrpSpPr>
        <p:grpSpPr>
          <a:xfrm>
            <a:off x="71652" y="108302"/>
            <a:ext cx="405365" cy="398466"/>
            <a:chOff x="42508" y="46478"/>
            <a:chExt cx="463645" cy="455754"/>
          </a:xfrm>
        </p:grpSpPr>
        <p:sp>
          <p:nvSpPr>
            <p:cNvPr id="1786" name="Google Shape;1786;p5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0" name="Google Shape;1790;p50"/>
          <p:cNvSpPr txBox="1"/>
          <p:nvPr/>
        </p:nvSpPr>
        <p:spPr>
          <a:xfrm>
            <a:off x="616840" y="987066"/>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a:t>
            </a:r>
            <a:r>
              <a:rPr lang="en">
                <a:latin typeface="Courier New"/>
                <a:ea typeface="Courier New"/>
                <a:cs typeface="Courier New"/>
                <a:sym typeface="Courier New"/>
              </a:rPr>
              <a:t>index_multi_btree</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a:t>
            </a:r>
            <a:r>
              <a:rPr lang="en">
                <a:latin typeface="Courier New"/>
                <a:ea typeface="Courier New"/>
                <a:cs typeface="Courier New"/>
                <a:sym typeface="Courier New"/>
              </a:rPr>
              <a:t>sales_data(ship_date, units_sold);</a:t>
            </a:r>
            <a:endParaRPr>
              <a:latin typeface="Courier New"/>
              <a:ea typeface="Courier New"/>
              <a:cs typeface="Courier New"/>
              <a:sym typeface="Courier New"/>
            </a:endParaRPr>
          </a:p>
        </p:txBody>
      </p:sp>
      <p:sp>
        <p:nvSpPr>
          <p:cNvPr id="1791" name="Google Shape;1791;p50"/>
          <p:cNvSpPr txBox="1"/>
          <p:nvPr/>
        </p:nvSpPr>
        <p:spPr>
          <a:xfrm>
            <a:off x="616840" y="1843510"/>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COUNT(</a:t>
            </a:r>
            <a:r>
              <a:rPr lang="en">
                <a:solidFill>
                  <a:srgbClr val="212121"/>
                </a:solidFill>
                <a:latin typeface="Courier New"/>
                <a:ea typeface="Courier New"/>
                <a:cs typeface="Courier New"/>
                <a:sym typeface="Courier New"/>
              </a:rPr>
              <a:t>*</a:t>
            </a:r>
            <a:r>
              <a:rPr lang="en">
                <a:solidFill>
                  <a:srgbClr val="FF0000"/>
                </a:solidFill>
                <a:latin typeface="Courier New"/>
                <a:ea typeface="Courier New"/>
                <a:cs typeface="Courier New"/>
                <a:sym typeface="Courier New"/>
              </a:rPr>
              <a:t>)</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a:t>
            </a:r>
            <a:r>
              <a:rPr lang="en">
                <a:latin typeface="Courier New"/>
                <a:ea typeface="Courier New"/>
                <a:cs typeface="Courier New"/>
                <a:sym typeface="Courier New"/>
              </a:rPr>
              <a:t>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ship_date = '2020-05-24' </a:t>
            </a:r>
            <a:r>
              <a:rPr lang="en">
                <a:solidFill>
                  <a:srgbClr val="FF0000"/>
                </a:solidFill>
                <a:latin typeface="Courier New"/>
                <a:ea typeface="Courier New"/>
                <a:cs typeface="Courier New"/>
                <a:sym typeface="Courier New"/>
              </a:rPr>
              <a:t>AND</a:t>
            </a:r>
            <a:r>
              <a:rPr lang="en">
                <a:latin typeface="Courier New"/>
                <a:ea typeface="Courier New"/>
                <a:cs typeface="Courier New"/>
                <a:sym typeface="Courier New"/>
              </a:rPr>
              <a:t> units_sold &gt;= 1000</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sp>
        <p:nvSpPr>
          <p:cNvPr id="1792" name="Google Shape;1792;p50"/>
          <p:cNvSpPr txBox="1"/>
          <p:nvPr/>
        </p:nvSpPr>
        <p:spPr>
          <a:xfrm>
            <a:off x="607398" y="647368"/>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a:solidFill>
                  <a:srgbClr val="212121"/>
                </a:solidFill>
              </a:rPr>
              <a:t>A multicolumn index can be used for index scan</a:t>
            </a:r>
            <a:endParaRPr>
              <a:solidFill>
                <a:srgbClr val="212121"/>
              </a:solidFill>
            </a:endParaRPr>
          </a:p>
        </p:txBody>
      </p:sp>
      <p:graphicFrame>
        <p:nvGraphicFramePr>
          <p:cNvPr id="1793" name="Google Shape;1793;p50"/>
          <p:cNvGraphicFramePr/>
          <p:nvPr/>
        </p:nvGraphicFramePr>
        <p:xfrm>
          <a:off x="616854" y="2993526"/>
          <a:ext cx="3000000" cy="3000000"/>
        </p:xfrm>
        <a:graphic>
          <a:graphicData uri="http://schemas.openxmlformats.org/drawingml/2006/table">
            <a:tbl>
              <a:tblPr>
                <a:noFill/>
                <a:tableStyleId>{21D6F137-FCA2-4200-BB53-52DDBD704130}</a:tableStyleId>
              </a:tblPr>
              <a:tblGrid>
                <a:gridCol w="4294625"/>
              </a:tblGrid>
              <a:tr h="304775">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70375">
                <a:tc>
                  <a:txBody>
                    <a:bodyPr/>
                    <a:lstStyle/>
                    <a:p>
                      <a:pPr indent="0" lvl="0" marL="0" rtl="0" algn="l">
                        <a:spcBef>
                          <a:spcPts val="0"/>
                        </a:spcBef>
                        <a:spcAft>
                          <a:spcPts val="0"/>
                        </a:spcAft>
                        <a:buNone/>
                      </a:pPr>
                      <a:r>
                        <a:rPr lang="en" sz="800"/>
                        <a:t>Bitmap Heap Scan on sales_data  (cost=13.31..1756.88 rows=476 width=107) </a:t>
                      </a:r>
                      <a:endParaRPr sz="800"/>
                    </a:p>
                    <a:p>
                      <a:pPr indent="0" lvl="0" marL="0" rtl="0" algn="l">
                        <a:spcBef>
                          <a:spcPts val="0"/>
                        </a:spcBef>
                        <a:spcAft>
                          <a:spcPts val="0"/>
                        </a:spcAft>
                        <a:buNone/>
                      </a:pPr>
                      <a:r>
                        <a:rPr lang="en" sz="800"/>
                        <a:t>(actual time=0.204..2.696 rows=478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04775">
                <a:tc>
                  <a:txBody>
                    <a:bodyPr/>
                    <a:lstStyle/>
                    <a:p>
                      <a:pPr indent="0" lvl="0" marL="0" rtl="0" algn="l">
                        <a:spcBef>
                          <a:spcPts val="0"/>
                        </a:spcBef>
                        <a:spcAft>
                          <a:spcPts val="0"/>
                        </a:spcAft>
                        <a:buNone/>
                      </a:pPr>
                      <a:r>
                        <a:rPr lang="en" sz="800"/>
                        <a:t>Recheck Cond: ((ship_date = '2020-05-24'::date) AND (units_sold &gt;= 1000))</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480150">
                <a:tc>
                  <a:txBody>
                    <a:bodyPr/>
                    <a:lstStyle/>
                    <a:p>
                      <a:pPr indent="0" lvl="0" marL="0" rtl="0" algn="l">
                        <a:spcBef>
                          <a:spcPts val="0"/>
                        </a:spcBef>
                        <a:spcAft>
                          <a:spcPts val="0"/>
                        </a:spcAft>
                        <a:buNone/>
                      </a:pPr>
                      <a:r>
                        <a:rPr lang="en" sz="800"/>
                        <a:t>-&gt; Bitmap Index Scan on index_multi_btree  (cost=0.00..13.19 rows=476 width=0) (actual time=0.136..0.136 rows=478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470375">
                <a:tc>
                  <a:txBody>
                    <a:bodyPr/>
                    <a:lstStyle/>
                    <a:p>
                      <a:pPr indent="0" lvl="0" marL="0" rtl="0" algn="l">
                        <a:spcBef>
                          <a:spcPts val="0"/>
                        </a:spcBef>
                        <a:spcAft>
                          <a:spcPts val="0"/>
                        </a:spcAft>
                        <a:buNone/>
                      </a:pPr>
                      <a:r>
                        <a:rPr lang="en" sz="800"/>
                        <a:t>Index Cond: ((ship_date = '2020-05-24'::date) AND (units_sold &gt;= 1000))</a:t>
                      </a:r>
                      <a:br>
                        <a:rPr lang="en" sz="800"/>
                      </a:br>
                      <a:r>
                        <a:rPr lang="en" sz="800"/>
                        <a:t>Planning Time: 0.271 ms Execution Time: 2.756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794" name="Google Shape;1794;p5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796" name="Google Shape;1796;p50">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797" name="Google Shape;1797;p50">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798" name="Google Shape;1798;p50">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799" name="Google Shape;1799;p50">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800" name="Google Shape;1800;p50"/>
          <p:cNvGrpSpPr/>
          <p:nvPr/>
        </p:nvGrpSpPr>
        <p:grpSpPr>
          <a:xfrm>
            <a:off x="3439025" y="97675"/>
            <a:ext cx="1762018" cy="393675"/>
            <a:chOff x="-5" y="-194444"/>
            <a:chExt cx="1564847" cy="1530023"/>
          </a:xfrm>
        </p:grpSpPr>
        <p:sp>
          <p:nvSpPr>
            <p:cNvPr id="1801" name="Google Shape;1801;p50"/>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0"/>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0"/>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grpSp>
        <p:nvGrpSpPr>
          <p:cNvPr id="1808" name="Google Shape;1808;p51"/>
          <p:cNvGrpSpPr/>
          <p:nvPr/>
        </p:nvGrpSpPr>
        <p:grpSpPr>
          <a:xfrm>
            <a:off x="71652" y="108302"/>
            <a:ext cx="405365" cy="398466"/>
            <a:chOff x="42508" y="46478"/>
            <a:chExt cx="463645" cy="455754"/>
          </a:xfrm>
        </p:grpSpPr>
        <p:sp>
          <p:nvSpPr>
            <p:cNvPr id="1809" name="Google Shape;1809;p5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51"/>
          <p:cNvSpPr txBox="1"/>
          <p:nvPr/>
        </p:nvSpPr>
        <p:spPr>
          <a:xfrm>
            <a:off x="616840" y="1035959"/>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index_multi_btree</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sales_data(ship_date, units_sold);</a:t>
            </a:r>
            <a:endParaRPr>
              <a:latin typeface="Courier New"/>
              <a:ea typeface="Courier New"/>
              <a:cs typeface="Courier New"/>
              <a:sym typeface="Courier New"/>
            </a:endParaRPr>
          </a:p>
        </p:txBody>
      </p:sp>
      <p:sp>
        <p:nvSpPr>
          <p:cNvPr id="1814" name="Google Shape;1814;p51"/>
          <p:cNvSpPr txBox="1"/>
          <p:nvPr/>
        </p:nvSpPr>
        <p:spPr>
          <a:xfrm>
            <a:off x="616840" y="1882624"/>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ship_date = </a:t>
            </a:r>
            <a:r>
              <a:rPr lang="en">
                <a:latin typeface="Courier New"/>
                <a:ea typeface="Courier New"/>
                <a:cs typeface="Courier New"/>
                <a:sym typeface="Courier New"/>
              </a:rPr>
              <a:t>'2019-08-30'</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815" name="Google Shape;1815;p51"/>
          <p:cNvGraphicFramePr/>
          <p:nvPr/>
        </p:nvGraphicFramePr>
        <p:xfrm>
          <a:off x="616850" y="3022664"/>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Only Scan using index_multi_btree on sales_data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(cost=0.43..25.67 rows=528 width=0) </a:t>
                      </a:r>
                      <a:r>
                        <a:rPr lang="en" sz="800"/>
                        <a:t> </a:t>
                      </a:r>
                      <a:endParaRPr sz="800"/>
                    </a:p>
                    <a:p>
                      <a:pPr indent="0" lvl="0" marL="0" rtl="0" algn="l">
                        <a:spcBef>
                          <a:spcPts val="0"/>
                        </a:spcBef>
                        <a:spcAft>
                          <a:spcPts val="0"/>
                        </a:spcAft>
                        <a:buNone/>
                      </a:pPr>
                      <a:r>
                        <a:rPr lang="en" sz="800"/>
                        <a:t>(actual time=0.087..0.186 rows=539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0.044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0.249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816" name="Google Shape;1816;p51"/>
          <p:cNvSpPr txBox="1"/>
          <p:nvPr/>
        </p:nvSpPr>
        <p:spPr>
          <a:xfrm>
            <a:off x="617125" y="735350"/>
            <a:ext cx="77838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a:solidFill>
                  <a:srgbClr val="212121"/>
                </a:solidFill>
              </a:rPr>
              <a:t>A multicolumn index can be used on only the leading column.</a:t>
            </a:r>
            <a:endParaRPr>
              <a:solidFill>
                <a:srgbClr val="212121"/>
              </a:solidFill>
            </a:endParaRPr>
          </a:p>
        </p:txBody>
      </p:sp>
      <p:sp>
        <p:nvSpPr>
          <p:cNvPr id="1817" name="Google Shape;1817;p5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819" name="Google Shape;1819;p51">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820" name="Google Shape;1820;p51">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821" name="Google Shape;1821;p51">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822" name="Google Shape;1822;p51">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823" name="Google Shape;1823;p51"/>
          <p:cNvGrpSpPr/>
          <p:nvPr/>
        </p:nvGrpSpPr>
        <p:grpSpPr>
          <a:xfrm>
            <a:off x="3439025" y="97675"/>
            <a:ext cx="1762018" cy="393675"/>
            <a:chOff x="-5" y="-194444"/>
            <a:chExt cx="1564847" cy="1530023"/>
          </a:xfrm>
        </p:grpSpPr>
        <p:sp>
          <p:nvSpPr>
            <p:cNvPr id="1824" name="Google Shape;1824;p5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grpSp>
        <p:nvGrpSpPr>
          <p:cNvPr id="1831" name="Google Shape;1831;p52"/>
          <p:cNvGrpSpPr/>
          <p:nvPr/>
        </p:nvGrpSpPr>
        <p:grpSpPr>
          <a:xfrm>
            <a:off x="71652" y="108302"/>
            <a:ext cx="405365" cy="398466"/>
            <a:chOff x="42508" y="46478"/>
            <a:chExt cx="463645" cy="455754"/>
          </a:xfrm>
        </p:grpSpPr>
        <p:sp>
          <p:nvSpPr>
            <p:cNvPr id="1832" name="Google Shape;1832;p5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52"/>
          <p:cNvSpPr txBox="1"/>
          <p:nvPr/>
        </p:nvSpPr>
        <p:spPr>
          <a:xfrm>
            <a:off x="616840" y="1075073"/>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index_multi_btree</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sales_data(ship_date, units_sold);</a:t>
            </a:r>
            <a:endParaRPr>
              <a:latin typeface="Courier New"/>
              <a:ea typeface="Courier New"/>
              <a:cs typeface="Courier New"/>
              <a:sym typeface="Courier New"/>
            </a:endParaRPr>
          </a:p>
        </p:txBody>
      </p:sp>
      <p:sp>
        <p:nvSpPr>
          <p:cNvPr id="1837" name="Google Shape;1837;p52"/>
          <p:cNvSpPr txBox="1"/>
          <p:nvPr/>
        </p:nvSpPr>
        <p:spPr>
          <a:xfrm>
            <a:off x="616840" y="1882624"/>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a:t>
            </a:r>
            <a:r>
              <a:rPr lang="en">
                <a:latin typeface="Courier New"/>
                <a:ea typeface="Courier New"/>
                <a:cs typeface="Courier New"/>
                <a:sym typeface="Courier New"/>
              </a:rPr>
              <a:t>units_sold &gt; 5000</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838" name="Google Shape;1838;p52"/>
          <p:cNvGraphicFramePr/>
          <p:nvPr/>
        </p:nvGraphicFramePr>
        <p:xfrm>
          <a:off x="616850" y="3001642"/>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Finalize Aggregate  (cost=50649.25..50649.26 rows=1 width=8) (actual time=162.735..166.076 rows=1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Partial Aggregate  (cost=49649.04..49649.05 rows=1 width=8) (actual time=158.853..158.853 rows=1 loops=3)</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518175">
                <a:tc>
                  <a:txBody>
                    <a:bodyPr/>
                    <a:lstStyle/>
                    <a:p>
                      <a:pPr indent="0" lvl="0" marL="0" rtl="0" algn="l">
                        <a:spcBef>
                          <a:spcPts val="0"/>
                        </a:spcBef>
                        <a:spcAft>
                          <a:spcPts val="0"/>
                        </a:spcAft>
                        <a:buNone/>
                      </a:pPr>
                      <a:r>
                        <a:rPr lang="en" sz="800"/>
                        <a:t>Parallel Seq Scan on sales_data  (cost=0.00..48565.67 rows=433348 width=0) (actual time=0.068..135.158 rows=349525 loops=3)</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Planning Time: 0.129 ms </a:t>
                      </a:r>
                      <a:r>
                        <a:rPr lang="en" sz="800"/>
                        <a:t>Execution Time: 166.101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839" name="Google Shape;1839;p52"/>
          <p:cNvSpPr txBox="1"/>
          <p:nvPr/>
        </p:nvSpPr>
        <p:spPr>
          <a:xfrm>
            <a:off x="617125" y="673550"/>
            <a:ext cx="7783800" cy="3936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sz="1300">
                <a:solidFill>
                  <a:srgbClr val="212121"/>
                </a:solidFill>
              </a:rPr>
              <a:t>The query planner would prefer a sequential scan over a index scan if the leading column is not in the query condition</a:t>
            </a:r>
            <a:r>
              <a:rPr lang="en" sz="1300">
                <a:solidFill>
                  <a:srgbClr val="212121"/>
                </a:solidFill>
              </a:rPr>
              <a:t>.</a:t>
            </a:r>
            <a:endParaRPr sz="1300">
              <a:solidFill>
                <a:srgbClr val="212121"/>
              </a:solidFill>
            </a:endParaRPr>
          </a:p>
        </p:txBody>
      </p:sp>
      <p:sp>
        <p:nvSpPr>
          <p:cNvPr id="1840" name="Google Shape;1840;p5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842" name="Google Shape;1842;p52">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843" name="Google Shape;1843;p52">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844" name="Google Shape;1844;p52">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845" name="Google Shape;1845;p52">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846" name="Google Shape;1846;p52"/>
          <p:cNvGrpSpPr/>
          <p:nvPr/>
        </p:nvGrpSpPr>
        <p:grpSpPr>
          <a:xfrm>
            <a:off x="3439025" y="97675"/>
            <a:ext cx="1762018" cy="393675"/>
            <a:chOff x="-5" y="-194444"/>
            <a:chExt cx="1564847" cy="1530023"/>
          </a:xfrm>
        </p:grpSpPr>
        <p:sp>
          <p:nvSpPr>
            <p:cNvPr id="1847" name="Google Shape;1847;p5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grpSp>
        <p:nvGrpSpPr>
          <p:cNvPr id="1854" name="Google Shape;1854;p53"/>
          <p:cNvGrpSpPr/>
          <p:nvPr/>
        </p:nvGrpSpPr>
        <p:grpSpPr>
          <a:xfrm>
            <a:off x="71652" y="108302"/>
            <a:ext cx="405365" cy="398466"/>
            <a:chOff x="42508" y="46478"/>
            <a:chExt cx="463645" cy="455754"/>
          </a:xfrm>
        </p:grpSpPr>
        <p:sp>
          <p:nvSpPr>
            <p:cNvPr id="1855" name="Google Shape;1855;p5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53"/>
          <p:cNvGrpSpPr/>
          <p:nvPr/>
        </p:nvGrpSpPr>
        <p:grpSpPr>
          <a:xfrm>
            <a:off x="597573" y="823368"/>
            <a:ext cx="7802788" cy="947495"/>
            <a:chOff x="597600" y="763025"/>
            <a:chExt cx="8046600" cy="959100"/>
          </a:xfrm>
        </p:grpSpPr>
        <p:sp>
          <p:nvSpPr>
            <p:cNvPr id="1860" name="Google Shape;1860;p53"/>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Unique</a:t>
              </a:r>
              <a:r>
                <a:rPr b="1" lang="en" sz="1600">
                  <a:solidFill>
                    <a:srgbClr val="38761D"/>
                  </a:solidFill>
                </a:rPr>
                <a:t> Indexes</a:t>
              </a:r>
              <a:endParaRPr b="1" sz="1600">
                <a:solidFill>
                  <a:srgbClr val="38761D"/>
                </a:solidFill>
              </a:endParaRPr>
            </a:p>
          </p:txBody>
        </p:sp>
        <p:sp>
          <p:nvSpPr>
            <p:cNvPr id="1861" name="Google Shape;1861;p53"/>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Unique indexes can be employed to ensure that the value of a column is unique or that the combination of values of multiple columns is unique.</a:t>
              </a:r>
              <a:endParaRPr>
                <a:latin typeface="Amiko"/>
                <a:ea typeface="Amiko"/>
                <a:cs typeface="Amiko"/>
                <a:sym typeface="Amiko"/>
              </a:endParaRPr>
            </a:p>
          </p:txBody>
        </p:sp>
      </p:grpSp>
      <p:sp>
        <p:nvSpPr>
          <p:cNvPr id="1862" name="Google Shape;1862;p53"/>
          <p:cNvSpPr txBox="1"/>
          <p:nvPr/>
        </p:nvSpPr>
        <p:spPr>
          <a:xfrm>
            <a:off x="607065" y="2001566"/>
            <a:ext cx="7783800" cy="4002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In PostgreSQL, </a:t>
            </a:r>
            <a:r>
              <a:rPr lang="en">
                <a:latin typeface="Amiko"/>
                <a:ea typeface="Amiko"/>
                <a:cs typeface="Amiko"/>
                <a:sym typeface="Amiko"/>
              </a:rPr>
              <a:t>only B-tree index supports unique indexes.</a:t>
            </a:r>
            <a:endParaRPr>
              <a:latin typeface="Amiko"/>
              <a:ea typeface="Amiko"/>
              <a:cs typeface="Amiko"/>
              <a:sym typeface="Amiko"/>
            </a:endParaRPr>
          </a:p>
        </p:txBody>
      </p:sp>
      <p:sp>
        <p:nvSpPr>
          <p:cNvPr id="1863" name="Google Shape;1863;p53"/>
          <p:cNvSpPr txBox="1"/>
          <p:nvPr/>
        </p:nvSpPr>
        <p:spPr>
          <a:xfrm>
            <a:off x="607065" y="2642896"/>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Whenever a unique constraint or primary key is declared for a table in PostgreSQL, an index that enforces uniqueness is automatically created by the system.</a:t>
            </a:r>
            <a:endParaRPr>
              <a:latin typeface="Amiko"/>
              <a:ea typeface="Amiko"/>
              <a:cs typeface="Amiko"/>
              <a:sym typeface="Amiko"/>
            </a:endParaRPr>
          </a:p>
        </p:txBody>
      </p:sp>
      <p:sp>
        <p:nvSpPr>
          <p:cNvPr id="1864" name="Google Shape;1864;p5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866" name="Google Shape;1866;p53">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867" name="Google Shape;1867;p53">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868" name="Google Shape;1868;p53">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869" name="Google Shape;1869;p53">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870" name="Google Shape;1870;p53"/>
          <p:cNvGrpSpPr/>
          <p:nvPr/>
        </p:nvGrpSpPr>
        <p:grpSpPr>
          <a:xfrm>
            <a:off x="5133963" y="97688"/>
            <a:ext cx="1762018" cy="393675"/>
            <a:chOff x="-5" y="-194444"/>
            <a:chExt cx="1564847" cy="1530023"/>
          </a:xfrm>
        </p:grpSpPr>
        <p:sp>
          <p:nvSpPr>
            <p:cNvPr id="1871" name="Google Shape;1871;p5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grpSp>
        <p:nvGrpSpPr>
          <p:cNvPr id="1878" name="Google Shape;1878;p54"/>
          <p:cNvGrpSpPr/>
          <p:nvPr/>
        </p:nvGrpSpPr>
        <p:grpSpPr>
          <a:xfrm>
            <a:off x="71652" y="108302"/>
            <a:ext cx="405365" cy="398466"/>
            <a:chOff x="42508" y="46478"/>
            <a:chExt cx="463645" cy="455754"/>
          </a:xfrm>
        </p:grpSpPr>
        <p:sp>
          <p:nvSpPr>
            <p:cNvPr id="1879" name="Google Shape;1879;p5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54"/>
          <p:cNvSpPr txBox="1"/>
          <p:nvPr/>
        </p:nvSpPr>
        <p:spPr>
          <a:xfrm>
            <a:off x="616840" y="811053"/>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UNIQUE INDEX</a:t>
            </a:r>
            <a:r>
              <a:rPr lang="en">
                <a:latin typeface="Courier New"/>
                <a:ea typeface="Courier New"/>
                <a:cs typeface="Courier New"/>
                <a:sym typeface="Courier New"/>
              </a:rPr>
              <a:t> </a:t>
            </a:r>
            <a:r>
              <a:rPr lang="en">
                <a:latin typeface="Courier New"/>
                <a:ea typeface="Courier New"/>
                <a:cs typeface="Courier New"/>
                <a:sym typeface="Courier New"/>
              </a:rPr>
              <a:t>unique_index_order_id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sales_data(order_id);</a:t>
            </a:r>
            <a:endParaRPr>
              <a:latin typeface="Courier New"/>
              <a:ea typeface="Courier New"/>
              <a:cs typeface="Courier New"/>
              <a:sym typeface="Courier New"/>
            </a:endParaRPr>
          </a:p>
        </p:txBody>
      </p:sp>
      <p:sp>
        <p:nvSpPr>
          <p:cNvPr id="1884" name="Google Shape;1884;p54"/>
          <p:cNvSpPr txBox="1"/>
          <p:nvPr/>
        </p:nvSpPr>
        <p:spPr>
          <a:xfrm>
            <a:off x="616840" y="1765778"/>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a:t>
            </a:r>
            <a:r>
              <a:rPr lang="en">
                <a:latin typeface="Courier New"/>
                <a:ea typeface="Courier New"/>
                <a:cs typeface="Courier New"/>
                <a:sym typeface="Courier New"/>
              </a:rPr>
              <a:t>order_id in (198441684, 562844884, 838541638)</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885" name="Google Shape;1885;p54"/>
          <p:cNvGraphicFramePr/>
          <p:nvPr/>
        </p:nvGraphicFramePr>
        <p:xfrm>
          <a:off x="616850" y="3003107"/>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Scan using </a:t>
                      </a:r>
                      <a:r>
                        <a:rPr lang="en" sz="800"/>
                        <a:t>unique_index_order_id</a:t>
                      </a:r>
                      <a:r>
                        <a:rPr lang="en" sz="800"/>
                        <a:t> on sales_data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(cost=0.43..25.33 rows=3 width=107) </a:t>
                      </a:r>
                      <a:endParaRPr sz="800"/>
                    </a:p>
                    <a:p>
                      <a:pPr indent="0" lvl="0" marL="0" rtl="0" algn="l">
                        <a:spcBef>
                          <a:spcPts val="0"/>
                        </a:spcBef>
                        <a:spcAft>
                          <a:spcPts val="0"/>
                        </a:spcAft>
                        <a:buNone/>
                      </a:pPr>
                      <a:r>
                        <a:rPr lang="en" sz="800"/>
                        <a:t>(actual time=0.110..0.165 rows=3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a:t>
                      </a:r>
                      <a:r>
                        <a:rPr lang="en" sz="800"/>
                        <a:t>0.289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a:t>
                      </a:r>
                      <a:r>
                        <a:rPr lang="en" sz="800"/>
                        <a:t>0.576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graphicFrame>
        <p:nvGraphicFramePr>
          <p:cNvPr id="1886" name="Google Shape;1886;p54"/>
          <p:cNvGraphicFramePr/>
          <p:nvPr/>
        </p:nvGraphicFramePr>
        <p:xfrm>
          <a:off x="3867825" y="3899892"/>
          <a:ext cx="3000000" cy="3000000"/>
        </p:xfrm>
        <a:graphic>
          <a:graphicData uri="http://schemas.openxmlformats.org/drawingml/2006/table">
            <a:tbl>
              <a:tblPr>
                <a:noFill/>
                <a:tableStyleId>{CF8E3EAF-2ED0-4900-A8E6-8A86D3A07712}</a:tableStyleId>
              </a:tblPr>
              <a:tblGrid>
                <a:gridCol w="1138000"/>
                <a:gridCol w="1138000"/>
                <a:gridCol w="1138000"/>
                <a:gridCol w="1138000"/>
              </a:tblGrid>
              <a:tr h="246350">
                <a:tc>
                  <a:txBody>
                    <a:bodyPr/>
                    <a:lstStyle/>
                    <a:p>
                      <a:pPr indent="0" lvl="0" marL="0" rtl="0" algn="l">
                        <a:spcBef>
                          <a:spcPts val="0"/>
                        </a:spcBef>
                        <a:spcAft>
                          <a:spcPts val="0"/>
                        </a:spcAft>
                        <a:buNone/>
                      </a:pPr>
                      <a:r>
                        <a:rPr b="1" lang="en" sz="800"/>
                        <a:t>Equality </a:t>
                      </a:r>
                      <a:r>
                        <a:rPr b="1" lang="en" sz="800"/>
                        <a:t>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246350">
                <a:tc>
                  <a:txBody>
                    <a:bodyPr/>
                    <a:lstStyle/>
                    <a:p>
                      <a:pPr indent="0" lvl="0" marL="0" rtl="0" algn="l">
                        <a:spcBef>
                          <a:spcPts val="0"/>
                        </a:spcBef>
                        <a:spcAft>
                          <a:spcPts val="0"/>
                        </a:spcAft>
                        <a:buNone/>
                      </a:pPr>
                      <a:r>
                        <a:rPr lang="en" sz="800"/>
                        <a:t>Without Unique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9.199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1159.194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246350">
                <a:tc>
                  <a:txBody>
                    <a:bodyPr/>
                    <a:lstStyle/>
                    <a:p>
                      <a:pPr indent="0" lvl="0" marL="0" rtl="0" algn="l">
                        <a:spcBef>
                          <a:spcPts val="0"/>
                        </a:spcBef>
                        <a:spcAft>
                          <a:spcPts val="0"/>
                        </a:spcAft>
                        <a:buNone/>
                      </a:pPr>
                      <a:r>
                        <a:rPr lang="en" sz="800"/>
                        <a:t>With Unique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0.289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0.576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887" name="Google Shape;1887;p5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889" name="Google Shape;1889;p54">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890" name="Google Shape;1890;p54">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891" name="Google Shape;1891;p54">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892" name="Google Shape;1892;p54">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893" name="Google Shape;1893;p54"/>
          <p:cNvGrpSpPr/>
          <p:nvPr/>
        </p:nvGrpSpPr>
        <p:grpSpPr>
          <a:xfrm>
            <a:off x="5133963" y="97688"/>
            <a:ext cx="1762018" cy="393675"/>
            <a:chOff x="-5" y="-194444"/>
            <a:chExt cx="1564847" cy="1530023"/>
          </a:xfrm>
        </p:grpSpPr>
        <p:sp>
          <p:nvSpPr>
            <p:cNvPr id="1894" name="Google Shape;1894;p5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grpSp>
        <p:nvGrpSpPr>
          <p:cNvPr id="1901" name="Google Shape;1901;p55"/>
          <p:cNvGrpSpPr/>
          <p:nvPr/>
        </p:nvGrpSpPr>
        <p:grpSpPr>
          <a:xfrm>
            <a:off x="71652" y="108302"/>
            <a:ext cx="405365" cy="398466"/>
            <a:chOff x="42508" y="46478"/>
            <a:chExt cx="463645" cy="455754"/>
          </a:xfrm>
        </p:grpSpPr>
        <p:sp>
          <p:nvSpPr>
            <p:cNvPr id="1902" name="Google Shape;1902;p5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6" name="Google Shape;1906;p55"/>
          <p:cNvSpPr txBox="1"/>
          <p:nvPr/>
        </p:nvSpPr>
        <p:spPr>
          <a:xfrm>
            <a:off x="616840" y="811053"/>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UNIQUE INDEX</a:t>
            </a:r>
            <a:r>
              <a:rPr lang="en">
                <a:latin typeface="Courier New"/>
                <a:ea typeface="Courier New"/>
                <a:cs typeface="Courier New"/>
                <a:sym typeface="Courier New"/>
              </a:rPr>
              <a:t> unique_index_order_id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sales_data(order_id);</a:t>
            </a:r>
            <a:endParaRPr>
              <a:latin typeface="Courier New"/>
              <a:ea typeface="Courier New"/>
              <a:cs typeface="Courier New"/>
              <a:sym typeface="Courier New"/>
            </a:endParaRPr>
          </a:p>
        </p:txBody>
      </p:sp>
      <p:sp>
        <p:nvSpPr>
          <p:cNvPr id="1907" name="Google Shape;1907;p55"/>
          <p:cNvSpPr txBox="1"/>
          <p:nvPr/>
        </p:nvSpPr>
        <p:spPr>
          <a:xfrm>
            <a:off x="616840" y="2012328"/>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0000"/>
                </a:solidFill>
                <a:latin typeface="Courier New"/>
                <a:ea typeface="Courier New"/>
                <a:cs typeface="Courier New"/>
                <a:sym typeface="Courier New"/>
              </a:rPr>
              <a:t>INSERT INTO </a:t>
            </a:r>
            <a:r>
              <a:rPr lang="en">
                <a:solidFill>
                  <a:schemeClr val="dk1"/>
                </a:solidFill>
                <a:latin typeface="Courier New"/>
                <a:ea typeface="Courier New"/>
                <a:cs typeface="Courier New"/>
                <a:sym typeface="Courier New"/>
              </a:rPr>
              <a:t>sales_data(region, country, order_date, order_id)</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rgbClr val="FF0000"/>
                </a:solidFill>
                <a:latin typeface="Courier New"/>
                <a:ea typeface="Courier New"/>
                <a:cs typeface="Courier New"/>
                <a:sym typeface="Courier New"/>
              </a:rPr>
              <a:t>VALUES</a:t>
            </a:r>
            <a:r>
              <a:rPr lang="en">
                <a:solidFill>
                  <a:srgbClr val="212121"/>
                </a:solidFill>
                <a:latin typeface="Courier New"/>
                <a:ea typeface="Courier New"/>
                <a:cs typeface="Courier New"/>
                <a:sym typeface="Courier New"/>
              </a:rPr>
              <a:t>('Europe', 'Luxembourg', '2019-08-30', 621165549)</a:t>
            </a:r>
            <a:endParaRPr>
              <a:solidFill>
                <a:srgbClr val="212121"/>
              </a:solidFill>
              <a:latin typeface="Courier New"/>
              <a:ea typeface="Courier New"/>
              <a:cs typeface="Courier New"/>
              <a:sym typeface="Courier New"/>
            </a:endParaRPr>
          </a:p>
        </p:txBody>
      </p:sp>
      <p:sp>
        <p:nvSpPr>
          <p:cNvPr id="1908" name="Google Shape;1908;p55"/>
          <p:cNvSpPr txBox="1"/>
          <p:nvPr/>
        </p:nvSpPr>
        <p:spPr>
          <a:xfrm>
            <a:off x="617176" y="1680518"/>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a:solidFill>
                  <a:schemeClr val="dk1"/>
                </a:solidFill>
              </a:rPr>
              <a:t>Insert a new row into the table with existing </a:t>
            </a:r>
            <a:r>
              <a:rPr lang="en">
                <a:solidFill>
                  <a:schemeClr val="dk1"/>
                </a:solidFill>
                <a:latin typeface="Courier New"/>
                <a:ea typeface="Courier New"/>
                <a:cs typeface="Courier New"/>
                <a:sym typeface="Courier New"/>
              </a:rPr>
              <a:t>order_id</a:t>
            </a:r>
            <a:r>
              <a:rPr lang="en">
                <a:solidFill>
                  <a:schemeClr val="dk1"/>
                </a:solidFill>
              </a:rPr>
              <a:t>. It will give an error message.</a:t>
            </a:r>
            <a:endParaRPr>
              <a:solidFill>
                <a:schemeClr val="dk1"/>
              </a:solidFill>
              <a:latin typeface="Alata"/>
              <a:ea typeface="Alata"/>
              <a:cs typeface="Alata"/>
              <a:sym typeface="Alata"/>
            </a:endParaRPr>
          </a:p>
        </p:txBody>
      </p:sp>
      <p:graphicFrame>
        <p:nvGraphicFramePr>
          <p:cNvPr id="1909" name="Google Shape;1909;p55"/>
          <p:cNvGraphicFramePr/>
          <p:nvPr/>
        </p:nvGraphicFramePr>
        <p:xfrm>
          <a:off x="616850" y="3003107"/>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Error Message</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duplicate key value violates unique constraint "unique_index_order_id"</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DETAIL:  Key (order_id)=(621165549) already exists.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910" name="Google Shape;1910;p5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912" name="Google Shape;1912;p55">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913" name="Google Shape;1913;p55">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914" name="Google Shape;1914;p55">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915" name="Google Shape;1915;p55">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916" name="Google Shape;1916;p55"/>
          <p:cNvGrpSpPr/>
          <p:nvPr/>
        </p:nvGrpSpPr>
        <p:grpSpPr>
          <a:xfrm>
            <a:off x="5133963" y="97688"/>
            <a:ext cx="1762018" cy="393675"/>
            <a:chOff x="-5" y="-194444"/>
            <a:chExt cx="1564847" cy="1530023"/>
          </a:xfrm>
        </p:grpSpPr>
        <p:sp>
          <p:nvSpPr>
            <p:cNvPr id="1917" name="Google Shape;1917;p5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grpSp>
        <p:nvGrpSpPr>
          <p:cNvPr id="1924" name="Google Shape;1924;p56"/>
          <p:cNvGrpSpPr/>
          <p:nvPr/>
        </p:nvGrpSpPr>
        <p:grpSpPr>
          <a:xfrm>
            <a:off x="71652" y="108302"/>
            <a:ext cx="405365" cy="398466"/>
            <a:chOff x="42508" y="46478"/>
            <a:chExt cx="463645" cy="455754"/>
          </a:xfrm>
        </p:grpSpPr>
        <p:sp>
          <p:nvSpPr>
            <p:cNvPr id="1925" name="Google Shape;1925;p5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56"/>
          <p:cNvGrpSpPr/>
          <p:nvPr/>
        </p:nvGrpSpPr>
        <p:grpSpPr>
          <a:xfrm>
            <a:off x="597573" y="823368"/>
            <a:ext cx="7802788" cy="947495"/>
            <a:chOff x="597600" y="763025"/>
            <a:chExt cx="8046600" cy="959100"/>
          </a:xfrm>
        </p:grpSpPr>
        <p:sp>
          <p:nvSpPr>
            <p:cNvPr id="1930" name="Google Shape;1930;p56"/>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Partial </a:t>
              </a:r>
              <a:r>
                <a:rPr b="1" lang="en" sz="1600">
                  <a:solidFill>
                    <a:srgbClr val="38761D"/>
                  </a:solidFill>
                </a:rPr>
                <a:t>Indexes</a:t>
              </a:r>
              <a:endParaRPr b="1" sz="1600">
                <a:solidFill>
                  <a:srgbClr val="38761D"/>
                </a:solidFill>
              </a:endParaRPr>
            </a:p>
          </p:txBody>
        </p:sp>
        <p:sp>
          <p:nvSpPr>
            <p:cNvPr id="1931" name="Google Shape;1931;p56"/>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 partial index is a type of index created over a subset of a table, based on a specific condition expressed as a predicate.</a:t>
              </a:r>
              <a:endParaRPr>
                <a:latin typeface="Amiko"/>
                <a:ea typeface="Amiko"/>
                <a:cs typeface="Amiko"/>
                <a:sym typeface="Amiko"/>
              </a:endParaRPr>
            </a:p>
          </p:txBody>
        </p:sp>
      </p:grpSp>
      <p:sp>
        <p:nvSpPr>
          <p:cNvPr id="1932" name="Google Shape;1932;p56"/>
          <p:cNvSpPr txBox="1"/>
          <p:nvPr/>
        </p:nvSpPr>
        <p:spPr>
          <a:xfrm>
            <a:off x="607065" y="2001566"/>
            <a:ext cx="7783800" cy="4002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All index types supports partial index</a:t>
            </a:r>
            <a:r>
              <a:rPr lang="en">
                <a:latin typeface="Amiko"/>
                <a:ea typeface="Amiko"/>
                <a:cs typeface="Amiko"/>
                <a:sym typeface="Amiko"/>
              </a:rPr>
              <a:t>.</a:t>
            </a:r>
            <a:endParaRPr>
              <a:latin typeface="Amiko"/>
              <a:ea typeface="Amiko"/>
              <a:cs typeface="Amiko"/>
              <a:sym typeface="Amiko"/>
            </a:endParaRPr>
          </a:p>
        </p:txBody>
      </p:sp>
      <p:sp>
        <p:nvSpPr>
          <p:cNvPr id="1933" name="Google Shape;1933;p56"/>
          <p:cNvSpPr txBox="1"/>
          <p:nvPr/>
        </p:nvSpPr>
        <p:spPr>
          <a:xfrm>
            <a:off x="607065" y="2632466"/>
            <a:ext cx="7783800" cy="1391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Amiko"/>
                <a:ea typeface="Amiko"/>
                <a:cs typeface="Amiko"/>
                <a:sym typeface="Amiko"/>
              </a:rPr>
              <a:t>Partial index reduces the size of the index, which will speed up the queries that uses the index. </a:t>
            </a:r>
            <a:endParaRPr>
              <a:latin typeface="Amiko"/>
              <a:ea typeface="Amiko"/>
              <a:cs typeface="Amiko"/>
              <a:sym typeface="Amiko"/>
            </a:endParaRPr>
          </a:p>
          <a:p>
            <a:pPr indent="0" lvl="0" marL="0" rtl="0" algn="just">
              <a:lnSpc>
                <a:spcPct val="115000"/>
              </a:lnSpc>
              <a:spcBef>
                <a:spcPts val="0"/>
              </a:spcBef>
              <a:spcAft>
                <a:spcPts val="0"/>
              </a:spcAft>
              <a:buNone/>
            </a:pPr>
            <a:r>
              <a:rPr lang="en">
                <a:latin typeface="Amiko"/>
                <a:ea typeface="Amiko"/>
                <a:cs typeface="Amiko"/>
                <a:sym typeface="Amiko"/>
              </a:rPr>
              <a:t>Partial indexes are most suitable for data distributions that do not change.</a:t>
            </a:r>
            <a:endParaRPr>
              <a:latin typeface="Amiko"/>
              <a:ea typeface="Amiko"/>
              <a:cs typeface="Amiko"/>
              <a:sym typeface="Amiko"/>
            </a:endParaRPr>
          </a:p>
          <a:p>
            <a:pPr indent="0" lvl="0" marL="0" rtl="0" algn="just">
              <a:lnSpc>
                <a:spcPct val="115000"/>
              </a:lnSpc>
              <a:spcBef>
                <a:spcPts val="0"/>
              </a:spcBef>
              <a:spcAft>
                <a:spcPts val="0"/>
              </a:spcAft>
              <a:buNone/>
            </a:pPr>
            <a:r>
              <a:rPr lang="en">
                <a:latin typeface="Amiko"/>
                <a:ea typeface="Amiko"/>
                <a:cs typeface="Amiko"/>
                <a:sym typeface="Amiko"/>
              </a:rPr>
              <a:t>In most cases, using a </a:t>
            </a:r>
            <a:r>
              <a:rPr lang="en">
                <a:latin typeface="Amiko"/>
                <a:ea typeface="Amiko"/>
                <a:cs typeface="Amiko"/>
                <a:sym typeface="Amiko"/>
              </a:rPr>
              <a:t>regular</a:t>
            </a:r>
            <a:r>
              <a:rPr lang="en">
                <a:latin typeface="Amiko"/>
                <a:ea typeface="Amiko"/>
                <a:cs typeface="Amiko"/>
                <a:sym typeface="Amiko"/>
              </a:rPr>
              <a:t> index is sufficient as the benefit of utilizing a partial index is very minimal. </a:t>
            </a:r>
            <a:endParaRPr>
              <a:latin typeface="Amiko"/>
              <a:ea typeface="Amiko"/>
              <a:cs typeface="Amiko"/>
              <a:sym typeface="Amiko"/>
            </a:endParaRPr>
          </a:p>
        </p:txBody>
      </p:sp>
      <p:sp>
        <p:nvSpPr>
          <p:cNvPr id="1934" name="Google Shape;1934;p5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936" name="Google Shape;1936;p56">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937" name="Google Shape;1937;p56">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938" name="Google Shape;1938;p56">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939" name="Google Shape;1939;p56">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940" name="Google Shape;1940;p56"/>
          <p:cNvGrpSpPr/>
          <p:nvPr/>
        </p:nvGrpSpPr>
        <p:grpSpPr>
          <a:xfrm>
            <a:off x="6808311" y="97684"/>
            <a:ext cx="1453430" cy="393675"/>
            <a:chOff x="-5" y="-194444"/>
            <a:chExt cx="1564847" cy="1530023"/>
          </a:xfrm>
        </p:grpSpPr>
        <p:sp>
          <p:nvSpPr>
            <p:cNvPr id="1941" name="Google Shape;1941;p5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grpSp>
        <p:nvGrpSpPr>
          <p:cNvPr id="1948" name="Google Shape;1948;p57"/>
          <p:cNvGrpSpPr/>
          <p:nvPr/>
        </p:nvGrpSpPr>
        <p:grpSpPr>
          <a:xfrm>
            <a:off x="71652" y="108302"/>
            <a:ext cx="405365" cy="398466"/>
            <a:chOff x="42508" y="46478"/>
            <a:chExt cx="463645" cy="455754"/>
          </a:xfrm>
        </p:grpSpPr>
        <p:sp>
          <p:nvSpPr>
            <p:cNvPr id="1949" name="Google Shape;1949;p5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3" name="Google Shape;1953;p57"/>
          <p:cNvSpPr txBox="1"/>
          <p:nvPr/>
        </p:nvSpPr>
        <p:spPr>
          <a:xfrm>
            <a:off x="616840" y="811053"/>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partial_index_order_id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region = 'North America';</a:t>
            </a:r>
            <a:endParaRPr>
              <a:latin typeface="Courier New"/>
              <a:ea typeface="Courier New"/>
              <a:cs typeface="Courier New"/>
              <a:sym typeface="Courier New"/>
            </a:endParaRPr>
          </a:p>
        </p:txBody>
      </p:sp>
      <p:sp>
        <p:nvSpPr>
          <p:cNvPr id="1954" name="Google Shape;1954;p57"/>
          <p:cNvSpPr txBox="1"/>
          <p:nvPr/>
        </p:nvSpPr>
        <p:spPr>
          <a:xfrm>
            <a:off x="616840" y="1902677"/>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a:t>
            </a:r>
            <a:r>
              <a:rPr lang="en">
                <a:latin typeface="Courier New"/>
                <a:ea typeface="Courier New"/>
                <a:cs typeface="Courier New"/>
                <a:sym typeface="Courier New"/>
              </a:rPr>
              <a:t>region = 'North America' </a:t>
            </a:r>
            <a:r>
              <a:rPr lang="en">
                <a:solidFill>
                  <a:srgbClr val="FF0000"/>
                </a:solidFill>
                <a:latin typeface="Courier New"/>
                <a:ea typeface="Courier New"/>
                <a:cs typeface="Courier New"/>
                <a:sym typeface="Courier New"/>
              </a:rPr>
              <a:t>AND</a:t>
            </a:r>
            <a:r>
              <a:rPr lang="en">
                <a:latin typeface="Courier New"/>
                <a:ea typeface="Courier New"/>
                <a:cs typeface="Courier New"/>
                <a:sym typeface="Courier New"/>
              </a:rPr>
              <a:t> order_id = 160068500</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graphicFrame>
        <p:nvGraphicFramePr>
          <p:cNvPr id="1955" name="Google Shape;1955;p57"/>
          <p:cNvGraphicFramePr/>
          <p:nvPr/>
        </p:nvGraphicFramePr>
        <p:xfrm>
          <a:off x="616850" y="3052000"/>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Scan using </a:t>
                      </a:r>
                      <a:r>
                        <a:rPr lang="en" sz="800"/>
                        <a:t>partial_index_order_id</a:t>
                      </a:r>
                      <a:r>
                        <a:rPr lang="en" sz="800"/>
                        <a:t> on sales_data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(cost=0.29..8.31 rows=1 width=107) </a:t>
                      </a:r>
                      <a:endParaRPr sz="800"/>
                    </a:p>
                    <a:p>
                      <a:pPr indent="0" lvl="0" marL="0" rtl="0" algn="l">
                        <a:spcBef>
                          <a:spcPts val="0"/>
                        </a:spcBef>
                        <a:spcAft>
                          <a:spcPts val="0"/>
                        </a:spcAft>
                        <a:buNone/>
                      </a:pPr>
                      <a:r>
                        <a:rPr lang="en" sz="800"/>
                        <a:t>(actual time=0.206..0.208 rows=1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a:t>
                      </a:r>
                      <a:r>
                        <a:rPr lang="en" sz="800"/>
                        <a:t>1.469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a:t>
                      </a:r>
                      <a:r>
                        <a:rPr lang="en" sz="800"/>
                        <a:t>0.251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graphicFrame>
        <p:nvGraphicFramePr>
          <p:cNvPr id="1956" name="Google Shape;1956;p57"/>
          <p:cNvGraphicFramePr/>
          <p:nvPr/>
        </p:nvGraphicFramePr>
        <p:xfrm>
          <a:off x="3867825" y="3933657"/>
          <a:ext cx="3000000" cy="3000000"/>
        </p:xfrm>
        <a:graphic>
          <a:graphicData uri="http://schemas.openxmlformats.org/drawingml/2006/table">
            <a:tbl>
              <a:tblPr>
                <a:noFill/>
                <a:tableStyleId>{CF8E3EAF-2ED0-4900-A8E6-8A86D3A07712}</a:tableStyleId>
              </a:tblPr>
              <a:tblGrid>
                <a:gridCol w="1138000"/>
                <a:gridCol w="1138000"/>
                <a:gridCol w="1138000"/>
                <a:gridCol w="1138000"/>
              </a:tblGrid>
              <a:tr h="246350">
                <a:tc>
                  <a:txBody>
                    <a:bodyPr/>
                    <a:lstStyle/>
                    <a:p>
                      <a:pPr indent="0" lvl="0" marL="0" rtl="0" algn="l">
                        <a:spcBef>
                          <a:spcPts val="0"/>
                        </a:spcBef>
                        <a:spcAft>
                          <a:spcPts val="0"/>
                        </a:spcAft>
                        <a:buNone/>
                      </a:pPr>
                      <a:r>
                        <a:rPr b="1" lang="en" sz="800"/>
                        <a:t>Equality </a:t>
                      </a:r>
                      <a:r>
                        <a:rPr b="1" lang="en" sz="800"/>
                        <a:t>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246350">
                <a:tc>
                  <a:txBody>
                    <a:bodyPr/>
                    <a:lstStyle/>
                    <a:p>
                      <a:pPr indent="0" lvl="0" marL="0" rtl="0" algn="l">
                        <a:spcBef>
                          <a:spcPts val="0"/>
                        </a:spcBef>
                        <a:spcAft>
                          <a:spcPts val="0"/>
                        </a:spcAft>
                        <a:buNone/>
                      </a:pPr>
                      <a:r>
                        <a:rPr lang="en" sz="800"/>
                        <a:t>Without Partial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2.748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130.504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246350">
                <a:tc>
                  <a:txBody>
                    <a:bodyPr/>
                    <a:lstStyle/>
                    <a:p>
                      <a:pPr indent="0" lvl="0" marL="0" rtl="0" algn="l">
                        <a:spcBef>
                          <a:spcPts val="0"/>
                        </a:spcBef>
                        <a:spcAft>
                          <a:spcPts val="0"/>
                        </a:spcAft>
                        <a:buNone/>
                      </a:pPr>
                      <a:r>
                        <a:rPr lang="en" sz="800"/>
                        <a:t>With Partial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0.289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0.576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957" name="Google Shape;1957;p5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959" name="Google Shape;1959;p57">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960" name="Google Shape;1960;p57">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961" name="Google Shape;1961;p57">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962" name="Google Shape;1962;p57">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sp>
        <p:nvSpPr>
          <p:cNvPr id="1963" name="Google Shape;1963;p57"/>
          <p:cNvSpPr/>
          <p:nvPr/>
        </p:nvSpPr>
        <p:spPr>
          <a:xfrm>
            <a:off x="6914136" y="118040"/>
            <a:ext cx="1347640" cy="373287"/>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grpSp>
        <p:nvGrpSpPr>
          <p:cNvPr id="1968" name="Google Shape;1968;p58"/>
          <p:cNvGrpSpPr/>
          <p:nvPr/>
        </p:nvGrpSpPr>
        <p:grpSpPr>
          <a:xfrm>
            <a:off x="71652" y="108302"/>
            <a:ext cx="405365" cy="398466"/>
            <a:chOff x="42508" y="46478"/>
            <a:chExt cx="463645" cy="455754"/>
          </a:xfrm>
        </p:grpSpPr>
        <p:sp>
          <p:nvSpPr>
            <p:cNvPr id="1969" name="Google Shape;1969;p5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3" name="Google Shape;1973;p58"/>
          <p:cNvSpPr txBox="1"/>
          <p:nvPr/>
        </p:nvSpPr>
        <p:spPr>
          <a:xfrm>
            <a:off x="616840" y="811053"/>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partial_index_order_id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sales_data(order_id)</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region = 'North America';</a:t>
            </a:r>
            <a:endParaRPr>
              <a:latin typeface="Courier New"/>
              <a:ea typeface="Courier New"/>
              <a:cs typeface="Courier New"/>
              <a:sym typeface="Courier New"/>
            </a:endParaRPr>
          </a:p>
        </p:txBody>
      </p:sp>
      <p:sp>
        <p:nvSpPr>
          <p:cNvPr id="1974" name="Google Shape;1974;p58"/>
          <p:cNvSpPr txBox="1"/>
          <p:nvPr/>
        </p:nvSpPr>
        <p:spPr>
          <a:xfrm>
            <a:off x="616840" y="2587163"/>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a:t>
            </a:r>
            <a:r>
              <a:rPr lang="en">
                <a:latin typeface="Courier New"/>
                <a:ea typeface="Courier New"/>
                <a:cs typeface="Courier New"/>
                <a:sym typeface="Courier New"/>
              </a:rPr>
              <a:t> order_id = 166568532</a:t>
            </a:r>
            <a:r>
              <a:rPr lang="en">
                <a:solidFill>
                  <a:srgbClr val="212121"/>
                </a:solidFill>
                <a:latin typeface="Courier New"/>
                <a:ea typeface="Courier New"/>
                <a:cs typeface="Courier New"/>
                <a:sym typeface="Courier New"/>
              </a:rPr>
              <a:t>;</a:t>
            </a:r>
            <a:endParaRPr>
              <a:solidFill>
                <a:srgbClr val="212121"/>
              </a:solidFill>
              <a:latin typeface="Courier New"/>
              <a:ea typeface="Courier New"/>
              <a:cs typeface="Courier New"/>
              <a:sym typeface="Courier New"/>
            </a:endParaRPr>
          </a:p>
        </p:txBody>
      </p:sp>
      <p:sp>
        <p:nvSpPr>
          <p:cNvPr id="1975" name="Google Shape;1975;p58"/>
          <p:cNvSpPr txBox="1"/>
          <p:nvPr/>
        </p:nvSpPr>
        <p:spPr>
          <a:xfrm>
            <a:off x="617175" y="2177125"/>
            <a:ext cx="7783800" cy="3984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lang="en" sz="1300">
                <a:solidFill>
                  <a:schemeClr val="dk1"/>
                </a:solidFill>
              </a:rPr>
              <a:t>The following query cannot use this partial index because order 166568532 may not from region North America.</a:t>
            </a:r>
            <a:endParaRPr sz="1300">
              <a:solidFill>
                <a:schemeClr val="dk1"/>
              </a:solidFill>
              <a:latin typeface="Courier New"/>
              <a:ea typeface="Courier New"/>
              <a:cs typeface="Courier New"/>
              <a:sym typeface="Courier New"/>
            </a:endParaRPr>
          </a:p>
        </p:txBody>
      </p:sp>
      <p:sp>
        <p:nvSpPr>
          <p:cNvPr id="1976" name="Google Shape;1976;p5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978" name="Google Shape;1978;p58">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979" name="Google Shape;1979;p58">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980" name="Google Shape;1980;p58">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981" name="Google Shape;1981;p58">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sp>
        <p:nvSpPr>
          <p:cNvPr id="1982" name="Google Shape;1982;p58"/>
          <p:cNvSpPr/>
          <p:nvPr/>
        </p:nvSpPr>
        <p:spPr>
          <a:xfrm>
            <a:off x="6914136" y="118040"/>
            <a:ext cx="1347640" cy="373287"/>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grpSp>
        <p:nvGrpSpPr>
          <p:cNvPr id="1329" name="Google Shape;1329;p32"/>
          <p:cNvGrpSpPr/>
          <p:nvPr/>
        </p:nvGrpSpPr>
        <p:grpSpPr>
          <a:xfrm>
            <a:off x="71652" y="108302"/>
            <a:ext cx="405365" cy="398466"/>
            <a:chOff x="42508" y="46478"/>
            <a:chExt cx="463645" cy="455754"/>
          </a:xfrm>
        </p:grpSpPr>
        <p:sp>
          <p:nvSpPr>
            <p:cNvPr id="1330" name="Google Shape;1330;p3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32"/>
          <p:cNvGrpSpPr/>
          <p:nvPr/>
        </p:nvGrpSpPr>
        <p:grpSpPr>
          <a:xfrm>
            <a:off x="597573" y="823368"/>
            <a:ext cx="7802788" cy="947495"/>
            <a:chOff x="597600" y="763025"/>
            <a:chExt cx="8046600" cy="959100"/>
          </a:xfrm>
        </p:grpSpPr>
        <p:sp>
          <p:nvSpPr>
            <p:cNvPr id="1335" name="Google Shape;1335;p32"/>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Index</a:t>
              </a:r>
              <a:endParaRPr b="1" sz="1600">
                <a:solidFill>
                  <a:srgbClr val="38761D"/>
                </a:solidFill>
              </a:endParaRPr>
            </a:p>
          </p:txBody>
        </p:sp>
        <p:sp>
          <p:nvSpPr>
            <p:cNvPr id="1336" name="Google Shape;1336;p32"/>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An index is a data structure that enables faster data retrieval by providing a quick lookup mechanism for frequently searched values.</a:t>
              </a:r>
              <a:endParaRPr>
                <a:latin typeface="Amiko"/>
                <a:ea typeface="Amiko"/>
                <a:cs typeface="Amiko"/>
                <a:sym typeface="Amiko"/>
              </a:endParaRPr>
            </a:p>
          </p:txBody>
        </p:sp>
      </p:grpSp>
      <p:sp>
        <p:nvSpPr>
          <p:cNvPr id="1337" name="Google Shape;1337;p32"/>
          <p:cNvSpPr txBox="1"/>
          <p:nvPr/>
        </p:nvSpPr>
        <p:spPr>
          <a:xfrm>
            <a:off x="607065" y="2189803"/>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An index can be created on one or more columns of a table, or even on partial rows on those columns.</a:t>
            </a:r>
            <a:endParaRPr>
              <a:latin typeface="Amiko"/>
              <a:ea typeface="Amiko"/>
              <a:cs typeface="Amiko"/>
              <a:sym typeface="Amiko"/>
            </a:endParaRPr>
          </a:p>
        </p:txBody>
      </p:sp>
      <p:sp>
        <p:nvSpPr>
          <p:cNvPr id="1338" name="Google Shape;1338;p32"/>
          <p:cNvSpPr txBox="1"/>
          <p:nvPr/>
        </p:nvSpPr>
        <p:spPr>
          <a:xfrm>
            <a:off x="607077" y="3224328"/>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An index can also add overhead to the database system, so it should be used with caution.</a:t>
            </a:r>
            <a:endParaRPr>
              <a:latin typeface="Amiko"/>
              <a:ea typeface="Amiko"/>
              <a:cs typeface="Amiko"/>
              <a:sym typeface="Amiko"/>
            </a:endParaRPr>
          </a:p>
        </p:txBody>
      </p:sp>
      <p:sp>
        <p:nvSpPr>
          <p:cNvPr id="1339" name="Google Shape;1339;p3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341" name="Google Shape;1341;p32">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342" name="Google Shape;1342;p32">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343" name="Google Shape;1343;p32">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344" name="Google Shape;1344;p32">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345" name="Google Shape;1345;p32"/>
          <p:cNvGrpSpPr/>
          <p:nvPr/>
        </p:nvGrpSpPr>
        <p:grpSpPr>
          <a:xfrm>
            <a:off x="755875" y="97691"/>
            <a:ext cx="1261267" cy="393675"/>
            <a:chOff x="-5" y="-194444"/>
            <a:chExt cx="1564847" cy="1530023"/>
          </a:xfrm>
        </p:grpSpPr>
        <p:sp>
          <p:nvSpPr>
            <p:cNvPr id="1346" name="Google Shape;1346;p3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grpSp>
        <p:nvGrpSpPr>
          <p:cNvPr id="1987" name="Google Shape;1987;p59"/>
          <p:cNvGrpSpPr/>
          <p:nvPr/>
        </p:nvGrpSpPr>
        <p:grpSpPr>
          <a:xfrm>
            <a:off x="71652" y="108302"/>
            <a:ext cx="405365" cy="398466"/>
            <a:chOff x="42508" y="46478"/>
            <a:chExt cx="463645" cy="455754"/>
          </a:xfrm>
        </p:grpSpPr>
        <p:sp>
          <p:nvSpPr>
            <p:cNvPr id="1988" name="Google Shape;1988;p5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2" name="Google Shape;1992;p59"/>
          <p:cNvGrpSpPr/>
          <p:nvPr/>
        </p:nvGrpSpPr>
        <p:grpSpPr>
          <a:xfrm>
            <a:off x="597573" y="823368"/>
            <a:ext cx="7802788" cy="3835324"/>
            <a:chOff x="597600" y="763025"/>
            <a:chExt cx="8046600" cy="3882300"/>
          </a:xfrm>
        </p:grpSpPr>
        <p:sp>
          <p:nvSpPr>
            <p:cNvPr id="1993" name="Google Shape;1993;p59"/>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Tip for using indexes</a:t>
              </a:r>
              <a:endParaRPr b="1" sz="1600">
                <a:solidFill>
                  <a:srgbClr val="38761D"/>
                </a:solidFill>
              </a:endParaRPr>
            </a:p>
          </p:txBody>
        </p:sp>
        <p:sp>
          <p:nvSpPr>
            <p:cNvPr id="1994" name="Google Shape;1994;p59"/>
            <p:cNvSpPr txBox="1"/>
            <p:nvPr/>
          </p:nvSpPr>
          <p:spPr>
            <a:xfrm>
              <a:off x="607350" y="1099025"/>
              <a:ext cx="8027100" cy="3546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20000"/>
                </a:lnSpc>
                <a:spcBef>
                  <a:spcPts val="0"/>
                </a:spcBef>
                <a:spcAft>
                  <a:spcPts val="0"/>
                </a:spcAft>
                <a:buSzPts val="1400"/>
                <a:buFont typeface="Amiko"/>
                <a:buChar char="-"/>
              </a:pPr>
              <a:r>
                <a:rPr lang="en">
                  <a:latin typeface="Amiko"/>
                  <a:ea typeface="Amiko"/>
                  <a:cs typeface="Amiko"/>
                  <a:sym typeface="Amiko"/>
                </a:rPr>
                <a:t>There is no one-size-fits-all approach for determining which indexes to create or use. Experimentation and parameter tuning is often required to achieve satisfactory results.</a:t>
              </a:r>
              <a:endParaRPr>
                <a:latin typeface="Amiko"/>
                <a:ea typeface="Amiko"/>
                <a:cs typeface="Amiko"/>
                <a:sym typeface="Amiko"/>
              </a:endParaRPr>
            </a:p>
            <a:p>
              <a:pPr indent="-317500" lvl="0" marL="457200" rtl="0" algn="just">
                <a:lnSpc>
                  <a:spcPct val="120000"/>
                </a:lnSpc>
                <a:spcBef>
                  <a:spcPts val="0"/>
                </a:spcBef>
                <a:spcAft>
                  <a:spcPts val="0"/>
                </a:spcAft>
                <a:buSzPts val="1400"/>
                <a:buFont typeface="Amiko"/>
                <a:buChar char="-"/>
              </a:pPr>
              <a:r>
                <a:rPr lang="en">
                  <a:latin typeface="Amiko"/>
                  <a:ea typeface="Amiko"/>
                  <a:cs typeface="Amiko"/>
                  <a:sym typeface="Amiko"/>
                </a:rPr>
                <a:t>Always run </a:t>
              </a:r>
              <a:r>
                <a:rPr lang="en">
                  <a:latin typeface="Courier New"/>
                  <a:ea typeface="Courier New"/>
                  <a:cs typeface="Courier New"/>
                  <a:sym typeface="Courier New"/>
                </a:rPr>
                <a:t>EXPLAIN ANALYZE</a:t>
              </a:r>
              <a:r>
                <a:rPr lang="en">
                  <a:latin typeface="Amiko"/>
                  <a:ea typeface="Amiko"/>
                  <a:cs typeface="Amiko"/>
                  <a:sym typeface="Amiko"/>
                </a:rPr>
                <a:t> first. Running this command gathers data on the distribution of values in the table, which is used by the query planner to assign accurate costs to different query plans. </a:t>
              </a:r>
              <a:endParaRPr>
                <a:latin typeface="Amiko"/>
                <a:ea typeface="Amiko"/>
                <a:cs typeface="Amiko"/>
                <a:sym typeface="Amiko"/>
              </a:endParaRPr>
            </a:p>
            <a:p>
              <a:pPr indent="-317500" lvl="0" marL="457200" rtl="0" algn="just">
                <a:lnSpc>
                  <a:spcPct val="120000"/>
                </a:lnSpc>
                <a:spcBef>
                  <a:spcPts val="0"/>
                </a:spcBef>
                <a:spcAft>
                  <a:spcPts val="0"/>
                </a:spcAft>
                <a:buSzPts val="1400"/>
                <a:buFont typeface="Amiko"/>
                <a:buChar char="-"/>
              </a:pPr>
              <a:r>
                <a:rPr lang="en">
                  <a:latin typeface="Amiko"/>
                  <a:ea typeface="Amiko"/>
                  <a:cs typeface="Amiko"/>
                  <a:sym typeface="Amiko"/>
                </a:rPr>
                <a:t>Indexes may not be used all the time. The query planner chooses the optimal scan based on the estimated cost. If i</a:t>
              </a:r>
              <a:r>
                <a:rPr lang="en">
                  <a:latin typeface="Amiko"/>
                  <a:ea typeface="Amiko"/>
                  <a:cs typeface="Amiko"/>
                  <a:sym typeface="Amiko"/>
                </a:rPr>
                <a:t>ndexes are not used, it could mean the query can be completed more efficiently without using indexes or the indexes are indeed inappropriate.</a:t>
              </a:r>
              <a:endParaRPr>
                <a:latin typeface="Amiko"/>
                <a:ea typeface="Amiko"/>
                <a:cs typeface="Amiko"/>
                <a:sym typeface="Amiko"/>
              </a:endParaRPr>
            </a:p>
            <a:p>
              <a:pPr indent="-317500" lvl="0" marL="457200" rtl="0" algn="just">
                <a:lnSpc>
                  <a:spcPct val="120000"/>
                </a:lnSpc>
                <a:spcBef>
                  <a:spcPts val="0"/>
                </a:spcBef>
                <a:spcAft>
                  <a:spcPts val="0"/>
                </a:spcAft>
                <a:buSzPts val="1400"/>
                <a:buFont typeface="Amiko"/>
                <a:buChar char="-"/>
              </a:pPr>
              <a:r>
                <a:rPr lang="en">
                  <a:latin typeface="Amiko"/>
                  <a:ea typeface="Amiko"/>
                  <a:cs typeface="Amiko"/>
                  <a:sym typeface="Amiko"/>
                </a:rPr>
                <a:t>Test data does not equals to real data. Indexes are sensitive to data distribution. Hence, tuning indexes on test data may not lead to the same result on production data.</a:t>
              </a:r>
              <a:endParaRPr>
                <a:latin typeface="Amiko"/>
                <a:ea typeface="Amiko"/>
                <a:cs typeface="Amiko"/>
                <a:sym typeface="Amiko"/>
              </a:endParaRPr>
            </a:p>
          </p:txBody>
        </p:sp>
      </p:grpSp>
      <p:sp>
        <p:nvSpPr>
          <p:cNvPr id="1995" name="Google Shape;1995;p5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997" name="Google Shape;1997;p59">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998" name="Google Shape;1998;p59">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999" name="Google Shape;1999;p59">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2000" name="Google Shape;2000;p59">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sp>
        <p:nvSpPr>
          <p:cNvPr id="2005" name="Google Shape;2005;p60"/>
          <p:cNvSpPr txBox="1"/>
          <p:nvPr>
            <p:ph idx="4294967295" type="ctrTitle"/>
          </p:nvPr>
        </p:nvSpPr>
        <p:spPr>
          <a:xfrm>
            <a:off x="556250" y="1208550"/>
            <a:ext cx="6820500" cy="21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PostgreSQL Tuning II: </a:t>
            </a:r>
            <a:endParaRPr sz="4000"/>
          </a:p>
          <a:p>
            <a:pPr indent="0" lvl="0" marL="0" rtl="0" algn="l">
              <a:spcBef>
                <a:spcPts val="0"/>
              </a:spcBef>
              <a:spcAft>
                <a:spcPts val="0"/>
              </a:spcAft>
              <a:buNone/>
            </a:pPr>
            <a:r>
              <a:rPr lang="en" sz="4000"/>
              <a:t>Serialisability</a:t>
            </a:r>
            <a:endParaRPr sz="4000"/>
          </a:p>
          <a:p>
            <a:pPr indent="0" lvl="0" marL="0" rtl="0" algn="l">
              <a:spcBef>
                <a:spcPts val="0"/>
              </a:spcBef>
              <a:spcAft>
                <a:spcPts val="0"/>
              </a:spcAft>
              <a:buNone/>
            </a:pPr>
            <a:r>
              <a:t/>
            </a:r>
            <a:endParaRPr sz="4000"/>
          </a:p>
        </p:txBody>
      </p:sp>
      <p:sp>
        <p:nvSpPr>
          <p:cNvPr id="2006" name="Google Shape;2006;p60"/>
          <p:cNvSpPr/>
          <p:nvPr/>
        </p:nvSpPr>
        <p:spPr>
          <a:xfrm flipH="1" rot="8310638">
            <a:off x="6553425" y="-1403339"/>
            <a:ext cx="3474149" cy="3213517"/>
          </a:xfrm>
          <a:custGeom>
            <a:rect b="b" l="l" r="r" t="t"/>
            <a:pathLst>
              <a:path extrusionOk="0" h="128537" w="138962">
                <a:moveTo>
                  <a:pt x="105046" y="1"/>
                </a:moveTo>
                <a:cubicBezTo>
                  <a:pt x="104894" y="1"/>
                  <a:pt x="104742" y="4"/>
                  <a:pt x="104591" y="9"/>
                </a:cubicBezTo>
                <a:cubicBezTo>
                  <a:pt x="92422" y="482"/>
                  <a:pt x="92280" y="19796"/>
                  <a:pt x="71797" y="32107"/>
                </a:cubicBezTo>
                <a:cubicBezTo>
                  <a:pt x="51805" y="44133"/>
                  <a:pt x="40047" y="32874"/>
                  <a:pt x="23133" y="44918"/>
                </a:cubicBezTo>
                <a:cubicBezTo>
                  <a:pt x="8859" y="55088"/>
                  <a:pt x="0" y="75401"/>
                  <a:pt x="3694" y="94099"/>
                </a:cubicBezTo>
                <a:cubicBezTo>
                  <a:pt x="6076" y="106143"/>
                  <a:pt x="14337" y="120960"/>
                  <a:pt x="27638" y="126259"/>
                </a:cubicBezTo>
                <a:cubicBezTo>
                  <a:pt x="31531" y="127812"/>
                  <a:pt x="35820" y="128536"/>
                  <a:pt x="40373" y="128536"/>
                </a:cubicBezTo>
                <a:cubicBezTo>
                  <a:pt x="79778" y="128536"/>
                  <a:pt x="138961" y="74292"/>
                  <a:pt x="132380" y="33124"/>
                </a:cubicBezTo>
                <a:cubicBezTo>
                  <a:pt x="129791" y="16932"/>
                  <a:pt x="116591" y="1"/>
                  <a:pt x="105046" y="1"/>
                </a:cubicBezTo>
                <a:close/>
              </a:path>
            </a:pathLst>
          </a:cu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009" name="Google Shape;2009;p60">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010" name="Google Shape;2010;p60">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011" name="Google Shape;2011;p60">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012" name="Google Shape;2012;p60"/>
          <p:cNvGrpSpPr/>
          <p:nvPr/>
        </p:nvGrpSpPr>
        <p:grpSpPr>
          <a:xfrm>
            <a:off x="71652" y="108302"/>
            <a:ext cx="405365" cy="398466"/>
            <a:chOff x="42508" y="46478"/>
            <a:chExt cx="463645" cy="455754"/>
          </a:xfrm>
        </p:grpSpPr>
        <p:sp>
          <p:nvSpPr>
            <p:cNvPr id="2013" name="Google Shape;2013;p6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grpSp>
        <p:nvGrpSpPr>
          <p:cNvPr id="2021" name="Google Shape;2021;p61"/>
          <p:cNvGrpSpPr/>
          <p:nvPr/>
        </p:nvGrpSpPr>
        <p:grpSpPr>
          <a:xfrm>
            <a:off x="71652" y="108302"/>
            <a:ext cx="405365" cy="398466"/>
            <a:chOff x="42508" y="46478"/>
            <a:chExt cx="463645" cy="455754"/>
          </a:xfrm>
        </p:grpSpPr>
        <p:sp>
          <p:nvSpPr>
            <p:cNvPr id="2022" name="Google Shape;2022;p6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6" name="Google Shape;2026;p61"/>
          <p:cNvGrpSpPr/>
          <p:nvPr/>
        </p:nvGrpSpPr>
        <p:grpSpPr>
          <a:xfrm>
            <a:off x="597573" y="823368"/>
            <a:ext cx="7802788" cy="947517"/>
            <a:chOff x="597600" y="763025"/>
            <a:chExt cx="8046600" cy="959123"/>
          </a:xfrm>
        </p:grpSpPr>
        <p:sp>
          <p:nvSpPr>
            <p:cNvPr id="2027" name="Google Shape;2027;p6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Serialisability</a:t>
              </a:r>
              <a:endParaRPr b="1" sz="1600">
                <a:solidFill>
                  <a:srgbClr val="38761D"/>
                </a:solidFill>
              </a:endParaRPr>
            </a:p>
          </p:txBody>
        </p:sp>
        <p:sp>
          <p:nvSpPr>
            <p:cNvPr id="2028" name="Google Shape;2028;p61"/>
            <p:cNvSpPr txBox="1"/>
            <p:nvPr/>
          </p:nvSpPr>
          <p:spPr>
            <a:xfrm>
              <a:off x="607348" y="1099048"/>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Amiko"/>
                  <a:ea typeface="Amiko"/>
                  <a:cs typeface="Amiko"/>
                  <a:sym typeface="Amiko"/>
                </a:rPr>
                <a:t>A </a:t>
              </a:r>
              <a:r>
                <a:rPr lang="en">
                  <a:latin typeface="Amiko"/>
                  <a:ea typeface="Amiko"/>
                  <a:cs typeface="Amiko"/>
                  <a:sym typeface="Amiko"/>
                </a:rPr>
                <a:t>concept that ensures the consistency and correctness when executing a group of transactions concurrently in database.</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p:txBody>
        </p:sp>
      </p:grpSp>
      <p:sp>
        <p:nvSpPr>
          <p:cNvPr id="2029" name="Google Shape;2029;p61"/>
          <p:cNvSpPr txBox="1"/>
          <p:nvPr/>
        </p:nvSpPr>
        <p:spPr>
          <a:xfrm>
            <a:off x="607065" y="2189803"/>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It provides an illusion that those transactions are executed in sequence and do not interfere with each other, regardless of their actual order.</a:t>
            </a:r>
            <a:endParaRPr>
              <a:latin typeface="Amiko"/>
              <a:ea typeface="Amiko"/>
              <a:cs typeface="Amiko"/>
              <a:sym typeface="Amiko"/>
            </a:endParaRPr>
          </a:p>
        </p:txBody>
      </p:sp>
      <p:grpSp>
        <p:nvGrpSpPr>
          <p:cNvPr id="2030" name="Google Shape;2030;p61"/>
          <p:cNvGrpSpPr/>
          <p:nvPr/>
        </p:nvGrpSpPr>
        <p:grpSpPr>
          <a:xfrm>
            <a:off x="597573" y="3224318"/>
            <a:ext cx="7802788" cy="947517"/>
            <a:chOff x="597600" y="763025"/>
            <a:chExt cx="8046600" cy="959123"/>
          </a:xfrm>
        </p:grpSpPr>
        <p:sp>
          <p:nvSpPr>
            <p:cNvPr id="2031" name="Google Shape;2031;p61"/>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Tuning on serialisability</a:t>
              </a:r>
              <a:endParaRPr b="1" sz="1600">
                <a:solidFill>
                  <a:srgbClr val="38761D"/>
                </a:solidFill>
              </a:endParaRPr>
            </a:p>
          </p:txBody>
        </p:sp>
        <p:sp>
          <p:nvSpPr>
            <p:cNvPr id="2032" name="Google Shape;2032;p61"/>
            <p:cNvSpPr txBox="1"/>
            <p:nvPr/>
          </p:nvSpPr>
          <p:spPr>
            <a:xfrm>
              <a:off x="607348" y="1099048"/>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Amiko"/>
                  <a:ea typeface="Amiko"/>
                  <a:cs typeface="Amiko"/>
                  <a:sym typeface="Amiko"/>
                </a:rPr>
                <a:t>The process of configuring the database to provide optimal performance and correctness guarantees for transactions that require serializability isolation level. </a:t>
              </a:r>
              <a:endParaRPr>
                <a:latin typeface="Amiko"/>
                <a:ea typeface="Amiko"/>
                <a:cs typeface="Amiko"/>
                <a:sym typeface="Amiko"/>
              </a:endParaRPr>
            </a:p>
          </p:txBody>
        </p:sp>
      </p:grpSp>
      <p:sp>
        <p:nvSpPr>
          <p:cNvPr id="2033" name="Google Shape;2033;p6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035" name="Google Shape;2035;p61">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036" name="Google Shape;2036;p61">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037" name="Google Shape;2037;p61">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038" name="Google Shape;2038;p61"/>
          <p:cNvGrpSpPr/>
          <p:nvPr/>
        </p:nvGrpSpPr>
        <p:grpSpPr>
          <a:xfrm>
            <a:off x="819750" y="110691"/>
            <a:ext cx="1261267" cy="393675"/>
            <a:chOff x="-5" y="-194444"/>
            <a:chExt cx="1564847" cy="1530023"/>
          </a:xfrm>
        </p:grpSpPr>
        <p:sp>
          <p:nvSpPr>
            <p:cNvPr id="2039" name="Google Shape;2039;p6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grpSp>
        <p:nvGrpSpPr>
          <p:cNvPr id="2046" name="Google Shape;2046;p62"/>
          <p:cNvGrpSpPr/>
          <p:nvPr/>
        </p:nvGrpSpPr>
        <p:grpSpPr>
          <a:xfrm>
            <a:off x="71652" y="108302"/>
            <a:ext cx="405365" cy="398466"/>
            <a:chOff x="42508" y="46478"/>
            <a:chExt cx="463645" cy="455754"/>
          </a:xfrm>
        </p:grpSpPr>
        <p:sp>
          <p:nvSpPr>
            <p:cNvPr id="2047" name="Google Shape;2047;p6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62"/>
          <p:cNvGrpSpPr/>
          <p:nvPr/>
        </p:nvGrpSpPr>
        <p:grpSpPr>
          <a:xfrm>
            <a:off x="597573" y="823368"/>
            <a:ext cx="7802788" cy="2714749"/>
            <a:chOff x="597600" y="763025"/>
            <a:chExt cx="8046600" cy="2748000"/>
          </a:xfrm>
        </p:grpSpPr>
        <p:sp>
          <p:nvSpPr>
            <p:cNvPr id="2052" name="Google Shape;2052;p62"/>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Read Phenomena</a:t>
              </a:r>
              <a:endParaRPr b="1" sz="1600">
                <a:solidFill>
                  <a:srgbClr val="38761D"/>
                </a:solidFill>
              </a:endParaRPr>
            </a:p>
          </p:txBody>
        </p:sp>
        <p:sp>
          <p:nvSpPr>
            <p:cNvPr id="2053" name="Google Shape;2053;p62"/>
            <p:cNvSpPr txBox="1"/>
            <p:nvPr/>
          </p:nvSpPr>
          <p:spPr>
            <a:xfrm>
              <a:off x="607350" y="1099025"/>
              <a:ext cx="8027100" cy="2412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Amiko"/>
                  <a:ea typeface="Amiko"/>
                  <a:cs typeface="Amiko"/>
                  <a:sym typeface="Amiko"/>
                </a:rPr>
                <a:t>Several transactions can run in parallel and result in incorrect data or data integrity issues.</a:t>
              </a:r>
              <a:endParaRPr>
                <a:latin typeface="Amiko"/>
                <a:ea typeface="Amiko"/>
                <a:cs typeface="Amiko"/>
                <a:sym typeface="Amiko"/>
              </a:endParaRPr>
            </a:p>
            <a:p>
              <a:pPr indent="0" lvl="0" marL="0" rtl="0" algn="just">
                <a:lnSpc>
                  <a:spcPct val="115000"/>
                </a:lnSpc>
                <a:spcBef>
                  <a:spcPts val="0"/>
                </a:spcBef>
                <a:spcAft>
                  <a:spcPts val="0"/>
                </a:spcAft>
                <a:buNone/>
              </a:pPr>
              <a:r>
                <a:t/>
              </a:r>
              <a:endParaRPr>
                <a:latin typeface="Amiko"/>
                <a:ea typeface="Amiko"/>
                <a:cs typeface="Amiko"/>
                <a:sym typeface="Amiko"/>
              </a:endParaRPr>
            </a:p>
            <a:p>
              <a:pPr indent="0" lvl="0" marL="0" rtl="0" algn="just">
                <a:lnSpc>
                  <a:spcPct val="115000"/>
                </a:lnSpc>
                <a:spcBef>
                  <a:spcPts val="0"/>
                </a:spcBef>
                <a:spcAft>
                  <a:spcPts val="0"/>
                </a:spcAft>
                <a:buNone/>
              </a:pPr>
              <a:r>
                <a:rPr lang="en">
                  <a:latin typeface="Amiko"/>
                  <a:ea typeface="Amiko"/>
                  <a:cs typeface="Amiko"/>
                  <a:sym typeface="Amiko"/>
                </a:rPr>
                <a:t>PostgreSQL Documentation provides 4 types of read phenomena:</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Dirty read</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Non-repeatable read</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Phantoms</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Serialization anomaly</a:t>
              </a:r>
              <a:endParaRPr>
                <a:latin typeface="Amiko"/>
                <a:ea typeface="Amiko"/>
                <a:cs typeface="Amiko"/>
                <a:sym typeface="Amiko"/>
              </a:endParaRPr>
            </a:p>
            <a:p>
              <a:pPr indent="0" lvl="0" marL="457200" rtl="0" algn="just">
                <a:lnSpc>
                  <a:spcPct val="115000"/>
                </a:lnSpc>
                <a:spcBef>
                  <a:spcPts val="0"/>
                </a:spcBef>
                <a:spcAft>
                  <a:spcPts val="0"/>
                </a:spcAft>
                <a:buNone/>
              </a:pPr>
              <a:r>
                <a:t/>
              </a:r>
              <a:endParaRPr>
                <a:latin typeface="Amiko"/>
                <a:ea typeface="Amiko"/>
                <a:cs typeface="Amiko"/>
                <a:sym typeface="Amiko"/>
              </a:endParaRPr>
            </a:p>
          </p:txBody>
        </p:sp>
      </p:grpSp>
      <p:sp>
        <p:nvSpPr>
          <p:cNvPr id="2054" name="Google Shape;2054;p6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056" name="Google Shape;2056;p62">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057" name="Google Shape;2057;p62">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058" name="Google Shape;2058;p62">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059" name="Google Shape;2059;p62"/>
          <p:cNvGrpSpPr/>
          <p:nvPr/>
        </p:nvGrpSpPr>
        <p:grpSpPr>
          <a:xfrm>
            <a:off x="2582887" y="97688"/>
            <a:ext cx="1453430" cy="393675"/>
            <a:chOff x="-5" y="-194444"/>
            <a:chExt cx="1564847" cy="1530023"/>
          </a:xfrm>
        </p:grpSpPr>
        <p:sp>
          <p:nvSpPr>
            <p:cNvPr id="2060" name="Google Shape;2060;p6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grpSp>
        <p:nvGrpSpPr>
          <p:cNvPr id="2067" name="Google Shape;2067;p63"/>
          <p:cNvGrpSpPr/>
          <p:nvPr/>
        </p:nvGrpSpPr>
        <p:grpSpPr>
          <a:xfrm>
            <a:off x="71652" y="108302"/>
            <a:ext cx="405365" cy="398466"/>
            <a:chOff x="42508" y="46478"/>
            <a:chExt cx="463645" cy="455754"/>
          </a:xfrm>
        </p:grpSpPr>
        <p:sp>
          <p:nvSpPr>
            <p:cNvPr id="2068" name="Google Shape;2068;p6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63"/>
          <p:cNvGrpSpPr/>
          <p:nvPr/>
        </p:nvGrpSpPr>
        <p:grpSpPr>
          <a:xfrm>
            <a:off x="597575" y="1651000"/>
            <a:ext cx="7802788" cy="716618"/>
            <a:chOff x="597602" y="763028"/>
            <a:chExt cx="8046600" cy="725395"/>
          </a:xfrm>
        </p:grpSpPr>
        <p:sp>
          <p:nvSpPr>
            <p:cNvPr id="2073" name="Google Shape;2073;p63"/>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Non-repeatable Read</a:t>
              </a:r>
              <a:endParaRPr b="1" sz="1500">
                <a:solidFill>
                  <a:srgbClr val="38761D"/>
                </a:solidFill>
              </a:endParaRPr>
            </a:p>
          </p:txBody>
        </p:sp>
        <p:sp>
          <p:nvSpPr>
            <p:cNvPr id="2074" name="Google Shape;2074;p63"/>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A transaction re-reads data and finds that data has been modified by another transaction.</a:t>
              </a:r>
              <a:endParaRPr sz="1300">
                <a:latin typeface="Amiko"/>
                <a:ea typeface="Amiko"/>
                <a:cs typeface="Amiko"/>
                <a:sym typeface="Amiko"/>
              </a:endParaRPr>
            </a:p>
          </p:txBody>
        </p:sp>
      </p:grpSp>
      <p:grpSp>
        <p:nvGrpSpPr>
          <p:cNvPr id="2075" name="Google Shape;2075;p63"/>
          <p:cNvGrpSpPr/>
          <p:nvPr/>
        </p:nvGrpSpPr>
        <p:grpSpPr>
          <a:xfrm>
            <a:off x="602312" y="2675463"/>
            <a:ext cx="7793329" cy="946897"/>
            <a:chOff x="597602" y="763028"/>
            <a:chExt cx="8036845" cy="958495"/>
          </a:xfrm>
        </p:grpSpPr>
        <p:sp>
          <p:nvSpPr>
            <p:cNvPr id="2076" name="Google Shape;2076;p63"/>
            <p:cNvSpPr txBox="1"/>
            <p:nvPr/>
          </p:nvSpPr>
          <p:spPr>
            <a:xfrm>
              <a:off x="597602" y="763028"/>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Phantoms</a:t>
              </a:r>
              <a:endParaRPr b="1" sz="1500">
                <a:solidFill>
                  <a:srgbClr val="38761D"/>
                </a:solidFill>
              </a:endParaRPr>
            </a:p>
          </p:txBody>
        </p:sp>
        <p:sp>
          <p:nvSpPr>
            <p:cNvPr id="2077" name="Google Shape;2077;p63"/>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A transaction re-executes a query returning a set of rows that satisfy a search condition and finds that they have changed due to another recently-committed transaction.</a:t>
              </a:r>
              <a:endParaRPr sz="1300">
                <a:latin typeface="Amiko"/>
                <a:ea typeface="Amiko"/>
                <a:cs typeface="Amiko"/>
                <a:sym typeface="Amiko"/>
              </a:endParaRPr>
            </a:p>
          </p:txBody>
        </p:sp>
      </p:grpSp>
      <p:grpSp>
        <p:nvGrpSpPr>
          <p:cNvPr id="2078" name="Google Shape;2078;p63"/>
          <p:cNvGrpSpPr/>
          <p:nvPr/>
        </p:nvGrpSpPr>
        <p:grpSpPr>
          <a:xfrm>
            <a:off x="602312" y="3930200"/>
            <a:ext cx="7793329" cy="946890"/>
            <a:chOff x="597602" y="763035"/>
            <a:chExt cx="8036845" cy="958487"/>
          </a:xfrm>
        </p:grpSpPr>
        <p:sp>
          <p:nvSpPr>
            <p:cNvPr id="2079" name="Google Shape;2079;p63"/>
            <p:cNvSpPr txBox="1"/>
            <p:nvPr/>
          </p:nvSpPr>
          <p:spPr>
            <a:xfrm>
              <a:off x="597602" y="763035"/>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Serialization anomaly</a:t>
              </a:r>
              <a:endParaRPr b="1" sz="1500">
                <a:solidFill>
                  <a:srgbClr val="38761D"/>
                </a:solidFill>
              </a:endParaRPr>
            </a:p>
          </p:txBody>
        </p:sp>
        <p:sp>
          <p:nvSpPr>
            <p:cNvPr id="2080" name="Google Shape;2080;p63"/>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The result of committing a series of transactions is not equivalent with committing these transactions in order.</a:t>
              </a:r>
              <a:endParaRPr sz="1300">
                <a:latin typeface="Amiko"/>
                <a:ea typeface="Amiko"/>
                <a:cs typeface="Amiko"/>
                <a:sym typeface="Amiko"/>
              </a:endParaRPr>
            </a:p>
          </p:txBody>
        </p:sp>
      </p:grpSp>
      <p:grpSp>
        <p:nvGrpSpPr>
          <p:cNvPr id="2081" name="Google Shape;2081;p63"/>
          <p:cNvGrpSpPr/>
          <p:nvPr/>
        </p:nvGrpSpPr>
        <p:grpSpPr>
          <a:xfrm>
            <a:off x="597587" y="626075"/>
            <a:ext cx="7802788" cy="716618"/>
            <a:chOff x="597602" y="763028"/>
            <a:chExt cx="8046600" cy="725395"/>
          </a:xfrm>
        </p:grpSpPr>
        <p:sp>
          <p:nvSpPr>
            <p:cNvPr id="2082" name="Google Shape;2082;p63"/>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Dirty</a:t>
              </a:r>
              <a:r>
                <a:rPr b="1" lang="en" sz="1500">
                  <a:solidFill>
                    <a:srgbClr val="38761D"/>
                  </a:solidFill>
                </a:rPr>
                <a:t> Read</a:t>
              </a:r>
              <a:endParaRPr b="1" sz="1500">
                <a:solidFill>
                  <a:srgbClr val="38761D"/>
                </a:solidFill>
              </a:endParaRPr>
            </a:p>
          </p:txBody>
        </p:sp>
        <p:sp>
          <p:nvSpPr>
            <p:cNvPr id="2083" name="Google Shape;2083;p63"/>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A transaction reads data written by concurrent uncommitted transactions.</a:t>
              </a:r>
              <a:endParaRPr sz="1300">
                <a:latin typeface="Amiko"/>
                <a:ea typeface="Amiko"/>
                <a:cs typeface="Amiko"/>
                <a:sym typeface="Amiko"/>
              </a:endParaRPr>
            </a:p>
          </p:txBody>
        </p:sp>
      </p:grpSp>
      <p:sp>
        <p:nvSpPr>
          <p:cNvPr id="2084" name="Google Shape;2084;p6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086" name="Google Shape;2086;p63">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087" name="Google Shape;2087;p63">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088" name="Google Shape;2088;p63">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089" name="Google Shape;2089;p63"/>
          <p:cNvGrpSpPr/>
          <p:nvPr/>
        </p:nvGrpSpPr>
        <p:grpSpPr>
          <a:xfrm>
            <a:off x="2582887" y="97688"/>
            <a:ext cx="1453430" cy="393675"/>
            <a:chOff x="-5" y="-194444"/>
            <a:chExt cx="1564847" cy="1530023"/>
          </a:xfrm>
        </p:grpSpPr>
        <p:sp>
          <p:nvSpPr>
            <p:cNvPr id="2090" name="Google Shape;2090;p6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grpSp>
        <p:nvGrpSpPr>
          <p:cNvPr id="2097" name="Google Shape;2097;p64"/>
          <p:cNvGrpSpPr/>
          <p:nvPr/>
        </p:nvGrpSpPr>
        <p:grpSpPr>
          <a:xfrm>
            <a:off x="71652" y="108302"/>
            <a:ext cx="405365" cy="398466"/>
            <a:chOff x="42508" y="46478"/>
            <a:chExt cx="463645" cy="455754"/>
          </a:xfrm>
        </p:grpSpPr>
        <p:sp>
          <p:nvSpPr>
            <p:cNvPr id="2098" name="Google Shape;2098;p6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2" name="Google Shape;2102;p64"/>
          <p:cNvGrpSpPr/>
          <p:nvPr/>
        </p:nvGrpSpPr>
        <p:grpSpPr>
          <a:xfrm>
            <a:off x="597573" y="823368"/>
            <a:ext cx="7802788" cy="947495"/>
            <a:chOff x="597600" y="763025"/>
            <a:chExt cx="8046600" cy="959100"/>
          </a:xfrm>
        </p:grpSpPr>
        <p:sp>
          <p:nvSpPr>
            <p:cNvPr id="2103" name="Google Shape;2103;p64"/>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ACID Properties</a:t>
              </a:r>
              <a:endParaRPr b="1" sz="1600">
                <a:solidFill>
                  <a:srgbClr val="38761D"/>
                </a:solidFill>
              </a:endParaRPr>
            </a:p>
          </p:txBody>
        </p:sp>
        <p:sp>
          <p:nvSpPr>
            <p:cNvPr id="2104" name="Google Shape;2104;p64"/>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4 key properties</a:t>
              </a:r>
              <a:r>
                <a:rPr lang="en">
                  <a:latin typeface="Amiko"/>
                  <a:ea typeface="Amiko"/>
                  <a:cs typeface="Amiko"/>
                  <a:sym typeface="Amiko"/>
                </a:rPr>
                <a:t> that </a:t>
              </a:r>
              <a:r>
                <a:rPr lang="en">
                  <a:latin typeface="Amiko"/>
                  <a:ea typeface="Amiko"/>
                  <a:cs typeface="Amiko"/>
                  <a:sym typeface="Amiko"/>
                </a:rPr>
                <a:t>define a transaction: Atomicity, Consistency, </a:t>
              </a:r>
              <a:r>
                <a:rPr i="1" lang="en">
                  <a:latin typeface="Amiko"/>
                  <a:ea typeface="Amiko"/>
                  <a:cs typeface="Amiko"/>
                  <a:sym typeface="Amiko"/>
                </a:rPr>
                <a:t>Isolation</a:t>
              </a:r>
              <a:r>
                <a:rPr lang="en">
                  <a:latin typeface="Amiko"/>
                  <a:ea typeface="Amiko"/>
                  <a:cs typeface="Amiko"/>
                  <a:sym typeface="Amiko"/>
                </a:rPr>
                <a:t>, and Durability.</a:t>
              </a:r>
              <a:endParaRPr>
                <a:latin typeface="Amiko"/>
                <a:ea typeface="Amiko"/>
                <a:cs typeface="Amiko"/>
                <a:sym typeface="Amiko"/>
              </a:endParaRPr>
            </a:p>
          </p:txBody>
        </p:sp>
      </p:grpSp>
      <p:grpSp>
        <p:nvGrpSpPr>
          <p:cNvPr id="2105" name="Google Shape;2105;p64"/>
          <p:cNvGrpSpPr/>
          <p:nvPr/>
        </p:nvGrpSpPr>
        <p:grpSpPr>
          <a:xfrm>
            <a:off x="597573" y="2184943"/>
            <a:ext cx="7802788" cy="1906548"/>
            <a:chOff x="597600" y="763025"/>
            <a:chExt cx="8046600" cy="1929900"/>
          </a:xfrm>
        </p:grpSpPr>
        <p:sp>
          <p:nvSpPr>
            <p:cNvPr id="2106" name="Google Shape;2106;p64"/>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Isolation Levels</a:t>
              </a:r>
              <a:endParaRPr b="1" sz="1600">
                <a:solidFill>
                  <a:srgbClr val="38761D"/>
                </a:solidFill>
              </a:endParaRPr>
            </a:p>
          </p:txBody>
        </p:sp>
        <p:sp>
          <p:nvSpPr>
            <p:cNvPr id="2107" name="Google Shape;2107;p64"/>
            <p:cNvSpPr txBox="1"/>
            <p:nvPr/>
          </p:nvSpPr>
          <p:spPr>
            <a:xfrm>
              <a:off x="607350" y="1099025"/>
              <a:ext cx="8027100" cy="1593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The ANSI standard defines 4 isolation levels:</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Read Uncommitted</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Read Committed</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Repeatable Read</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Serializable</a:t>
              </a:r>
              <a:endParaRPr>
                <a:latin typeface="Amiko"/>
                <a:ea typeface="Amiko"/>
                <a:cs typeface="Amiko"/>
                <a:sym typeface="Amiko"/>
              </a:endParaRPr>
            </a:p>
          </p:txBody>
        </p:sp>
      </p:grpSp>
      <p:sp>
        <p:nvSpPr>
          <p:cNvPr id="2108" name="Google Shape;2108;p6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110" name="Google Shape;2110;p64">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111" name="Google Shape;2111;p64">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112" name="Google Shape;2112;p64">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113" name="Google Shape;2113;p64"/>
          <p:cNvGrpSpPr/>
          <p:nvPr/>
        </p:nvGrpSpPr>
        <p:grpSpPr>
          <a:xfrm>
            <a:off x="4622812" y="97688"/>
            <a:ext cx="1453430" cy="393675"/>
            <a:chOff x="-5" y="-194444"/>
            <a:chExt cx="1564847" cy="1530023"/>
          </a:xfrm>
        </p:grpSpPr>
        <p:sp>
          <p:nvSpPr>
            <p:cNvPr id="2114" name="Google Shape;2114;p6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grpSp>
        <p:nvGrpSpPr>
          <p:cNvPr id="2121" name="Google Shape;2121;p65"/>
          <p:cNvGrpSpPr/>
          <p:nvPr/>
        </p:nvGrpSpPr>
        <p:grpSpPr>
          <a:xfrm>
            <a:off x="71652" y="108302"/>
            <a:ext cx="405365" cy="398466"/>
            <a:chOff x="42508" y="46478"/>
            <a:chExt cx="463645" cy="455754"/>
          </a:xfrm>
        </p:grpSpPr>
        <p:sp>
          <p:nvSpPr>
            <p:cNvPr id="2122" name="Google Shape;2122;p6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65"/>
          <p:cNvGrpSpPr/>
          <p:nvPr/>
        </p:nvGrpSpPr>
        <p:grpSpPr>
          <a:xfrm>
            <a:off x="597575" y="1810563"/>
            <a:ext cx="7802788" cy="716618"/>
            <a:chOff x="597602" y="763028"/>
            <a:chExt cx="8046600" cy="725395"/>
          </a:xfrm>
        </p:grpSpPr>
        <p:sp>
          <p:nvSpPr>
            <p:cNvPr id="2127" name="Google Shape;2127;p65"/>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Read Committed</a:t>
              </a:r>
              <a:endParaRPr b="1" sz="1500">
                <a:solidFill>
                  <a:srgbClr val="38761D"/>
                </a:solidFill>
              </a:endParaRPr>
            </a:p>
          </p:txBody>
        </p:sp>
        <p:sp>
          <p:nvSpPr>
            <p:cNvPr id="2128" name="Google Shape;2128;p65"/>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Transactions can only see committed changes made by other concurrent transactions.</a:t>
              </a:r>
              <a:endParaRPr sz="1300">
                <a:latin typeface="Amiko"/>
                <a:ea typeface="Amiko"/>
                <a:cs typeface="Amiko"/>
                <a:sym typeface="Amiko"/>
              </a:endParaRPr>
            </a:p>
          </p:txBody>
        </p:sp>
      </p:grpSp>
      <p:grpSp>
        <p:nvGrpSpPr>
          <p:cNvPr id="2129" name="Google Shape;2129;p65"/>
          <p:cNvGrpSpPr/>
          <p:nvPr/>
        </p:nvGrpSpPr>
        <p:grpSpPr>
          <a:xfrm>
            <a:off x="602312" y="2764763"/>
            <a:ext cx="7793329" cy="946897"/>
            <a:chOff x="597602" y="763028"/>
            <a:chExt cx="8036845" cy="958495"/>
          </a:xfrm>
        </p:grpSpPr>
        <p:sp>
          <p:nvSpPr>
            <p:cNvPr id="2130" name="Google Shape;2130;p65"/>
            <p:cNvSpPr txBox="1"/>
            <p:nvPr/>
          </p:nvSpPr>
          <p:spPr>
            <a:xfrm>
              <a:off x="597602" y="763028"/>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Repeatable Read</a:t>
              </a:r>
              <a:endParaRPr b="1" sz="1500">
                <a:solidFill>
                  <a:srgbClr val="38761D"/>
                </a:solidFill>
              </a:endParaRPr>
            </a:p>
          </p:txBody>
        </p:sp>
        <p:sp>
          <p:nvSpPr>
            <p:cNvPr id="2131" name="Google Shape;2131;p65"/>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Transactions will always see the same data throughout execution, even other transactions modify it.  </a:t>
              </a:r>
              <a:endParaRPr sz="1300">
                <a:latin typeface="Amiko"/>
                <a:ea typeface="Amiko"/>
                <a:cs typeface="Amiko"/>
                <a:sym typeface="Amiko"/>
              </a:endParaRPr>
            </a:p>
          </p:txBody>
        </p:sp>
      </p:grpSp>
      <p:grpSp>
        <p:nvGrpSpPr>
          <p:cNvPr id="2132" name="Google Shape;2132;p65"/>
          <p:cNvGrpSpPr/>
          <p:nvPr/>
        </p:nvGrpSpPr>
        <p:grpSpPr>
          <a:xfrm>
            <a:off x="602312" y="3930200"/>
            <a:ext cx="7793329" cy="716610"/>
            <a:chOff x="597602" y="763035"/>
            <a:chExt cx="8036845" cy="725387"/>
          </a:xfrm>
        </p:grpSpPr>
        <p:sp>
          <p:nvSpPr>
            <p:cNvPr id="2133" name="Google Shape;2133;p65"/>
            <p:cNvSpPr txBox="1"/>
            <p:nvPr/>
          </p:nvSpPr>
          <p:spPr>
            <a:xfrm>
              <a:off x="597602" y="763035"/>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Serializable</a:t>
              </a:r>
              <a:endParaRPr b="1" sz="1500">
                <a:solidFill>
                  <a:srgbClr val="38761D"/>
                </a:solidFill>
              </a:endParaRPr>
            </a:p>
          </p:txBody>
        </p:sp>
        <p:sp>
          <p:nvSpPr>
            <p:cNvPr id="2134" name="Google Shape;2134;p65"/>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Concurrent transactions execute as if they were executing serially.</a:t>
              </a:r>
              <a:endParaRPr sz="1300">
                <a:latin typeface="Amiko"/>
                <a:ea typeface="Amiko"/>
                <a:cs typeface="Amiko"/>
                <a:sym typeface="Amiko"/>
              </a:endParaRPr>
            </a:p>
          </p:txBody>
        </p:sp>
      </p:grpSp>
      <p:grpSp>
        <p:nvGrpSpPr>
          <p:cNvPr id="2135" name="Google Shape;2135;p65"/>
          <p:cNvGrpSpPr/>
          <p:nvPr/>
        </p:nvGrpSpPr>
        <p:grpSpPr>
          <a:xfrm>
            <a:off x="597587" y="684000"/>
            <a:ext cx="7802788" cy="946897"/>
            <a:chOff x="597602" y="763028"/>
            <a:chExt cx="8046600" cy="958495"/>
          </a:xfrm>
        </p:grpSpPr>
        <p:sp>
          <p:nvSpPr>
            <p:cNvPr id="2136" name="Google Shape;2136;p65"/>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Read Uncommitted</a:t>
              </a:r>
              <a:endParaRPr b="1" sz="1500">
                <a:solidFill>
                  <a:srgbClr val="38761D"/>
                </a:solidFill>
              </a:endParaRPr>
            </a:p>
          </p:txBody>
        </p:sp>
        <p:sp>
          <p:nvSpPr>
            <p:cNvPr id="2137" name="Google Shape;2137;p65"/>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Transactions can see uncommitted changes made by other concurrent transactions. Lowest isolation level.</a:t>
              </a:r>
              <a:endParaRPr sz="1300">
                <a:latin typeface="Amiko"/>
                <a:ea typeface="Amiko"/>
                <a:cs typeface="Amiko"/>
                <a:sym typeface="Amiko"/>
              </a:endParaRPr>
            </a:p>
          </p:txBody>
        </p:sp>
      </p:grpSp>
      <p:sp>
        <p:nvSpPr>
          <p:cNvPr id="2138" name="Google Shape;2138;p6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140" name="Google Shape;2140;p65">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141" name="Google Shape;2141;p65">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142" name="Google Shape;2142;p65">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143" name="Google Shape;2143;p65"/>
          <p:cNvGrpSpPr/>
          <p:nvPr/>
        </p:nvGrpSpPr>
        <p:grpSpPr>
          <a:xfrm>
            <a:off x="4622812" y="97688"/>
            <a:ext cx="1453430" cy="393675"/>
            <a:chOff x="-5" y="-194444"/>
            <a:chExt cx="1564847" cy="1530023"/>
          </a:xfrm>
        </p:grpSpPr>
        <p:sp>
          <p:nvSpPr>
            <p:cNvPr id="2144" name="Google Shape;2144;p6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grpSp>
        <p:nvGrpSpPr>
          <p:cNvPr id="2151" name="Google Shape;2151;p66"/>
          <p:cNvGrpSpPr/>
          <p:nvPr/>
        </p:nvGrpSpPr>
        <p:grpSpPr>
          <a:xfrm>
            <a:off x="71652" y="108302"/>
            <a:ext cx="405365" cy="398466"/>
            <a:chOff x="42508" y="46478"/>
            <a:chExt cx="463645" cy="455754"/>
          </a:xfrm>
        </p:grpSpPr>
        <p:sp>
          <p:nvSpPr>
            <p:cNvPr id="2152" name="Google Shape;2152;p6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66"/>
          <p:cNvGrpSpPr/>
          <p:nvPr/>
        </p:nvGrpSpPr>
        <p:grpSpPr>
          <a:xfrm>
            <a:off x="597562" y="882675"/>
            <a:ext cx="7802788" cy="716618"/>
            <a:chOff x="597602" y="763028"/>
            <a:chExt cx="8046600" cy="725395"/>
          </a:xfrm>
        </p:grpSpPr>
        <p:sp>
          <p:nvSpPr>
            <p:cNvPr id="2157" name="Google Shape;2157;p66"/>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Isolation Level in PostgreSQL</a:t>
              </a:r>
              <a:endParaRPr b="1" sz="1500">
                <a:solidFill>
                  <a:srgbClr val="38761D"/>
                </a:solidFill>
              </a:endParaRPr>
            </a:p>
          </p:txBody>
        </p:sp>
        <p:sp>
          <p:nvSpPr>
            <p:cNvPr id="2158" name="Google Shape;2158;p66"/>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The relationship between read phenomena and isolation levels in PostgreSQL is given below</a:t>
              </a:r>
              <a:endParaRPr sz="1300">
                <a:latin typeface="Amiko"/>
                <a:ea typeface="Amiko"/>
                <a:cs typeface="Amiko"/>
                <a:sym typeface="Amiko"/>
              </a:endParaRPr>
            </a:p>
          </p:txBody>
        </p:sp>
      </p:grpSp>
      <p:pic>
        <p:nvPicPr>
          <p:cNvPr id="2159" name="Google Shape;2159;p66"/>
          <p:cNvPicPr preferRelativeResize="0"/>
          <p:nvPr/>
        </p:nvPicPr>
        <p:blipFill>
          <a:blip r:embed="rId3">
            <a:alphaModFix/>
          </a:blip>
          <a:stretch>
            <a:fillRect/>
          </a:stretch>
        </p:blipFill>
        <p:spPr>
          <a:xfrm>
            <a:off x="79350" y="1858843"/>
            <a:ext cx="8839199" cy="2182154"/>
          </a:xfrm>
          <a:prstGeom prst="rect">
            <a:avLst/>
          </a:prstGeom>
          <a:noFill/>
          <a:ln>
            <a:noFill/>
          </a:ln>
        </p:spPr>
      </p:pic>
      <p:sp>
        <p:nvSpPr>
          <p:cNvPr id="2160" name="Google Shape;2160;p6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162" name="Google Shape;2162;p66">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163" name="Google Shape;2163;p66">
            <a:hlinkClick action="ppaction://hlinksldjump" r:id="rId4"/>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164" name="Google Shape;2164;p66">
            <a:hlinkClick action="ppaction://hlinksldjump" r:id="rId5"/>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165" name="Google Shape;2165;p66"/>
          <p:cNvGrpSpPr/>
          <p:nvPr/>
        </p:nvGrpSpPr>
        <p:grpSpPr>
          <a:xfrm>
            <a:off x="4622812" y="97688"/>
            <a:ext cx="1453430" cy="393675"/>
            <a:chOff x="-5" y="-194444"/>
            <a:chExt cx="1564847" cy="1530023"/>
          </a:xfrm>
        </p:grpSpPr>
        <p:sp>
          <p:nvSpPr>
            <p:cNvPr id="2166" name="Google Shape;2166;p6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grpSp>
        <p:nvGrpSpPr>
          <p:cNvPr id="2173" name="Google Shape;2173;p67"/>
          <p:cNvGrpSpPr/>
          <p:nvPr/>
        </p:nvGrpSpPr>
        <p:grpSpPr>
          <a:xfrm>
            <a:off x="71652" y="108302"/>
            <a:ext cx="405365" cy="398466"/>
            <a:chOff x="42508" y="46478"/>
            <a:chExt cx="463645" cy="455754"/>
          </a:xfrm>
        </p:grpSpPr>
        <p:sp>
          <p:nvSpPr>
            <p:cNvPr id="2174" name="Google Shape;2174;p6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8" name="Google Shape;2178;p67"/>
          <p:cNvGrpSpPr/>
          <p:nvPr/>
        </p:nvGrpSpPr>
        <p:grpSpPr>
          <a:xfrm>
            <a:off x="597573" y="823368"/>
            <a:ext cx="7802788" cy="1378710"/>
            <a:chOff x="597600" y="763025"/>
            <a:chExt cx="8046600" cy="1395597"/>
          </a:xfrm>
        </p:grpSpPr>
        <p:sp>
          <p:nvSpPr>
            <p:cNvPr id="2179" name="Google Shape;2179;p67"/>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Test Table</a:t>
              </a:r>
              <a:endParaRPr b="1" sz="1600">
                <a:solidFill>
                  <a:srgbClr val="38761D"/>
                </a:solidFill>
              </a:endParaRPr>
            </a:p>
          </p:txBody>
        </p:sp>
        <p:sp>
          <p:nvSpPr>
            <p:cNvPr id="2180" name="Google Shape;2180;p67"/>
            <p:cNvSpPr txBox="1"/>
            <p:nvPr/>
          </p:nvSpPr>
          <p:spPr>
            <a:xfrm>
              <a:off x="607348" y="1099022"/>
              <a:ext cx="8027100" cy="1059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Warehouse</a:t>
              </a:r>
              <a:endParaRPr>
                <a:latin typeface="Amiko"/>
                <a:ea typeface="Amiko"/>
                <a:cs typeface="Amiko"/>
                <a:sym typeface="Amiko"/>
              </a:endParaRPr>
            </a:p>
            <a:p>
              <a:pPr indent="-317500" lvl="0" marL="457200" rtl="0" algn="just">
                <a:spcBef>
                  <a:spcPts val="0"/>
                </a:spcBef>
                <a:spcAft>
                  <a:spcPts val="0"/>
                </a:spcAft>
                <a:buSzPts val="1400"/>
                <a:buFont typeface="Amiko"/>
                <a:buChar char="-"/>
              </a:pPr>
              <a:r>
                <a:rPr lang="en">
                  <a:latin typeface="Amiko"/>
                  <a:ea typeface="Amiko"/>
                  <a:cs typeface="Amiko"/>
                  <a:sym typeface="Amiko"/>
                </a:rPr>
                <a:t>A simple table to demonstrate the consequences of 4 isolation levels </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in PostgreSQL</a:t>
              </a:r>
              <a:endParaRPr>
                <a:latin typeface="Amiko"/>
                <a:ea typeface="Amiko"/>
                <a:cs typeface="Amiko"/>
                <a:sym typeface="Amiko"/>
              </a:endParaRPr>
            </a:p>
            <a:p>
              <a:pPr indent="0" lvl="0" marL="914400" rtl="0" algn="just">
                <a:spcBef>
                  <a:spcPts val="0"/>
                </a:spcBef>
                <a:spcAft>
                  <a:spcPts val="0"/>
                </a:spcAft>
                <a:buNone/>
              </a:pPr>
              <a:r>
                <a:t/>
              </a:r>
              <a:endParaRPr>
                <a:latin typeface="Amiko"/>
                <a:ea typeface="Amiko"/>
                <a:cs typeface="Amiko"/>
                <a:sym typeface="Amiko"/>
              </a:endParaRPr>
            </a:p>
          </p:txBody>
        </p:sp>
      </p:grpSp>
      <p:graphicFrame>
        <p:nvGraphicFramePr>
          <p:cNvPr id="2181" name="Google Shape;2181;p67"/>
          <p:cNvGraphicFramePr/>
          <p:nvPr/>
        </p:nvGraphicFramePr>
        <p:xfrm>
          <a:off x="1555363" y="275330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3</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Caruso</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3000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182" name="Google Shape;2182;p67"/>
          <p:cNvSpPr txBox="1"/>
          <p:nvPr/>
        </p:nvSpPr>
        <p:spPr>
          <a:xfrm>
            <a:off x="3941400" y="4242100"/>
            <a:ext cx="12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Employee Data</a:t>
            </a:r>
            <a:endParaRPr sz="900">
              <a:latin typeface="Amiko"/>
              <a:ea typeface="Amiko"/>
              <a:cs typeface="Amiko"/>
              <a:sym typeface="Amiko"/>
            </a:endParaRPr>
          </a:p>
        </p:txBody>
      </p:sp>
      <p:sp>
        <p:nvSpPr>
          <p:cNvPr id="2183" name="Google Shape;2183;p6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185" name="Google Shape;2185;p67">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186" name="Google Shape;2186;p67">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187" name="Google Shape;2187;p67">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188" name="Google Shape;2188;p67"/>
          <p:cNvGrpSpPr/>
          <p:nvPr/>
        </p:nvGrpSpPr>
        <p:grpSpPr>
          <a:xfrm>
            <a:off x="4622812" y="97688"/>
            <a:ext cx="1453430" cy="393675"/>
            <a:chOff x="-5" y="-194444"/>
            <a:chExt cx="1564847" cy="1530023"/>
          </a:xfrm>
        </p:grpSpPr>
        <p:sp>
          <p:nvSpPr>
            <p:cNvPr id="2189" name="Google Shape;2189;p67"/>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7"/>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7"/>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grpSp>
        <p:nvGrpSpPr>
          <p:cNvPr id="2196" name="Google Shape;2196;p68"/>
          <p:cNvGrpSpPr/>
          <p:nvPr/>
        </p:nvGrpSpPr>
        <p:grpSpPr>
          <a:xfrm>
            <a:off x="71652" y="108302"/>
            <a:ext cx="405365" cy="398466"/>
            <a:chOff x="42508" y="46478"/>
            <a:chExt cx="463645" cy="455754"/>
          </a:xfrm>
        </p:grpSpPr>
        <p:sp>
          <p:nvSpPr>
            <p:cNvPr id="2197" name="Google Shape;2197;p6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1" name="Google Shape;2201;p68"/>
          <p:cNvGrpSpPr/>
          <p:nvPr/>
        </p:nvGrpSpPr>
        <p:grpSpPr>
          <a:xfrm>
            <a:off x="597573" y="823368"/>
            <a:ext cx="7802788" cy="1378710"/>
            <a:chOff x="597600" y="763025"/>
            <a:chExt cx="8046600" cy="1395597"/>
          </a:xfrm>
        </p:grpSpPr>
        <p:sp>
          <p:nvSpPr>
            <p:cNvPr id="2202" name="Google Shape;2202;p68"/>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Transaction</a:t>
              </a:r>
              <a:endParaRPr b="1" sz="1600">
                <a:solidFill>
                  <a:srgbClr val="38761D"/>
                </a:solidFill>
              </a:endParaRPr>
            </a:p>
          </p:txBody>
        </p:sp>
        <p:sp>
          <p:nvSpPr>
            <p:cNvPr id="2203" name="Google Shape;2203;p68"/>
            <p:cNvSpPr txBox="1"/>
            <p:nvPr/>
          </p:nvSpPr>
          <p:spPr>
            <a:xfrm>
              <a:off x="607348" y="1099022"/>
              <a:ext cx="8027100" cy="1059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We use 2 transactions denoted T1 and T2.</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Generally, we perform write operations(INSERT, DELETE, UPDATE) in T1 and SELECT queries in T2.</a:t>
              </a:r>
              <a:endParaRPr>
                <a:latin typeface="Amiko"/>
                <a:ea typeface="Amiko"/>
                <a:cs typeface="Amiko"/>
                <a:sym typeface="Amiko"/>
              </a:endParaRPr>
            </a:p>
            <a:p>
              <a:pPr indent="0" lvl="0" marL="914400" rtl="0" algn="just">
                <a:spcBef>
                  <a:spcPts val="0"/>
                </a:spcBef>
                <a:spcAft>
                  <a:spcPts val="0"/>
                </a:spcAft>
                <a:buNone/>
              </a:pPr>
              <a:r>
                <a:t/>
              </a:r>
              <a:endParaRPr>
                <a:latin typeface="Amiko"/>
                <a:ea typeface="Amiko"/>
                <a:cs typeface="Amiko"/>
                <a:sym typeface="Amiko"/>
              </a:endParaRPr>
            </a:p>
          </p:txBody>
        </p:sp>
      </p:grpSp>
      <p:graphicFrame>
        <p:nvGraphicFramePr>
          <p:cNvPr id="2204" name="Google Shape;2204;p68"/>
          <p:cNvGraphicFramePr/>
          <p:nvPr/>
        </p:nvGraphicFramePr>
        <p:xfrm>
          <a:off x="1916188" y="2521127"/>
          <a:ext cx="3000000" cy="3000000"/>
        </p:xfrm>
        <a:graphic>
          <a:graphicData uri="http://schemas.openxmlformats.org/drawingml/2006/table">
            <a:tbl>
              <a:tblPr>
                <a:noFill/>
                <a:tableStyleId>{21D6F137-FCA2-4200-BB53-52DDBD704130}</a:tableStyleId>
              </a:tblPr>
              <a:tblGrid>
                <a:gridCol w="1622700"/>
              </a:tblGrid>
              <a:tr h="334400">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1075575">
                <a:tc>
                  <a:txBody>
                    <a:bodyPr/>
                    <a:lstStyle/>
                    <a:p>
                      <a:pPr indent="0" lvl="0" marL="0" rtl="0" algn="l">
                        <a:spcBef>
                          <a:spcPts val="0"/>
                        </a:spcBef>
                        <a:spcAft>
                          <a:spcPts val="0"/>
                        </a:spcAft>
                        <a:buNone/>
                      </a:pPr>
                      <a:r>
                        <a:rPr lang="en" sz="1200"/>
                        <a:t>      INSERT…</a:t>
                      </a:r>
                      <a:endParaRPr sz="1200"/>
                    </a:p>
                    <a:p>
                      <a:pPr indent="0" lvl="0" marL="0" rtl="0" algn="l">
                        <a:spcBef>
                          <a:spcPts val="0"/>
                        </a:spcBef>
                        <a:spcAft>
                          <a:spcPts val="0"/>
                        </a:spcAft>
                        <a:buNone/>
                      </a:pPr>
                      <a:r>
                        <a:rPr lang="en" sz="1200"/>
                        <a:t>      UPDATE…</a:t>
                      </a:r>
                      <a:endParaRPr sz="1200"/>
                    </a:p>
                    <a:p>
                      <a:pPr indent="0" lvl="0" marL="0" rtl="0" algn="l">
                        <a:spcBef>
                          <a:spcPts val="0"/>
                        </a:spcBef>
                        <a:spcAft>
                          <a:spcPts val="0"/>
                        </a:spcAft>
                        <a:buNone/>
                      </a:pPr>
                      <a:r>
                        <a:rPr lang="en" sz="1200"/>
                        <a:t>      DELETE…</a:t>
                      </a:r>
                      <a:endParaRPr sz="12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graphicFrame>
        <p:nvGraphicFramePr>
          <p:cNvPr id="2205" name="Google Shape;2205;p68"/>
          <p:cNvGraphicFramePr/>
          <p:nvPr/>
        </p:nvGraphicFramePr>
        <p:xfrm>
          <a:off x="4804950" y="2521127"/>
          <a:ext cx="3000000" cy="3000000"/>
        </p:xfrm>
        <a:graphic>
          <a:graphicData uri="http://schemas.openxmlformats.org/drawingml/2006/table">
            <a:tbl>
              <a:tblPr>
                <a:noFill/>
                <a:tableStyleId>{21D6F137-FCA2-4200-BB53-52DDBD704130}</a:tableStyleId>
              </a:tblPr>
              <a:tblGrid>
                <a:gridCol w="1622700"/>
              </a:tblGrid>
              <a:tr h="335250">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1075575">
                <a:tc>
                  <a:txBody>
                    <a:bodyPr/>
                    <a:lstStyle/>
                    <a:p>
                      <a:pPr indent="0" lvl="0" marL="0" rtl="0" algn="ctr">
                        <a:spcBef>
                          <a:spcPts val="0"/>
                        </a:spcBef>
                        <a:spcAft>
                          <a:spcPts val="0"/>
                        </a:spcAft>
                        <a:buNone/>
                      </a:pPr>
                      <a:r>
                        <a:rPr lang="en" sz="1200"/>
                        <a:t>SELECT…</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lang="en" sz="1200"/>
                        <a:t>SELECT…</a:t>
                      </a:r>
                      <a:endParaRPr sz="12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206" name="Google Shape;2206;p6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208" name="Google Shape;2208;p68">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209" name="Google Shape;2209;p68">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210" name="Google Shape;2210;p68">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211" name="Google Shape;2211;p68"/>
          <p:cNvGrpSpPr/>
          <p:nvPr/>
        </p:nvGrpSpPr>
        <p:grpSpPr>
          <a:xfrm>
            <a:off x="4622812" y="97688"/>
            <a:ext cx="1453430" cy="393675"/>
            <a:chOff x="-5" y="-194444"/>
            <a:chExt cx="1564847" cy="1530023"/>
          </a:xfrm>
        </p:grpSpPr>
        <p:sp>
          <p:nvSpPr>
            <p:cNvPr id="2212" name="Google Shape;2212;p68"/>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8"/>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8"/>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grpSp>
        <p:nvGrpSpPr>
          <p:cNvPr id="1353" name="Google Shape;1353;p33"/>
          <p:cNvGrpSpPr/>
          <p:nvPr/>
        </p:nvGrpSpPr>
        <p:grpSpPr>
          <a:xfrm>
            <a:off x="71652" y="108302"/>
            <a:ext cx="405365" cy="398466"/>
            <a:chOff x="42508" y="46478"/>
            <a:chExt cx="463645" cy="455754"/>
          </a:xfrm>
        </p:grpSpPr>
        <p:sp>
          <p:nvSpPr>
            <p:cNvPr id="1354" name="Google Shape;1354;p3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33"/>
          <p:cNvGrpSpPr/>
          <p:nvPr/>
        </p:nvGrpSpPr>
        <p:grpSpPr>
          <a:xfrm>
            <a:off x="597573" y="823368"/>
            <a:ext cx="7802788" cy="2218922"/>
            <a:chOff x="597600" y="763025"/>
            <a:chExt cx="8046600" cy="2246100"/>
          </a:xfrm>
        </p:grpSpPr>
        <p:sp>
          <p:nvSpPr>
            <p:cNvPr id="1359" name="Google Shape;1359;p33"/>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Index Types</a:t>
              </a:r>
              <a:endParaRPr b="1" sz="1600">
                <a:solidFill>
                  <a:srgbClr val="38761D"/>
                </a:solidFill>
              </a:endParaRPr>
            </a:p>
          </p:txBody>
        </p:sp>
        <p:sp>
          <p:nvSpPr>
            <p:cNvPr id="1360" name="Google Shape;1360;p33"/>
            <p:cNvSpPr txBox="1"/>
            <p:nvPr/>
          </p:nvSpPr>
          <p:spPr>
            <a:xfrm>
              <a:off x="607350" y="1099025"/>
              <a:ext cx="8027100" cy="1910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Amiko"/>
                  <a:ea typeface="Amiko"/>
                  <a:cs typeface="Amiko"/>
                  <a:sym typeface="Amiko"/>
                </a:rPr>
                <a:t>PostgreSQL provides 6 index types:</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B-tree</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Hash</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GiST</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SP-GiST</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GIN</a:t>
              </a:r>
              <a:endParaRPr>
                <a:latin typeface="Amiko"/>
                <a:ea typeface="Amiko"/>
                <a:cs typeface="Amiko"/>
                <a:sym typeface="Amiko"/>
              </a:endParaRPr>
            </a:p>
            <a:p>
              <a:pPr indent="-317500" lvl="0" marL="457200" rtl="0" algn="just">
                <a:lnSpc>
                  <a:spcPct val="115000"/>
                </a:lnSpc>
                <a:spcBef>
                  <a:spcPts val="0"/>
                </a:spcBef>
                <a:spcAft>
                  <a:spcPts val="0"/>
                </a:spcAft>
                <a:buSzPts val="1400"/>
                <a:buFont typeface="Amiko"/>
                <a:buChar char="-"/>
              </a:pPr>
              <a:r>
                <a:rPr lang="en">
                  <a:latin typeface="Amiko"/>
                  <a:ea typeface="Amiko"/>
                  <a:cs typeface="Amiko"/>
                  <a:sym typeface="Amiko"/>
                </a:rPr>
                <a:t>BRIN</a:t>
              </a:r>
              <a:endParaRPr>
                <a:latin typeface="Amiko"/>
                <a:ea typeface="Amiko"/>
                <a:cs typeface="Amiko"/>
                <a:sym typeface="Amiko"/>
              </a:endParaRPr>
            </a:p>
          </p:txBody>
        </p:sp>
      </p:grpSp>
      <p:sp>
        <p:nvSpPr>
          <p:cNvPr id="1361" name="Google Shape;1361;p33"/>
          <p:cNvSpPr txBox="1"/>
          <p:nvPr/>
        </p:nvSpPr>
        <p:spPr>
          <a:xfrm>
            <a:off x="607077" y="3224328"/>
            <a:ext cx="7783800" cy="6156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By default, the </a:t>
            </a:r>
            <a:r>
              <a:rPr lang="en">
                <a:latin typeface="Courier New"/>
                <a:ea typeface="Courier New"/>
                <a:cs typeface="Courier New"/>
                <a:sym typeface="Courier New"/>
              </a:rPr>
              <a:t>CREATE INDEX</a:t>
            </a:r>
            <a:r>
              <a:rPr lang="en">
                <a:latin typeface="Amiko"/>
                <a:ea typeface="Amiko"/>
                <a:cs typeface="Amiko"/>
                <a:sym typeface="Amiko"/>
              </a:rPr>
              <a:t> command creates a B-tree index, which is suitable for most </a:t>
            </a:r>
            <a:r>
              <a:rPr lang="en">
                <a:latin typeface="Amiko"/>
                <a:ea typeface="Amiko"/>
                <a:cs typeface="Amiko"/>
                <a:sym typeface="Amiko"/>
              </a:rPr>
              <a:t>scenarios. </a:t>
            </a:r>
            <a:endParaRPr>
              <a:latin typeface="Amiko"/>
              <a:ea typeface="Amiko"/>
              <a:cs typeface="Amiko"/>
              <a:sym typeface="Amiko"/>
            </a:endParaRPr>
          </a:p>
        </p:txBody>
      </p:sp>
      <p:sp>
        <p:nvSpPr>
          <p:cNvPr id="1362" name="Google Shape;1362;p3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364" name="Google Shape;1364;p33">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365" name="Google Shape;1365;p33">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366" name="Google Shape;1366;p33">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367" name="Google Shape;1367;p33">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368" name="Google Shape;1368;p33"/>
          <p:cNvGrpSpPr/>
          <p:nvPr/>
        </p:nvGrpSpPr>
        <p:grpSpPr>
          <a:xfrm>
            <a:off x="2096900" y="97678"/>
            <a:ext cx="1261267" cy="393675"/>
            <a:chOff x="-5" y="-194444"/>
            <a:chExt cx="1564847" cy="1530023"/>
          </a:xfrm>
        </p:grpSpPr>
        <p:sp>
          <p:nvSpPr>
            <p:cNvPr id="1369" name="Google Shape;1369;p3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grpSp>
        <p:nvGrpSpPr>
          <p:cNvPr id="2219" name="Google Shape;2219;p69"/>
          <p:cNvGrpSpPr/>
          <p:nvPr/>
        </p:nvGrpSpPr>
        <p:grpSpPr>
          <a:xfrm>
            <a:off x="71652" y="108302"/>
            <a:ext cx="405365" cy="398466"/>
            <a:chOff x="42508" y="46478"/>
            <a:chExt cx="463645" cy="455754"/>
          </a:xfrm>
        </p:grpSpPr>
        <p:sp>
          <p:nvSpPr>
            <p:cNvPr id="2220" name="Google Shape;2220;p6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4" name="Google Shape;2224;p69"/>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1.</a:t>
            </a:r>
            <a:r>
              <a:rPr b="1" lang="en" sz="1500">
                <a:solidFill>
                  <a:srgbClr val="38761D"/>
                </a:solidFill>
              </a:rPr>
              <a:t>Read Uncommitted Level - Dirty Read</a:t>
            </a:r>
            <a:endParaRPr b="1" sz="1500">
              <a:solidFill>
                <a:srgbClr val="38761D"/>
              </a:solidFill>
            </a:endParaRPr>
          </a:p>
        </p:txBody>
      </p:sp>
      <p:graphicFrame>
        <p:nvGraphicFramePr>
          <p:cNvPr id="2225" name="Google Shape;2225;p69"/>
          <p:cNvGraphicFramePr/>
          <p:nvPr/>
        </p:nvGraphicFramePr>
        <p:xfrm>
          <a:off x="772438"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76052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UNCOMMITTED;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412250">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5648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UPDATE warehouse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w_name = 'Johnson'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WHERE w_id = 1;</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579075">
                <a:tc>
                  <a:txBody>
                    <a:bodyPr/>
                    <a:lstStyle/>
                    <a:p>
                      <a:pPr indent="0" lvl="0" marL="0" rtl="0" algn="ctr">
                        <a:spcBef>
                          <a:spcPts val="0"/>
                        </a:spcBef>
                        <a:spcAft>
                          <a:spcPts val="0"/>
                        </a:spcAft>
                        <a:buNone/>
                      </a:pPr>
                      <a:r>
                        <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226" name="Google Shape;2226;p69"/>
          <p:cNvGraphicFramePr/>
          <p:nvPr/>
        </p:nvGraphicFramePr>
        <p:xfrm>
          <a:off x="4630413" y="12953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83665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UNCOMMITTED;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47035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（Table 1)</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5150">
                <a:tc>
                  <a:txBody>
                    <a:bodyPr/>
                    <a:lstStyle/>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61625">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 (Table 2)</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227" name="Google Shape;2227;p6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229" name="Google Shape;2229;p69">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230" name="Google Shape;2230;p69">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231" name="Google Shape;2231;p69">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232" name="Google Shape;2232;p69"/>
          <p:cNvGrpSpPr/>
          <p:nvPr/>
        </p:nvGrpSpPr>
        <p:grpSpPr>
          <a:xfrm>
            <a:off x="4622812" y="97688"/>
            <a:ext cx="1453430" cy="393675"/>
            <a:chOff x="-5" y="-194444"/>
            <a:chExt cx="1564847" cy="1530023"/>
          </a:xfrm>
        </p:grpSpPr>
        <p:sp>
          <p:nvSpPr>
            <p:cNvPr id="2233" name="Google Shape;2233;p69"/>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9"/>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9"/>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9" name="Shape 2239"/>
        <p:cNvGrpSpPr/>
        <p:nvPr/>
      </p:nvGrpSpPr>
      <p:grpSpPr>
        <a:xfrm>
          <a:off x="0" y="0"/>
          <a:ext cx="0" cy="0"/>
          <a:chOff x="0" y="0"/>
          <a:chExt cx="0" cy="0"/>
        </a:xfrm>
      </p:grpSpPr>
      <p:grpSp>
        <p:nvGrpSpPr>
          <p:cNvPr id="2240" name="Google Shape;2240;p70"/>
          <p:cNvGrpSpPr/>
          <p:nvPr/>
        </p:nvGrpSpPr>
        <p:grpSpPr>
          <a:xfrm>
            <a:off x="71652" y="108302"/>
            <a:ext cx="405365" cy="398466"/>
            <a:chOff x="42508" y="46478"/>
            <a:chExt cx="463645" cy="455754"/>
          </a:xfrm>
        </p:grpSpPr>
        <p:sp>
          <p:nvSpPr>
            <p:cNvPr id="2241" name="Google Shape;2241;p7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5" name="Google Shape;2245;p70"/>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1.</a:t>
            </a:r>
            <a:r>
              <a:rPr b="1" lang="en" sz="1500">
                <a:solidFill>
                  <a:srgbClr val="38761D"/>
                </a:solidFill>
              </a:rPr>
              <a:t>Read Uncommitted Level - Dirty Read</a:t>
            </a:r>
            <a:endParaRPr b="1" sz="1500">
              <a:solidFill>
                <a:srgbClr val="38761D"/>
              </a:solidFill>
            </a:endParaRPr>
          </a:p>
        </p:txBody>
      </p:sp>
      <p:graphicFrame>
        <p:nvGraphicFramePr>
          <p:cNvPr id="2246" name="Google Shape;2246;p70"/>
          <p:cNvGraphicFramePr/>
          <p:nvPr/>
        </p:nvGraphicFramePr>
        <p:xfrm>
          <a:off x="1468313" y="1295340"/>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247" name="Google Shape;2247;p70"/>
          <p:cNvSpPr txBox="1"/>
          <p:nvPr/>
        </p:nvSpPr>
        <p:spPr>
          <a:xfrm>
            <a:off x="3757802" y="1952925"/>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graphicFrame>
        <p:nvGraphicFramePr>
          <p:cNvPr id="2248" name="Google Shape;2248;p70"/>
          <p:cNvGraphicFramePr/>
          <p:nvPr/>
        </p:nvGraphicFramePr>
        <p:xfrm>
          <a:off x="1468313" y="2338415"/>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249" name="Google Shape;2249;p70"/>
          <p:cNvSpPr txBox="1"/>
          <p:nvPr/>
        </p:nvSpPr>
        <p:spPr>
          <a:xfrm>
            <a:off x="3757789" y="299600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2</a:t>
            </a:r>
            <a:endParaRPr sz="1200">
              <a:latin typeface="Amiko"/>
              <a:ea typeface="Amiko"/>
              <a:cs typeface="Amiko"/>
              <a:sym typeface="Amiko"/>
            </a:endParaRPr>
          </a:p>
        </p:txBody>
      </p:sp>
      <p:sp>
        <p:nvSpPr>
          <p:cNvPr id="2250" name="Google Shape;2250;p70"/>
          <p:cNvSpPr txBox="1"/>
          <p:nvPr/>
        </p:nvSpPr>
        <p:spPr>
          <a:xfrm>
            <a:off x="607038" y="3259354"/>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It is unexpected not to see the change on record where w_id = 1 in transaction 2, since we are using ‘READ UNCOMMITTED’ level. </a:t>
            </a:r>
            <a:endParaRPr sz="1300">
              <a:latin typeface="Amiko"/>
              <a:ea typeface="Amiko"/>
              <a:cs typeface="Amiko"/>
              <a:sym typeface="Amiko"/>
            </a:endParaRPr>
          </a:p>
        </p:txBody>
      </p:sp>
      <p:sp>
        <p:nvSpPr>
          <p:cNvPr id="2251" name="Google Shape;2251;p70"/>
          <p:cNvSpPr txBox="1"/>
          <p:nvPr/>
        </p:nvSpPr>
        <p:spPr>
          <a:xfrm>
            <a:off x="607050" y="3883717"/>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Reason: Internally only 3 distinct isolation levels are implemented, and PostgreSQL's Read Uncommitted mode behaves like Read Committed.</a:t>
            </a:r>
            <a:endParaRPr sz="1300">
              <a:latin typeface="Amiko"/>
              <a:ea typeface="Amiko"/>
              <a:cs typeface="Amiko"/>
              <a:sym typeface="Amiko"/>
            </a:endParaRPr>
          </a:p>
        </p:txBody>
      </p:sp>
      <p:sp>
        <p:nvSpPr>
          <p:cNvPr id="2252" name="Google Shape;2252;p7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254" name="Google Shape;2254;p70">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255" name="Google Shape;2255;p70">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256" name="Google Shape;2256;p70">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257" name="Google Shape;2257;p70"/>
          <p:cNvGrpSpPr/>
          <p:nvPr/>
        </p:nvGrpSpPr>
        <p:grpSpPr>
          <a:xfrm>
            <a:off x="4622812" y="97688"/>
            <a:ext cx="1453430" cy="393675"/>
            <a:chOff x="-5" y="-194444"/>
            <a:chExt cx="1564847" cy="1530023"/>
          </a:xfrm>
        </p:grpSpPr>
        <p:sp>
          <p:nvSpPr>
            <p:cNvPr id="2258" name="Google Shape;2258;p70"/>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0"/>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0"/>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grpSp>
        <p:nvGrpSpPr>
          <p:cNvPr id="2265" name="Google Shape;2265;p71"/>
          <p:cNvGrpSpPr/>
          <p:nvPr/>
        </p:nvGrpSpPr>
        <p:grpSpPr>
          <a:xfrm>
            <a:off x="71652" y="108302"/>
            <a:ext cx="405365" cy="398466"/>
            <a:chOff x="42508" y="46478"/>
            <a:chExt cx="463645" cy="455754"/>
          </a:xfrm>
        </p:grpSpPr>
        <p:sp>
          <p:nvSpPr>
            <p:cNvPr id="2266" name="Google Shape;2266;p7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0" name="Google Shape;2270;p71"/>
          <p:cNvSpPr txBox="1"/>
          <p:nvPr/>
        </p:nvSpPr>
        <p:spPr>
          <a:xfrm>
            <a:off x="597587" y="684000"/>
            <a:ext cx="7802788" cy="331934"/>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2.</a:t>
            </a:r>
            <a:r>
              <a:rPr b="1" lang="en" sz="1500">
                <a:solidFill>
                  <a:srgbClr val="38761D"/>
                </a:solidFill>
              </a:rPr>
              <a:t>Read Committed Level - Dirty Read</a:t>
            </a:r>
            <a:endParaRPr b="1" sz="1500">
              <a:solidFill>
                <a:srgbClr val="38761D"/>
              </a:solidFill>
            </a:endParaRPr>
          </a:p>
        </p:txBody>
      </p:sp>
      <p:sp>
        <p:nvSpPr>
          <p:cNvPr id="2271" name="Google Shape;2271;p71"/>
          <p:cNvSpPr txBox="1"/>
          <p:nvPr/>
        </p:nvSpPr>
        <p:spPr>
          <a:xfrm>
            <a:off x="607075" y="101592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Behaves the same as Read Uncommitted level.</a:t>
            </a:r>
            <a:endParaRPr sz="1300">
              <a:latin typeface="Amiko"/>
              <a:ea typeface="Amiko"/>
              <a:cs typeface="Amiko"/>
              <a:sym typeface="Amiko"/>
            </a:endParaRPr>
          </a:p>
        </p:txBody>
      </p:sp>
      <p:sp>
        <p:nvSpPr>
          <p:cNvPr id="2272" name="Google Shape;2272;p7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274" name="Google Shape;2274;p71">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275" name="Google Shape;2275;p71">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276" name="Google Shape;2276;p71">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277" name="Google Shape;2277;p71"/>
          <p:cNvGrpSpPr/>
          <p:nvPr/>
        </p:nvGrpSpPr>
        <p:grpSpPr>
          <a:xfrm>
            <a:off x="4622812" y="97688"/>
            <a:ext cx="1453430" cy="393675"/>
            <a:chOff x="-5" y="-194444"/>
            <a:chExt cx="1564847" cy="1530023"/>
          </a:xfrm>
        </p:grpSpPr>
        <p:sp>
          <p:nvSpPr>
            <p:cNvPr id="2278" name="Google Shape;2278;p7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4" name="Shape 2284"/>
        <p:cNvGrpSpPr/>
        <p:nvPr/>
      </p:nvGrpSpPr>
      <p:grpSpPr>
        <a:xfrm>
          <a:off x="0" y="0"/>
          <a:ext cx="0" cy="0"/>
          <a:chOff x="0" y="0"/>
          <a:chExt cx="0" cy="0"/>
        </a:xfrm>
      </p:grpSpPr>
      <p:grpSp>
        <p:nvGrpSpPr>
          <p:cNvPr id="2285" name="Google Shape;2285;p72"/>
          <p:cNvGrpSpPr/>
          <p:nvPr/>
        </p:nvGrpSpPr>
        <p:grpSpPr>
          <a:xfrm>
            <a:off x="71652" y="108302"/>
            <a:ext cx="405365" cy="398466"/>
            <a:chOff x="42508" y="46478"/>
            <a:chExt cx="463645" cy="455754"/>
          </a:xfrm>
        </p:grpSpPr>
        <p:sp>
          <p:nvSpPr>
            <p:cNvPr id="2286" name="Google Shape;2286;p7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0" name="Google Shape;2290;p72"/>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2.</a:t>
            </a:r>
            <a:r>
              <a:rPr b="1" lang="en" sz="1500">
                <a:solidFill>
                  <a:srgbClr val="38761D"/>
                </a:solidFill>
              </a:rPr>
              <a:t>Read Committed Level - Non-repeatable Read</a:t>
            </a:r>
            <a:endParaRPr b="1" sz="1500">
              <a:solidFill>
                <a:srgbClr val="38761D"/>
              </a:solidFill>
            </a:endParaRPr>
          </a:p>
        </p:txBody>
      </p:sp>
      <p:graphicFrame>
        <p:nvGraphicFramePr>
          <p:cNvPr id="2291" name="Google Shape;2291;p72"/>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95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UPDATE warehouse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w_salary = w_salary + 1000 WHERE w_id = 1;</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579075">
                <a:tc>
                  <a:txBody>
                    <a:bodyPr/>
                    <a:lstStyle/>
                    <a:p>
                      <a:pPr indent="0" lvl="0" marL="0" rtl="0" algn="ctr">
                        <a:spcBef>
                          <a:spcPts val="0"/>
                        </a:spcBef>
                        <a:spcAft>
                          <a:spcPts val="0"/>
                        </a:spcAft>
                        <a:buNone/>
                      </a:pPr>
                      <a:r>
                        <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292" name="Google Shape;2292;p72"/>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64037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7960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（Table 1)</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5150">
                <a:tc>
                  <a:txBody>
                    <a:bodyPr/>
                    <a:lstStyle/>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3155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 (Table 2)</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293" name="Google Shape;2293;p7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295" name="Google Shape;2295;p72">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296" name="Google Shape;2296;p72">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297" name="Google Shape;2297;p72">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298" name="Google Shape;2298;p72"/>
          <p:cNvGrpSpPr/>
          <p:nvPr/>
        </p:nvGrpSpPr>
        <p:grpSpPr>
          <a:xfrm>
            <a:off x="4622812" y="97688"/>
            <a:ext cx="1453430" cy="393675"/>
            <a:chOff x="-5" y="-194444"/>
            <a:chExt cx="1564847" cy="1530023"/>
          </a:xfrm>
        </p:grpSpPr>
        <p:sp>
          <p:nvSpPr>
            <p:cNvPr id="2299" name="Google Shape;2299;p7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grpSp>
        <p:nvGrpSpPr>
          <p:cNvPr id="2306" name="Google Shape;2306;p73"/>
          <p:cNvGrpSpPr/>
          <p:nvPr/>
        </p:nvGrpSpPr>
        <p:grpSpPr>
          <a:xfrm>
            <a:off x="71652" y="108302"/>
            <a:ext cx="405365" cy="398466"/>
            <a:chOff x="42508" y="46478"/>
            <a:chExt cx="463645" cy="455754"/>
          </a:xfrm>
        </p:grpSpPr>
        <p:sp>
          <p:nvSpPr>
            <p:cNvPr id="2307" name="Google Shape;2307;p7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1" name="Google Shape;2311;p73"/>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2.</a:t>
            </a:r>
            <a:r>
              <a:rPr b="1" lang="en" sz="1500">
                <a:solidFill>
                  <a:srgbClr val="38761D"/>
                </a:solidFill>
              </a:rPr>
              <a:t>Read Committed Level - </a:t>
            </a:r>
            <a:r>
              <a:rPr b="1" lang="en" sz="1500">
                <a:solidFill>
                  <a:srgbClr val="38761D"/>
                </a:solidFill>
              </a:rPr>
              <a:t>Non-repeatable Read</a:t>
            </a:r>
            <a:endParaRPr b="1" sz="1500">
              <a:solidFill>
                <a:srgbClr val="38761D"/>
              </a:solidFill>
            </a:endParaRPr>
          </a:p>
        </p:txBody>
      </p:sp>
      <p:graphicFrame>
        <p:nvGraphicFramePr>
          <p:cNvPr id="2312" name="Google Shape;2312;p73"/>
          <p:cNvGraphicFramePr/>
          <p:nvPr/>
        </p:nvGraphicFramePr>
        <p:xfrm>
          <a:off x="1468313" y="1176615"/>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313" name="Google Shape;2313;p73"/>
          <p:cNvSpPr txBox="1"/>
          <p:nvPr/>
        </p:nvSpPr>
        <p:spPr>
          <a:xfrm>
            <a:off x="3725177" y="183420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graphicFrame>
        <p:nvGraphicFramePr>
          <p:cNvPr id="2314" name="Google Shape;2314;p73"/>
          <p:cNvGraphicFramePr/>
          <p:nvPr/>
        </p:nvGraphicFramePr>
        <p:xfrm>
          <a:off x="1468313" y="224295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3</a:t>
                      </a:r>
                      <a:r>
                        <a:rPr lang="en" sz="900"/>
                        <a:t>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FDE9E1"/>
                    </a:solidFill>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315" name="Google Shape;2315;p73"/>
          <p:cNvSpPr txBox="1"/>
          <p:nvPr/>
        </p:nvSpPr>
        <p:spPr>
          <a:xfrm>
            <a:off x="3725164" y="2939975"/>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2</a:t>
            </a:r>
            <a:endParaRPr sz="1200">
              <a:latin typeface="Amiko"/>
              <a:ea typeface="Amiko"/>
              <a:cs typeface="Amiko"/>
              <a:sym typeface="Amiko"/>
            </a:endParaRPr>
          </a:p>
        </p:txBody>
      </p:sp>
      <p:sp>
        <p:nvSpPr>
          <p:cNvPr id="2316" name="Google Shape;2316;p73"/>
          <p:cNvSpPr txBox="1"/>
          <p:nvPr/>
        </p:nvSpPr>
        <p:spPr>
          <a:xfrm>
            <a:off x="607038" y="3348729"/>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Here we can observe an undesirable phenomenon. The salary of record 1 read by T2 changed from 2000 to 3000 within the transaction.</a:t>
            </a:r>
            <a:endParaRPr sz="1300">
              <a:latin typeface="Amiko"/>
              <a:ea typeface="Amiko"/>
              <a:cs typeface="Amiko"/>
              <a:sym typeface="Amiko"/>
            </a:endParaRPr>
          </a:p>
        </p:txBody>
      </p:sp>
      <p:sp>
        <p:nvSpPr>
          <p:cNvPr id="2317" name="Google Shape;2317;p73"/>
          <p:cNvSpPr txBox="1"/>
          <p:nvPr/>
        </p:nvSpPr>
        <p:spPr>
          <a:xfrm>
            <a:off x="607050" y="412766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READ COMMITTED level cannot prevent Non-repeatable Read.</a:t>
            </a:r>
            <a:endParaRPr sz="1300">
              <a:latin typeface="Amiko"/>
              <a:ea typeface="Amiko"/>
              <a:cs typeface="Amiko"/>
              <a:sym typeface="Amiko"/>
            </a:endParaRPr>
          </a:p>
        </p:txBody>
      </p:sp>
      <p:sp>
        <p:nvSpPr>
          <p:cNvPr id="2318" name="Google Shape;2318;p7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320" name="Google Shape;2320;p73">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321" name="Google Shape;2321;p73">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322" name="Google Shape;2322;p73">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323" name="Google Shape;2323;p73"/>
          <p:cNvGrpSpPr/>
          <p:nvPr/>
        </p:nvGrpSpPr>
        <p:grpSpPr>
          <a:xfrm>
            <a:off x="4622812" y="97688"/>
            <a:ext cx="1453430" cy="393675"/>
            <a:chOff x="-5" y="-194444"/>
            <a:chExt cx="1564847" cy="1530023"/>
          </a:xfrm>
        </p:grpSpPr>
        <p:sp>
          <p:nvSpPr>
            <p:cNvPr id="2324" name="Google Shape;2324;p7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0" name="Shape 2330"/>
        <p:cNvGrpSpPr/>
        <p:nvPr/>
      </p:nvGrpSpPr>
      <p:grpSpPr>
        <a:xfrm>
          <a:off x="0" y="0"/>
          <a:ext cx="0" cy="0"/>
          <a:chOff x="0" y="0"/>
          <a:chExt cx="0" cy="0"/>
        </a:xfrm>
      </p:grpSpPr>
      <p:grpSp>
        <p:nvGrpSpPr>
          <p:cNvPr id="2331" name="Google Shape;2331;p74"/>
          <p:cNvGrpSpPr/>
          <p:nvPr/>
        </p:nvGrpSpPr>
        <p:grpSpPr>
          <a:xfrm>
            <a:off x="71652" y="108302"/>
            <a:ext cx="405365" cy="398466"/>
            <a:chOff x="42508" y="46478"/>
            <a:chExt cx="463645" cy="455754"/>
          </a:xfrm>
        </p:grpSpPr>
        <p:sp>
          <p:nvSpPr>
            <p:cNvPr id="2332" name="Google Shape;2332;p7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6" name="Google Shape;2336;p74"/>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2.</a:t>
            </a:r>
            <a:r>
              <a:rPr b="1" lang="en" sz="1500">
                <a:solidFill>
                  <a:srgbClr val="38761D"/>
                </a:solidFill>
              </a:rPr>
              <a:t>Read Committed Level - Phantoms</a:t>
            </a:r>
            <a:endParaRPr b="1" sz="1500">
              <a:solidFill>
                <a:srgbClr val="38761D"/>
              </a:solidFill>
            </a:endParaRPr>
          </a:p>
        </p:txBody>
      </p:sp>
      <p:graphicFrame>
        <p:nvGraphicFramePr>
          <p:cNvPr id="2337" name="Google Shape;2337;p74"/>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95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VALUES(4,'Daniel',25,4000,'Singapore');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579075">
                <a:tc>
                  <a:txBody>
                    <a:bodyPr/>
                    <a:lstStyle/>
                    <a:p>
                      <a:pPr indent="0" lvl="0" marL="0" rtl="0" algn="ctr">
                        <a:spcBef>
                          <a:spcPts val="0"/>
                        </a:spcBef>
                        <a:spcAft>
                          <a:spcPts val="0"/>
                        </a:spcAft>
                        <a:buNone/>
                      </a:pPr>
                      <a:r>
                        <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338" name="Google Shape;2338;p74"/>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64037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READ COMMITTED;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7960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WHERE w_age &gt; 21</a:t>
                      </a:r>
                      <a:r>
                        <a:rPr lang="en" sz="1300">
                          <a:latin typeface="Courier New"/>
                          <a:ea typeface="Courier New"/>
                          <a:cs typeface="Courier New"/>
                          <a:sym typeface="Courier New"/>
                        </a:rPr>
                        <a:t>;</a:t>
                      </a:r>
                      <a:r>
                        <a:rPr lang="en" sz="1300">
                          <a:latin typeface="Amiko"/>
                          <a:ea typeface="Amiko"/>
                          <a:cs typeface="Amiko"/>
                          <a:sym typeface="Amiko"/>
                        </a:rPr>
                        <a:t>（Table 1)</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5150">
                <a:tc>
                  <a:txBody>
                    <a:bodyPr/>
                    <a:lstStyle/>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3155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WHERE w_age &gt; 21</a:t>
                      </a:r>
                      <a:r>
                        <a:rPr lang="en" sz="1300">
                          <a:latin typeface="Courier New"/>
                          <a:ea typeface="Courier New"/>
                          <a:cs typeface="Courier New"/>
                          <a:sym typeface="Courier New"/>
                        </a:rPr>
                        <a:t>;</a:t>
                      </a:r>
                      <a:r>
                        <a:rPr lang="en" sz="1300">
                          <a:latin typeface="Amiko"/>
                          <a:ea typeface="Amiko"/>
                          <a:cs typeface="Amiko"/>
                          <a:sym typeface="Amiko"/>
                        </a:rPr>
                        <a:t> (Table 2)</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339" name="Google Shape;2339;p7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341" name="Google Shape;2341;p74">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342" name="Google Shape;2342;p74">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343" name="Google Shape;2343;p74">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344" name="Google Shape;2344;p74"/>
          <p:cNvGrpSpPr/>
          <p:nvPr/>
        </p:nvGrpSpPr>
        <p:grpSpPr>
          <a:xfrm>
            <a:off x="4622812" y="97688"/>
            <a:ext cx="1453430" cy="393675"/>
            <a:chOff x="-5" y="-194444"/>
            <a:chExt cx="1564847" cy="1530023"/>
          </a:xfrm>
        </p:grpSpPr>
        <p:sp>
          <p:nvSpPr>
            <p:cNvPr id="2345" name="Google Shape;2345;p7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grpSp>
        <p:nvGrpSpPr>
          <p:cNvPr id="2352" name="Google Shape;2352;p75"/>
          <p:cNvGrpSpPr/>
          <p:nvPr/>
        </p:nvGrpSpPr>
        <p:grpSpPr>
          <a:xfrm>
            <a:off x="71652" y="108302"/>
            <a:ext cx="405365" cy="398466"/>
            <a:chOff x="42508" y="46478"/>
            <a:chExt cx="463645" cy="455754"/>
          </a:xfrm>
        </p:grpSpPr>
        <p:sp>
          <p:nvSpPr>
            <p:cNvPr id="2353" name="Google Shape;2353;p7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7" name="Google Shape;2357;p75"/>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2.</a:t>
            </a:r>
            <a:r>
              <a:rPr b="1" lang="en" sz="1500">
                <a:solidFill>
                  <a:srgbClr val="38761D"/>
                </a:solidFill>
              </a:rPr>
              <a:t>Read Committed Level - Phantoms</a:t>
            </a:r>
            <a:endParaRPr b="1" sz="1500">
              <a:solidFill>
                <a:srgbClr val="38761D"/>
              </a:solidFill>
            </a:endParaRPr>
          </a:p>
        </p:txBody>
      </p:sp>
      <p:sp>
        <p:nvSpPr>
          <p:cNvPr id="2358" name="Google Shape;2358;p75"/>
          <p:cNvSpPr txBox="1"/>
          <p:nvPr/>
        </p:nvSpPr>
        <p:spPr>
          <a:xfrm>
            <a:off x="3848864" y="238710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sp>
        <p:nvSpPr>
          <p:cNvPr id="2359" name="Google Shape;2359;p75"/>
          <p:cNvSpPr txBox="1"/>
          <p:nvPr/>
        </p:nvSpPr>
        <p:spPr>
          <a:xfrm>
            <a:off x="3848864" y="4210125"/>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2</a:t>
            </a:r>
            <a:endParaRPr sz="1200">
              <a:latin typeface="Amiko"/>
              <a:ea typeface="Amiko"/>
              <a:cs typeface="Amiko"/>
              <a:sym typeface="Amiko"/>
            </a:endParaRPr>
          </a:p>
        </p:txBody>
      </p:sp>
      <p:graphicFrame>
        <p:nvGraphicFramePr>
          <p:cNvPr id="2360" name="Google Shape;2360;p75"/>
          <p:cNvGraphicFramePr/>
          <p:nvPr/>
        </p:nvGraphicFramePr>
        <p:xfrm>
          <a:off x="1468313" y="1388115"/>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361" name="Google Shape;2361;p75"/>
          <p:cNvGraphicFramePr/>
          <p:nvPr/>
        </p:nvGraphicFramePr>
        <p:xfrm>
          <a:off x="1468325" y="291020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Daniel</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25</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4000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r>
            </a:tbl>
          </a:graphicData>
        </a:graphic>
      </p:graphicFrame>
      <p:sp>
        <p:nvSpPr>
          <p:cNvPr id="2362" name="Google Shape;2362;p7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364" name="Google Shape;2364;p75">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365" name="Google Shape;2365;p75">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366" name="Google Shape;2366;p75">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367" name="Google Shape;2367;p75"/>
          <p:cNvGrpSpPr/>
          <p:nvPr/>
        </p:nvGrpSpPr>
        <p:grpSpPr>
          <a:xfrm>
            <a:off x="4622812" y="97688"/>
            <a:ext cx="1453430" cy="393675"/>
            <a:chOff x="-5" y="-194444"/>
            <a:chExt cx="1564847" cy="1530023"/>
          </a:xfrm>
        </p:grpSpPr>
        <p:sp>
          <p:nvSpPr>
            <p:cNvPr id="2368" name="Google Shape;2368;p7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grpSp>
        <p:nvGrpSpPr>
          <p:cNvPr id="2375" name="Google Shape;2375;p76"/>
          <p:cNvGrpSpPr/>
          <p:nvPr/>
        </p:nvGrpSpPr>
        <p:grpSpPr>
          <a:xfrm>
            <a:off x="71652" y="108302"/>
            <a:ext cx="405365" cy="398466"/>
            <a:chOff x="42508" y="46478"/>
            <a:chExt cx="463645" cy="455754"/>
          </a:xfrm>
        </p:grpSpPr>
        <p:sp>
          <p:nvSpPr>
            <p:cNvPr id="2376" name="Google Shape;2376;p7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0" name="Google Shape;2380;p76"/>
          <p:cNvSpPr txBox="1"/>
          <p:nvPr/>
        </p:nvSpPr>
        <p:spPr>
          <a:xfrm>
            <a:off x="607075" y="206711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READ COMMITTED level cannot prevent Phantoms too.</a:t>
            </a:r>
            <a:endParaRPr sz="1300">
              <a:latin typeface="Amiko"/>
              <a:ea typeface="Amiko"/>
              <a:cs typeface="Amiko"/>
              <a:sym typeface="Amiko"/>
            </a:endParaRPr>
          </a:p>
        </p:txBody>
      </p:sp>
      <p:sp>
        <p:nvSpPr>
          <p:cNvPr id="2381" name="Google Shape;2381;p76"/>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2.</a:t>
            </a:r>
            <a:r>
              <a:rPr b="1" lang="en" sz="1500">
                <a:solidFill>
                  <a:srgbClr val="38761D"/>
                </a:solidFill>
              </a:rPr>
              <a:t>Read Committed Level - Phantoms</a:t>
            </a:r>
            <a:endParaRPr b="1" sz="1500">
              <a:solidFill>
                <a:srgbClr val="38761D"/>
              </a:solidFill>
            </a:endParaRPr>
          </a:p>
        </p:txBody>
      </p:sp>
      <p:sp>
        <p:nvSpPr>
          <p:cNvPr id="2382" name="Google Shape;2382;p76"/>
          <p:cNvSpPr txBox="1"/>
          <p:nvPr/>
        </p:nvSpPr>
        <p:spPr>
          <a:xfrm>
            <a:off x="607063" y="1201304"/>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T2 re-executes a query under a search condition(w_age&gt;21) and finds that the results have changed due to another recently-committed transaction(T1 inserted a new record). </a:t>
            </a:r>
            <a:endParaRPr sz="1300">
              <a:latin typeface="Amiko"/>
              <a:ea typeface="Amiko"/>
              <a:cs typeface="Amiko"/>
              <a:sym typeface="Amiko"/>
            </a:endParaRPr>
          </a:p>
        </p:txBody>
      </p:sp>
      <p:pic>
        <p:nvPicPr>
          <p:cNvPr id="2383" name="Google Shape;2383;p76"/>
          <p:cNvPicPr preferRelativeResize="0"/>
          <p:nvPr/>
        </p:nvPicPr>
        <p:blipFill>
          <a:blip r:embed="rId3">
            <a:alphaModFix/>
          </a:blip>
          <a:stretch>
            <a:fillRect/>
          </a:stretch>
        </p:blipFill>
        <p:spPr>
          <a:xfrm>
            <a:off x="1163700" y="2626167"/>
            <a:ext cx="6138382" cy="2386683"/>
          </a:xfrm>
          <a:prstGeom prst="rect">
            <a:avLst/>
          </a:prstGeom>
          <a:noFill/>
          <a:ln>
            <a:noFill/>
          </a:ln>
        </p:spPr>
      </p:pic>
      <p:sp>
        <p:nvSpPr>
          <p:cNvPr id="2384" name="Google Shape;2384;p7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386" name="Google Shape;2386;p76">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387" name="Google Shape;2387;p76">
            <a:hlinkClick action="ppaction://hlinksldjump" r:id="rId4"/>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388" name="Google Shape;2388;p76">
            <a:hlinkClick action="ppaction://hlinksldjump" r:id="rId5"/>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389" name="Google Shape;2389;p76"/>
          <p:cNvGrpSpPr/>
          <p:nvPr/>
        </p:nvGrpSpPr>
        <p:grpSpPr>
          <a:xfrm>
            <a:off x="4622812" y="97688"/>
            <a:ext cx="1453430" cy="393675"/>
            <a:chOff x="-5" y="-194444"/>
            <a:chExt cx="1564847" cy="1530023"/>
          </a:xfrm>
        </p:grpSpPr>
        <p:sp>
          <p:nvSpPr>
            <p:cNvPr id="2390" name="Google Shape;2390;p7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grpSp>
        <p:nvGrpSpPr>
          <p:cNvPr id="2397" name="Google Shape;2397;p77"/>
          <p:cNvGrpSpPr/>
          <p:nvPr/>
        </p:nvGrpSpPr>
        <p:grpSpPr>
          <a:xfrm>
            <a:off x="71652" y="108302"/>
            <a:ext cx="405365" cy="398466"/>
            <a:chOff x="42508" y="46478"/>
            <a:chExt cx="463645" cy="455754"/>
          </a:xfrm>
        </p:grpSpPr>
        <p:sp>
          <p:nvSpPr>
            <p:cNvPr id="2398" name="Google Shape;2398;p7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2" name="Google Shape;2402;p77"/>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3.Repeatable Read Level - Non-repeatable Read</a:t>
            </a:r>
            <a:endParaRPr b="1" sz="1500">
              <a:solidFill>
                <a:srgbClr val="38761D"/>
              </a:solidFill>
            </a:endParaRPr>
          </a:p>
        </p:txBody>
      </p:sp>
      <p:graphicFrame>
        <p:nvGraphicFramePr>
          <p:cNvPr id="2403" name="Google Shape;2403;p77"/>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95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UPDATE warehouse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w_salary = w_salary + 1000 WHERE w_id = 1;</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579075">
                <a:tc>
                  <a:txBody>
                    <a:bodyPr/>
                    <a:lstStyle/>
                    <a:p>
                      <a:pPr indent="0" lvl="0" marL="0" rtl="0" algn="ctr">
                        <a:spcBef>
                          <a:spcPts val="0"/>
                        </a:spcBef>
                        <a:spcAft>
                          <a:spcPts val="0"/>
                        </a:spcAft>
                        <a:buNone/>
                      </a:pPr>
                      <a:r>
                        <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404" name="Google Shape;2404;p77"/>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64037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7960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（Table 1)</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5150">
                <a:tc>
                  <a:txBody>
                    <a:bodyPr/>
                    <a:lstStyle/>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3155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a:t>
                      </a:r>
                      <a:endParaRPr sz="1300">
                        <a:latin typeface="Courier New"/>
                        <a:ea typeface="Courier New"/>
                        <a:cs typeface="Courier New"/>
                        <a:sym typeface="Courier New"/>
                      </a:endParaRPr>
                    </a:p>
                    <a:p>
                      <a:pPr indent="0" lvl="0" marL="0" rtl="0" algn="ctr">
                        <a:spcBef>
                          <a:spcPts val="0"/>
                        </a:spcBef>
                        <a:spcAft>
                          <a:spcPts val="0"/>
                        </a:spcAft>
                        <a:buNone/>
                      </a:pPr>
                      <a:r>
                        <a:rPr lang="en" sz="1300">
                          <a:latin typeface="Courier New"/>
                          <a:ea typeface="Courier New"/>
                          <a:cs typeface="Courier New"/>
                          <a:sym typeface="Courier New"/>
                        </a:rPr>
                        <a:t>WHERE w_id = 1;</a:t>
                      </a:r>
                      <a:r>
                        <a:rPr lang="en" sz="1300">
                          <a:latin typeface="Amiko"/>
                          <a:ea typeface="Amiko"/>
                          <a:cs typeface="Amiko"/>
                          <a:sym typeface="Amiko"/>
                        </a:rPr>
                        <a:t> (Table 2)</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405" name="Google Shape;2405;p7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407" name="Google Shape;2407;p77">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408" name="Google Shape;2408;p77">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409" name="Google Shape;2409;p77">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410" name="Google Shape;2410;p77"/>
          <p:cNvGrpSpPr/>
          <p:nvPr/>
        </p:nvGrpSpPr>
        <p:grpSpPr>
          <a:xfrm>
            <a:off x="4622812" y="97688"/>
            <a:ext cx="1453430" cy="393675"/>
            <a:chOff x="-5" y="-194444"/>
            <a:chExt cx="1564847" cy="1530023"/>
          </a:xfrm>
        </p:grpSpPr>
        <p:sp>
          <p:nvSpPr>
            <p:cNvPr id="2411" name="Google Shape;2411;p77"/>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7"/>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7"/>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7" name="Shape 2417"/>
        <p:cNvGrpSpPr/>
        <p:nvPr/>
      </p:nvGrpSpPr>
      <p:grpSpPr>
        <a:xfrm>
          <a:off x="0" y="0"/>
          <a:ext cx="0" cy="0"/>
          <a:chOff x="0" y="0"/>
          <a:chExt cx="0" cy="0"/>
        </a:xfrm>
      </p:grpSpPr>
      <p:grpSp>
        <p:nvGrpSpPr>
          <p:cNvPr id="2418" name="Google Shape;2418;p78"/>
          <p:cNvGrpSpPr/>
          <p:nvPr/>
        </p:nvGrpSpPr>
        <p:grpSpPr>
          <a:xfrm>
            <a:off x="71652" y="108302"/>
            <a:ext cx="405365" cy="398466"/>
            <a:chOff x="42508" y="46478"/>
            <a:chExt cx="463645" cy="455754"/>
          </a:xfrm>
        </p:grpSpPr>
        <p:sp>
          <p:nvSpPr>
            <p:cNvPr id="2419" name="Google Shape;2419;p7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3" name="Google Shape;2423;p78"/>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3.Repeatable Read Level - Non-repeatable Read</a:t>
            </a:r>
            <a:endParaRPr b="1" sz="1500">
              <a:solidFill>
                <a:srgbClr val="38761D"/>
              </a:solidFill>
            </a:endParaRPr>
          </a:p>
        </p:txBody>
      </p:sp>
      <p:graphicFrame>
        <p:nvGraphicFramePr>
          <p:cNvPr id="2424" name="Google Shape;2424;p78"/>
          <p:cNvGraphicFramePr/>
          <p:nvPr/>
        </p:nvGraphicFramePr>
        <p:xfrm>
          <a:off x="1468313" y="1176615"/>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425" name="Google Shape;2425;p78"/>
          <p:cNvSpPr txBox="1"/>
          <p:nvPr/>
        </p:nvSpPr>
        <p:spPr>
          <a:xfrm>
            <a:off x="3725177" y="183420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graphicFrame>
        <p:nvGraphicFramePr>
          <p:cNvPr id="2426" name="Google Shape;2426;p78"/>
          <p:cNvGraphicFramePr/>
          <p:nvPr/>
        </p:nvGraphicFramePr>
        <p:xfrm>
          <a:off x="1468313" y="224295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427" name="Google Shape;2427;p78"/>
          <p:cNvSpPr txBox="1"/>
          <p:nvPr/>
        </p:nvSpPr>
        <p:spPr>
          <a:xfrm>
            <a:off x="3725164" y="2939975"/>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2</a:t>
            </a:r>
            <a:endParaRPr sz="1200">
              <a:latin typeface="Amiko"/>
              <a:ea typeface="Amiko"/>
              <a:cs typeface="Amiko"/>
              <a:sym typeface="Amiko"/>
            </a:endParaRPr>
          </a:p>
        </p:txBody>
      </p:sp>
      <p:sp>
        <p:nvSpPr>
          <p:cNvPr id="2428" name="Google Shape;2428;p78"/>
          <p:cNvSpPr txBox="1"/>
          <p:nvPr/>
        </p:nvSpPr>
        <p:spPr>
          <a:xfrm>
            <a:off x="607050" y="330926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REPEATABLE READ</a:t>
            </a:r>
            <a:r>
              <a:rPr lang="en" sz="1300">
                <a:latin typeface="Amiko"/>
                <a:ea typeface="Amiko"/>
                <a:cs typeface="Amiko"/>
                <a:sym typeface="Amiko"/>
              </a:rPr>
              <a:t> level can prevent Non-repeatable Read.</a:t>
            </a:r>
            <a:endParaRPr sz="1300">
              <a:latin typeface="Amiko"/>
              <a:ea typeface="Amiko"/>
              <a:cs typeface="Amiko"/>
              <a:sym typeface="Amiko"/>
            </a:endParaRPr>
          </a:p>
        </p:txBody>
      </p:sp>
      <p:sp>
        <p:nvSpPr>
          <p:cNvPr id="2429" name="Google Shape;2429;p7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7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431" name="Google Shape;2431;p78">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432" name="Google Shape;2432;p78">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433" name="Google Shape;2433;p78">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434" name="Google Shape;2434;p78"/>
          <p:cNvGrpSpPr/>
          <p:nvPr/>
        </p:nvGrpSpPr>
        <p:grpSpPr>
          <a:xfrm>
            <a:off x="4622812" y="97688"/>
            <a:ext cx="1453430" cy="393675"/>
            <a:chOff x="-5" y="-194444"/>
            <a:chExt cx="1564847" cy="1530023"/>
          </a:xfrm>
        </p:grpSpPr>
        <p:sp>
          <p:nvSpPr>
            <p:cNvPr id="2435" name="Google Shape;2435;p78"/>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8"/>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8"/>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grpSp>
        <p:nvGrpSpPr>
          <p:cNvPr id="1376" name="Google Shape;1376;p34"/>
          <p:cNvGrpSpPr/>
          <p:nvPr/>
        </p:nvGrpSpPr>
        <p:grpSpPr>
          <a:xfrm>
            <a:off x="71652" y="108302"/>
            <a:ext cx="405365" cy="398466"/>
            <a:chOff x="42508" y="46478"/>
            <a:chExt cx="463645" cy="455754"/>
          </a:xfrm>
        </p:grpSpPr>
        <p:sp>
          <p:nvSpPr>
            <p:cNvPr id="1377" name="Google Shape;1377;p3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34"/>
          <p:cNvGrpSpPr/>
          <p:nvPr/>
        </p:nvGrpSpPr>
        <p:grpSpPr>
          <a:xfrm>
            <a:off x="597575" y="764700"/>
            <a:ext cx="7802788" cy="1407160"/>
            <a:chOff x="597602" y="763028"/>
            <a:chExt cx="8046600" cy="1424395"/>
          </a:xfrm>
        </p:grpSpPr>
        <p:sp>
          <p:nvSpPr>
            <p:cNvPr id="1382" name="Google Shape;1382;p34"/>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Sequential Scan</a:t>
              </a:r>
              <a:endParaRPr b="1" sz="1500">
                <a:solidFill>
                  <a:srgbClr val="38761D"/>
                </a:solidFill>
              </a:endParaRPr>
            </a:p>
          </p:txBody>
        </p:sp>
        <p:sp>
          <p:nvSpPr>
            <p:cNvPr id="1383" name="Google Shape;1383;p34"/>
            <p:cNvSpPr txBox="1"/>
            <p:nvPr/>
          </p:nvSpPr>
          <p:spPr>
            <a:xfrm>
              <a:off x="607348" y="1099023"/>
              <a:ext cx="8027100" cy="1088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Database system reads all the rows in a table, one row at a time, in a linear fashion, without using any indexes or sorting the data.</a:t>
              </a:r>
              <a:endParaRPr sz="1300">
                <a:latin typeface="Amiko"/>
                <a:ea typeface="Amiko"/>
                <a:cs typeface="Amiko"/>
                <a:sym typeface="Amiko"/>
              </a:endParaRPr>
            </a:p>
            <a:p>
              <a:pPr indent="0" lvl="0" marL="0" rtl="0" algn="just">
                <a:lnSpc>
                  <a:spcPct val="115000"/>
                </a:lnSpc>
                <a:spcBef>
                  <a:spcPts val="0"/>
                </a:spcBef>
                <a:spcAft>
                  <a:spcPts val="0"/>
                </a:spcAft>
                <a:buNone/>
              </a:pPr>
              <a:r>
                <a:rPr lang="en" sz="1300">
                  <a:latin typeface="Amiko"/>
                  <a:ea typeface="Amiko"/>
                  <a:cs typeface="Amiko"/>
                  <a:sym typeface="Amiko"/>
                </a:rPr>
                <a:t> it is useful when the data needs to be read in a specific order or when most of the rows need to be accessed.</a:t>
              </a:r>
              <a:endParaRPr sz="1300">
                <a:latin typeface="Amiko"/>
                <a:ea typeface="Amiko"/>
                <a:cs typeface="Amiko"/>
                <a:sym typeface="Amiko"/>
              </a:endParaRPr>
            </a:p>
          </p:txBody>
        </p:sp>
      </p:grpSp>
      <p:grpSp>
        <p:nvGrpSpPr>
          <p:cNvPr id="1384" name="Google Shape;1384;p34"/>
          <p:cNvGrpSpPr/>
          <p:nvPr/>
        </p:nvGrpSpPr>
        <p:grpSpPr>
          <a:xfrm>
            <a:off x="597575" y="2425350"/>
            <a:ext cx="7793329" cy="1176880"/>
            <a:chOff x="597602" y="763028"/>
            <a:chExt cx="8036845" cy="1191295"/>
          </a:xfrm>
        </p:grpSpPr>
        <p:sp>
          <p:nvSpPr>
            <p:cNvPr id="1385" name="Google Shape;1385;p34"/>
            <p:cNvSpPr txBox="1"/>
            <p:nvPr/>
          </p:nvSpPr>
          <p:spPr>
            <a:xfrm>
              <a:off x="597602" y="763028"/>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Bitmap Heap</a:t>
              </a:r>
              <a:r>
                <a:rPr b="1" lang="en" sz="1500">
                  <a:solidFill>
                    <a:srgbClr val="38761D"/>
                  </a:solidFill>
                </a:rPr>
                <a:t> Scan</a:t>
              </a:r>
              <a:endParaRPr b="1" sz="1500">
                <a:solidFill>
                  <a:srgbClr val="38761D"/>
                </a:solidFill>
              </a:endParaRPr>
            </a:p>
          </p:txBody>
        </p:sp>
        <p:sp>
          <p:nvSpPr>
            <p:cNvPr id="1386" name="Google Shape;1386;p34"/>
            <p:cNvSpPr txBox="1"/>
            <p:nvPr/>
          </p:nvSpPr>
          <p:spPr>
            <a:xfrm>
              <a:off x="607348" y="1099023"/>
              <a:ext cx="8027100" cy="855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Database system creates a bitmap for each value of a search key and then combining these bitmaps to identify the rows that match the search condition.</a:t>
              </a:r>
              <a:endParaRPr sz="1300">
                <a:latin typeface="Amiko"/>
                <a:ea typeface="Amiko"/>
                <a:cs typeface="Amiko"/>
                <a:sym typeface="Amiko"/>
              </a:endParaRPr>
            </a:p>
            <a:p>
              <a:pPr indent="0" lvl="0" marL="0" rtl="0" algn="just">
                <a:lnSpc>
                  <a:spcPct val="115000"/>
                </a:lnSpc>
                <a:spcBef>
                  <a:spcPts val="0"/>
                </a:spcBef>
                <a:spcAft>
                  <a:spcPts val="0"/>
                </a:spcAft>
                <a:buNone/>
              </a:pPr>
              <a:r>
                <a:rPr lang="en" sz="1300">
                  <a:latin typeface="Amiko"/>
                  <a:ea typeface="Amiko"/>
                  <a:cs typeface="Amiko"/>
                  <a:sym typeface="Amiko"/>
                </a:rPr>
                <a:t>It </a:t>
              </a:r>
              <a:r>
                <a:rPr lang="en" sz="1300">
                  <a:latin typeface="Amiko"/>
                  <a:ea typeface="Amiko"/>
                  <a:cs typeface="Amiko"/>
                  <a:sym typeface="Amiko"/>
                </a:rPr>
                <a:t>can be faster than a sequential scan when querying large tables with selective criteria.</a:t>
              </a:r>
              <a:endParaRPr sz="1300">
                <a:latin typeface="Amiko"/>
                <a:ea typeface="Amiko"/>
                <a:cs typeface="Amiko"/>
                <a:sym typeface="Amiko"/>
              </a:endParaRPr>
            </a:p>
          </p:txBody>
        </p:sp>
      </p:grpSp>
      <p:grpSp>
        <p:nvGrpSpPr>
          <p:cNvPr id="1387" name="Google Shape;1387;p34"/>
          <p:cNvGrpSpPr/>
          <p:nvPr/>
        </p:nvGrpSpPr>
        <p:grpSpPr>
          <a:xfrm>
            <a:off x="597575" y="3858750"/>
            <a:ext cx="7793329" cy="946890"/>
            <a:chOff x="597602" y="763035"/>
            <a:chExt cx="8036845" cy="958487"/>
          </a:xfrm>
        </p:grpSpPr>
        <p:sp>
          <p:nvSpPr>
            <p:cNvPr id="1388" name="Google Shape;1388;p34"/>
            <p:cNvSpPr txBox="1"/>
            <p:nvPr/>
          </p:nvSpPr>
          <p:spPr>
            <a:xfrm>
              <a:off x="597602" y="763035"/>
              <a:ext cx="80271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Index Only </a:t>
              </a:r>
              <a:r>
                <a:rPr b="1" lang="en" sz="1500">
                  <a:solidFill>
                    <a:srgbClr val="38761D"/>
                  </a:solidFill>
                </a:rPr>
                <a:t>Scan</a:t>
              </a:r>
              <a:endParaRPr b="1" sz="1500">
                <a:solidFill>
                  <a:srgbClr val="38761D"/>
                </a:solidFill>
              </a:endParaRPr>
            </a:p>
          </p:txBody>
        </p:sp>
        <p:sp>
          <p:nvSpPr>
            <p:cNvPr id="1389" name="Google Shape;1389;p34"/>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Database system retrieves data from an index without the overhead accessing the data table.  It requires that all the columns needed for the query are included in the index.</a:t>
              </a:r>
              <a:endParaRPr sz="1300">
                <a:latin typeface="Amiko"/>
                <a:ea typeface="Amiko"/>
                <a:cs typeface="Amiko"/>
                <a:sym typeface="Amiko"/>
              </a:endParaRPr>
            </a:p>
          </p:txBody>
        </p:sp>
      </p:grpSp>
      <p:sp>
        <p:nvSpPr>
          <p:cNvPr id="1390" name="Google Shape;1390;p3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392" name="Google Shape;1392;p34">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393" name="Google Shape;1393;p34">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394" name="Google Shape;1394;p34">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395" name="Google Shape;1395;p34">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396" name="Google Shape;1396;p34"/>
          <p:cNvGrpSpPr/>
          <p:nvPr/>
        </p:nvGrpSpPr>
        <p:grpSpPr>
          <a:xfrm>
            <a:off x="2096900" y="97678"/>
            <a:ext cx="1261267" cy="393675"/>
            <a:chOff x="-5" y="-194444"/>
            <a:chExt cx="1564847" cy="1530023"/>
          </a:xfrm>
        </p:grpSpPr>
        <p:sp>
          <p:nvSpPr>
            <p:cNvPr id="1397" name="Google Shape;1397;p3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grpSp>
        <p:nvGrpSpPr>
          <p:cNvPr id="2442" name="Google Shape;2442;p79"/>
          <p:cNvGrpSpPr/>
          <p:nvPr/>
        </p:nvGrpSpPr>
        <p:grpSpPr>
          <a:xfrm>
            <a:off x="71652" y="108302"/>
            <a:ext cx="405365" cy="398466"/>
            <a:chOff x="42508" y="46478"/>
            <a:chExt cx="463645" cy="455754"/>
          </a:xfrm>
        </p:grpSpPr>
        <p:sp>
          <p:nvSpPr>
            <p:cNvPr id="2443" name="Google Shape;2443;p7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7" name="Google Shape;2447;p79"/>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3.Repeatable Read Level - Non-repeatable Read</a:t>
            </a:r>
            <a:endParaRPr b="1" sz="1500">
              <a:solidFill>
                <a:srgbClr val="38761D"/>
              </a:solidFill>
            </a:endParaRPr>
          </a:p>
        </p:txBody>
      </p:sp>
      <p:sp>
        <p:nvSpPr>
          <p:cNvPr id="2448" name="Google Shape;2448;p79"/>
          <p:cNvSpPr txBox="1"/>
          <p:nvPr/>
        </p:nvSpPr>
        <p:spPr>
          <a:xfrm>
            <a:off x="680100" y="429881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Moreover, we cannot update that record in T2 before T2 commits. </a:t>
            </a:r>
            <a:endParaRPr sz="1300">
              <a:latin typeface="Amiko"/>
              <a:ea typeface="Amiko"/>
              <a:cs typeface="Amiko"/>
              <a:sym typeface="Amiko"/>
            </a:endParaRPr>
          </a:p>
        </p:txBody>
      </p:sp>
      <p:graphicFrame>
        <p:nvGraphicFramePr>
          <p:cNvPr id="2449" name="Google Shape;2449;p79"/>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*Continue last page…</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450" name="Google Shape;2450;p79"/>
          <p:cNvGraphicFramePr/>
          <p:nvPr/>
        </p:nvGraphicFramePr>
        <p:xfrm>
          <a:off x="4578563" y="12656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a:t>
                      </a:r>
                      <a:r>
                        <a:rPr lang="en" sz="1300">
                          <a:latin typeface="Courier New"/>
                          <a:ea typeface="Courier New"/>
                          <a:cs typeface="Courier New"/>
                          <a:sym typeface="Courier New"/>
                        </a:rPr>
                        <a:t>Continue last page…</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UPDATE warehouse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w_salary = w_salary + 1000 WHERE w_id = 1;(?)</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451" name="Google Shape;2451;p79"/>
          <p:cNvSpPr txBox="1"/>
          <p:nvPr/>
        </p:nvSpPr>
        <p:spPr>
          <a:xfrm>
            <a:off x="4578625" y="3283375"/>
            <a:ext cx="34110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Error: could not serialize access due to concurrent update</a:t>
            </a:r>
            <a:endParaRPr sz="1300">
              <a:latin typeface="Amiko"/>
              <a:ea typeface="Amiko"/>
              <a:cs typeface="Amiko"/>
              <a:sym typeface="Amiko"/>
            </a:endParaRPr>
          </a:p>
        </p:txBody>
      </p:sp>
      <p:sp>
        <p:nvSpPr>
          <p:cNvPr id="2452" name="Google Shape;2452;p7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7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454" name="Google Shape;2454;p79">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455" name="Google Shape;2455;p79">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456" name="Google Shape;2456;p79">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457" name="Google Shape;2457;p79"/>
          <p:cNvGrpSpPr/>
          <p:nvPr/>
        </p:nvGrpSpPr>
        <p:grpSpPr>
          <a:xfrm>
            <a:off x="4622812" y="97688"/>
            <a:ext cx="1453430" cy="393675"/>
            <a:chOff x="-5" y="-194444"/>
            <a:chExt cx="1564847" cy="1530023"/>
          </a:xfrm>
        </p:grpSpPr>
        <p:sp>
          <p:nvSpPr>
            <p:cNvPr id="2458" name="Google Shape;2458;p79"/>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9"/>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9"/>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4" name="Shape 2464"/>
        <p:cNvGrpSpPr/>
        <p:nvPr/>
      </p:nvGrpSpPr>
      <p:grpSpPr>
        <a:xfrm>
          <a:off x="0" y="0"/>
          <a:ext cx="0" cy="0"/>
          <a:chOff x="0" y="0"/>
          <a:chExt cx="0" cy="0"/>
        </a:xfrm>
      </p:grpSpPr>
      <p:grpSp>
        <p:nvGrpSpPr>
          <p:cNvPr id="2465" name="Google Shape;2465;p80"/>
          <p:cNvGrpSpPr/>
          <p:nvPr/>
        </p:nvGrpSpPr>
        <p:grpSpPr>
          <a:xfrm>
            <a:off x="71652" y="108302"/>
            <a:ext cx="405365" cy="398466"/>
            <a:chOff x="42508" y="46478"/>
            <a:chExt cx="463645" cy="455754"/>
          </a:xfrm>
        </p:grpSpPr>
        <p:sp>
          <p:nvSpPr>
            <p:cNvPr id="2466" name="Google Shape;2466;p8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0" name="Google Shape;2470;p80"/>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3.Repeatable Read Level - Phantoms</a:t>
            </a:r>
            <a:endParaRPr b="1" sz="1500">
              <a:solidFill>
                <a:srgbClr val="38761D"/>
              </a:solidFill>
            </a:endParaRPr>
          </a:p>
        </p:txBody>
      </p:sp>
      <p:graphicFrame>
        <p:nvGraphicFramePr>
          <p:cNvPr id="2471" name="Google Shape;2471;p80"/>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586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46975">
                <a:tc>
                  <a:txBody>
                    <a:bodyPr/>
                    <a:lstStyle/>
                    <a:p>
                      <a:pPr indent="0" lvl="0" marL="0" rtl="0" algn="ctr">
                        <a:spcBef>
                          <a:spcPts val="0"/>
                        </a:spcBef>
                        <a:spcAft>
                          <a:spcPts val="0"/>
                        </a:spcAft>
                        <a:buNone/>
                      </a:pPr>
                      <a:r>
                        <a:t/>
                      </a:r>
                      <a:endParaRPr sz="1300"/>
                    </a:p>
                    <a:p>
                      <a:pPr indent="0" lvl="0" marL="0" rtl="0" algn="l">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95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VALUES(4,'Daniel',25,4000,'Singapore');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579075">
                <a:tc>
                  <a:txBody>
                    <a:bodyPr/>
                    <a:lstStyle/>
                    <a:p>
                      <a:pPr indent="0" lvl="0" marL="0" rtl="0" algn="ctr">
                        <a:spcBef>
                          <a:spcPts val="0"/>
                        </a:spcBef>
                        <a:spcAft>
                          <a:spcPts val="0"/>
                        </a:spcAft>
                        <a:buNone/>
                      </a:pPr>
                      <a:r>
                        <a:t/>
                      </a:r>
                      <a:endParaRPr sz="17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472" name="Google Shape;2472;p80"/>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41110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64037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7960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WHERE w_age &gt; 21;</a:t>
                      </a:r>
                      <a:r>
                        <a:rPr lang="en" sz="1300">
                          <a:latin typeface="Amiko"/>
                          <a:ea typeface="Amiko"/>
                          <a:cs typeface="Amiko"/>
                          <a:sym typeface="Amiko"/>
                        </a:rPr>
                        <a:t>（Table 1)</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625150">
                <a:tc>
                  <a:txBody>
                    <a:bodyPr/>
                    <a:lstStyle/>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p>
                      <a:pPr indent="0" lvl="0" marL="0" rtl="0" algn="just">
                        <a:lnSpc>
                          <a:spcPct val="115000"/>
                        </a:lnSpc>
                        <a:spcBef>
                          <a:spcPts val="0"/>
                        </a:spcBef>
                        <a:spcAft>
                          <a:spcPts val="0"/>
                        </a:spcAft>
                        <a:buNone/>
                      </a:pPr>
                      <a:r>
                        <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31550">
                <a:tc>
                  <a:txBody>
                    <a:bodyPr/>
                    <a:lstStyle/>
                    <a:p>
                      <a:pPr indent="0" lvl="0" marL="0" rtl="0" algn="ctr">
                        <a:spcBef>
                          <a:spcPts val="0"/>
                        </a:spcBef>
                        <a:spcAft>
                          <a:spcPts val="0"/>
                        </a:spcAft>
                        <a:buNone/>
                      </a:pPr>
                      <a:r>
                        <a:rPr lang="en" sz="1300">
                          <a:latin typeface="Courier New"/>
                          <a:ea typeface="Courier New"/>
                          <a:cs typeface="Courier New"/>
                          <a:sym typeface="Courier New"/>
                        </a:rPr>
                        <a:t>SELECT * FROM warehouse WHERE w_age &gt; 21;</a:t>
                      </a:r>
                      <a:r>
                        <a:rPr lang="en" sz="1300">
                          <a:latin typeface="Amiko"/>
                          <a:ea typeface="Amiko"/>
                          <a:cs typeface="Amiko"/>
                          <a:sym typeface="Amiko"/>
                        </a:rPr>
                        <a:t> (Table 2)</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473" name="Google Shape;2473;p8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475" name="Google Shape;2475;p80">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476" name="Google Shape;2476;p80">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477" name="Google Shape;2477;p80">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478" name="Google Shape;2478;p80"/>
          <p:cNvGrpSpPr/>
          <p:nvPr/>
        </p:nvGrpSpPr>
        <p:grpSpPr>
          <a:xfrm>
            <a:off x="4622812" y="97688"/>
            <a:ext cx="1453430" cy="393675"/>
            <a:chOff x="-5" y="-194444"/>
            <a:chExt cx="1564847" cy="1530023"/>
          </a:xfrm>
        </p:grpSpPr>
        <p:sp>
          <p:nvSpPr>
            <p:cNvPr id="2479" name="Google Shape;2479;p80"/>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0"/>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0"/>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5" name="Shape 2485"/>
        <p:cNvGrpSpPr/>
        <p:nvPr/>
      </p:nvGrpSpPr>
      <p:grpSpPr>
        <a:xfrm>
          <a:off x="0" y="0"/>
          <a:ext cx="0" cy="0"/>
          <a:chOff x="0" y="0"/>
          <a:chExt cx="0" cy="0"/>
        </a:xfrm>
      </p:grpSpPr>
      <p:grpSp>
        <p:nvGrpSpPr>
          <p:cNvPr id="2486" name="Google Shape;2486;p81"/>
          <p:cNvGrpSpPr/>
          <p:nvPr/>
        </p:nvGrpSpPr>
        <p:grpSpPr>
          <a:xfrm>
            <a:off x="71652" y="108302"/>
            <a:ext cx="405365" cy="398466"/>
            <a:chOff x="42508" y="46478"/>
            <a:chExt cx="463645" cy="455754"/>
          </a:xfrm>
        </p:grpSpPr>
        <p:sp>
          <p:nvSpPr>
            <p:cNvPr id="2487" name="Google Shape;2487;p8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1" name="Google Shape;2491;p81"/>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3.Repeatable Read Level - Phantoms</a:t>
            </a:r>
            <a:endParaRPr b="1" sz="1500">
              <a:solidFill>
                <a:srgbClr val="38761D"/>
              </a:solidFill>
            </a:endParaRPr>
          </a:p>
        </p:txBody>
      </p:sp>
      <p:sp>
        <p:nvSpPr>
          <p:cNvPr id="2492" name="Google Shape;2492;p81"/>
          <p:cNvSpPr txBox="1"/>
          <p:nvPr/>
        </p:nvSpPr>
        <p:spPr>
          <a:xfrm>
            <a:off x="3848864" y="238710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sp>
        <p:nvSpPr>
          <p:cNvPr id="2493" name="Google Shape;2493;p81"/>
          <p:cNvSpPr txBox="1"/>
          <p:nvPr/>
        </p:nvSpPr>
        <p:spPr>
          <a:xfrm>
            <a:off x="3848864" y="394915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2</a:t>
            </a:r>
            <a:endParaRPr sz="1200">
              <a:latin typeface="Amiko"/>
              <a:ea typeface="Amiko"/>
              <a:cs typeface="Amiko"/>
              <a:sym typeface="Amiko"/>
            </a:endParaRPr>
          </a:p>
        </p:txBody>
      </p:sp>
      <p:graphicFrame>
        <p:nvGraphicFramePr>
          <p:cNvPr id="2494" name="Google Shape;2494;p81"/>
          <p:cNvGraphicFramePr/>
          <p:nvPr/>
        </p:nvGraphicFramePr>
        <p:xfrm>
          <a:off x="1468313" y="1388115"/>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495" name="Google Shape;2495;p81"/>
          <p:cNvGraphicFramePr/>
          <p:nvPr/>
        </p:nvGraphicFramePr>
        <p:xfrm>
          <a:off x="1468325" y="291020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496" name="Google Shape;2496;p8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498" name="Google Shape;2498;p81">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499" name="Google Shape;2499;p81">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500" name="Google Shape;2500;p81">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501" name="Google Shape;2501;p81"/>
          <p:cNvGrpSpPr/>
          <p:nvPr/>
        </p:nvGrpSpPr>
        <p:grpSpPr>
          <a:xfrm>
            <a:off x="4622812" y="97688"/>
            <a:ext cx="1453430" cy="393675"/>
            <a:chOff x="-5" y="-194444"/>
            <a:chExt cx="1564847" cy="1530023"/>
          </a:xfrm>
        </p:grpSpPr>
        <p:sp>
          <p:nvSpPr>
            <p:cNvPr id="2502" name="Google Shape;2502;p8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grpSp>
        <p:nvGrpSpPr>
          <p:cNvPr id="2509" name="Google Shape;2509;p82"/>
          <p:cNvGrpSpPr/>
          <p:nvPr/>
        </p:nvGrpSpPr>
        <p:grpSpPr>
          <a:xfrm>
            <a:off x="71652" y="108302"/>
            <a:ext cx="405365" cy="398466"/>
            <a:chOff x="42508" y="46478"/>
            <a:chExt cx="463645" cy="455754"/>
          </a:xfrm>
        </p:grpSpPr>
        <p:sp>
          <p:nvSpPr>
            <p:cNvPr id="2510" name="Google Shape;2510;p82"/>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2"/>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2"/>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2"/>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4" name="Google Shape;2514;p82"/>
          <p:cNvSpPr txBox="1"/>
          <p:nvPr/>
        </p:nvSpPr>
        <p:spPr>
          <a:xfrm>
            <a:off x="607075" y="206711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REPEATABLE READ level can </a:t>
            </a:r>
            <a:r>
              <a:rPr lang="en" sz="1300">
                <a:latin typeface="Amiko"/>
                <a:ea typeface="Amiko"/>
                <a:cs typeface="Amiko"/>
                <a:sym typeface="Amiko"/>
              </a:rPr>
              <a:t>prevent Phantoms.</a:t>
            </a:r>
            <a:endParaRPr sz="1300">
              <a:latin typeface="Amiko"/>
              <a:ea typeface="Amiko"/>
              <a:cs typeface="Amiko"/>
              <a:sym typeface="Amiko"/>
            </a:endParaRPr>
          </a:p>
        </p:txBody>
      </p:sp>
      <p:sp>
        <p:nvSpPr>
          <p:cNvPr id="2515" name="Google Shape;2515;p82"/>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a:t>
            </a:r>
            <a:r>
              <a:rPr b="1" lang="en" sz="1500">
                <a:solidFill>
                  <a:srgbClr val="38761D"/>
                </a:solidFill>
              </a:rPr>
              <a:t>.</a:t>
            </a:r>
            <a:r>
              <a:rPr b="1" lang="en" sz="1500">
                <a:solidFill>
                  <a:srgbClr val="38761D"/>
                </a:solidFill>
              </a:rPr>
              <a:t>Repeatable Read Level</a:t>
            </a:r>
            <a:r>
              <a:rPr b="1" lang="en" sz="1500">
                <a:solidFill>
                  <a:srgbClr val="38761D"/>
                </a:solidFill>
              </a:rPr>
              <a:t> - Phantoms</a:t>
            </a:r>
            <a:endParaRPr b="1" sz="1500">
              <a:solidFill>
                <a:srgbClr val="38761D"/>
              </a:solidFill>
            </a:endParaRPr>
          </a:p>
        </p:txBody>
      </p:sp>
      <p:sp>
        <p:nvSpPr>
          <p:cNvPr id="2516" name="Google Shape;2516;p82"/>
          <p:cNvSpPr txBox="1"/>
          <p:nvPr/>
        </p:nvSpPr>
        <p:spPr>
          <a:xfrm>
            <a:off x="607063" y="1201304"/>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T2 re-executes a query under a search condition(w_age&gt;21) and finds that the results is the same as the previous one, although T1 inserted a new record.</a:t>
            </a:r>
            <a:endParaRPr sz="1300">
              <a:latin typeface="Amiko"/>
              <a:ea typeface="Amiko"/>
              <a:cs typeface="Amiko"/>
              <a:sym typeface="Amiko"/>
            </a:endParaRPr>
          </a:p>
        </p:txBody>
      </p:sp>
      <p:sp>
        <p:nvSpPr>
          <p:cNvPr id="2517" name="Google Shape;2517;p82"/>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2">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519" name="Google Shape;2519;p82">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520" name="Google Shape;2520;p82">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521" name="Google Shape;2521;p82">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522" name="Google Shape;2522;p82"/>
          <p:cNvGrpSpPr/>
          <p:nvPr/>
        </p:nvGrpSpPr>
        <p:grpSpPr>
          <a:xfrm>
            <a:off x="4622812" y="97688"/>
            <a:ext cx="1453430" cy="393675"/>
            <a:chOff x="-5" y="-194444"/>
            <a:chExt cx="1564847" cy="1530023"/>
          </a:xfrm>
        </p:grpSpPr>
        <p:sp>
          <p:nvSpPr>
            <p:cNvPr id="2523" name="Google Shape;2523;p82"/>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2"/>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2"/>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26" name="Google Shape;2526;p82"/>
          <p:cNvPicPr preferRelativeResize="0"/>
          <p:nvPr/>
        </p:nvPicPr>
        <p:blipFill>
          <a:blip r:embed="rId5">
            <a:alphaModFix/>
          </a:blip>
          <a:stretch>
            <a:fillRect/>
          </a:stretch>
        </p:blipFill>
        <p:spPr>
          <a:xfrm>
            <a:off x="1254013" y="2967950"/>
            <a:ext cx="6138375" cy="1604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grpSp>
        <p:nvGrpSpPr>
          <p:cNvPr id="2531" name="Google Shape;2531;p83"/>
          <p:cNvGrpSpPr/>
          <p:nvPr/>
        </p:nvGrpSpPr>
        <p:grpSpPr>
          <a:xfrm>
            <a:off x="71652" y="108302"/>
            <a:ext cx="405365" cy="398466"/>
            <a:chOff x="42508" y="46478"/>
            <a:chExt cx="463645" cy="455754"/>
          </a:xfrm>
        </p:grpSpPr>
        <p:sp>
          <p:nvSpPr>
            <p:cNvPr id="2532" name="Google Shape;2532;p83"/>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3"/>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3"/>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3"/>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6" name="Google Shape;2536;p83"/>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3.Repeatable Read Level - Serialisability</a:t>
            </a:r>
            <a:endParaRPr b="1" sz="1500">
              <a:solidFill>
                <a:srgbClr val="38761D"/>
              </a:solidFill>
            </a:endParaRPr>
          </a:p>
        </p:txBody>
      </p:sp>
      <p:graphicFrame>
        <p:nvGraphicFramePr>
          <p:cNvPr id="2537" name="Google Shape;2537;p83"/>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57045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83665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1748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(w_name,w_age,w_salary,w_country)</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SELECT 'sum',0,SUM(w_salary),'All'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FROM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538" name="Google Shape;2538;p83"/>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57045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83665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a:t>
                      </a:r>
                      <a:r>
                        <a:rPr lang="en" sz="1300">
                          <a:latin typeface="Courier New"/>
                          <a:ea typeface="Courier New"/>
                          <a:cs typeface="Courier New"/>
                          <a:sym typeface="Courier New"/>
                        </a:rPr>
                        <a:t>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174802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(w_name,w_age,w_salary,w_country)</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SELECT 'sum',0,SUM(w_salary),'All'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FROM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539" name="Google Shape;2539;p83"/>
          <p:cNvSpPr txBox="1"/>
          <p:nvPr/>
        </p:nvSpPr>
        <p:spPr>
          <a:xfrm>
            <a:off x="739825" y="4561667"/>
            <a:ext cx="7783800" cy="384900"/>
          </a:xfrm>
          <a:prstGeom prst="rect">
            <a:avLst/>
          </a:prstGeom>
          <a:noFill/>
          <a:ln cap="flat" cmpd="sng" w="9525">
            <a:solidFill>
              <a:srgbClr val="C9DAF8"/>
            </a:solidFill>
            <a:prstDash val="solid"/>
            <a:round/>
            <a:headEnd len="sm" w="sm" type="none"/>
            <a:tailEnd len="sm" w="sm" type="none"/>
          </a:ln>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SELECT * FROM warehouse;</a:t>
            </a:r>
            <a:r>
              <a:rPr lang="en" sz="1300">
                <a:latin typeface="Amiko"/>
                <a:ea typeface="Amiko"/>
                <a:cs typeface="Amiko"/>
                <a:sym typeface="Amiko"/>
              </a:rPr>
              <a:t>(Table 1)</a:t>
            </a:r>
            <a:endParaRPr sz="1300">
              <a:latin typeface="Amiko"/>
              <a:ea typeface="Amiko"/>
              <a:cs typeface="Amiko"/>
              <a:sym typeface="Amiko"/>
            </a:endParaRPr>
          </a:p>
        </p:txBody>
      </p:sp>
      <p:sp>
        <p:nvSpPr>
          <p:cNvPr id="2540" name="Google Shape;2540;p83"/>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3">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542" name="Google Shape;2542;p83">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543" name="Google Shape;2543;p83">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544" name="Google Shape;2544;p83">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545" name="Google Shape;2545;p83"/>
          <p:cNvGrpSpPr/>
          <p:nvPr/>
        </p:nvGrpSpPr>
        <p:grpSpPr>
          <a:xfrm>
            <a:off x="4622812" y="97688"/>
            <a:ext cx="1453430" cy="393675"/>
            <a:chOff x="-5" y="-194444"/>
            <a:chExt cx="1564847" cy="1530023"/>
          </a:xfrm>
        </p:grpSpPr>
        <p:sp>
          <p:nvSpPr>
            <p:cNvPr id="2546" name="Google Shape;2546;p83"/>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3"/>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3"/>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2" name="Shape 2552"/>
        <p:cNvGrpSpPr/>
        <p:nvPr/>
      </p:nvGrpSpPr>
      <p:grpSpPr>
        <a:xfrm>
          <a:off x="0" y="0"/>
          <a:ext cx="0" cy="0"/>
          <a:chOff x="0" y="0"/>
          <a:chExt cx="0" cy="0"/>
        </a:xfrm>
      </p:grpSpPr>
      <p:grpSp>
        <p:nvGrpSpPr>
          <p:cNvPr id="2553" name="Google Shape;2553;p84"/>
          <p:cNvGrpSpPr/>
          <p:nvPr/>
        </p:nvGrpSpPr>
        <p:grpSpPr>
          <a:xfrm>
            <a:off x="71652" y="108302"/>
            <a:ext cx="405365" cy="398466"/>
            <a:chOff x="42508" y="46478"/>
            <a:chExt cx="463645" cy="455754"/>
          </a:xfrm>
        </p:grpSpPr>
        <p:sp>
          <p:nvSpPr>
            <p:cNvPr id="2554" name="Google Shape;2554;p84"/>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4"/>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4"/>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4"/>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8" name="Google Shape;2558;p84"/>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3.Repeatable Read Level - Serialisability</a:t>
            </a:r>
            <a:endParaRPr b="1" sz="1500">
              <a:solidFill>
                <a:srgbClr val="38761D"/>
              </a:solidFill>
            </a:endParaRPr>
          </a:p>
        </p:txBody>
      </p:sp>
      <p:sp>
        <p:nvSpPr>
          <p:cNvPr id="2559" name="Google Shape;2559;p84"/>
          <p:cNvSpPr txBox="1"/>
          <p:nvPr/>
        </p:nvSpPr>
        <p:spPr>
          <a:xfrm>
            <a:off x="3751339" y="324525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graphicFrame>
        <p:nvGraphicFramePr>
          <p:cNvPr id="2560" name="Google Shape;2560;p84"/>
          <p:cNvGraphicFramePr/>
          <p:nvPr/>
        </p:nvGraphicFramePr>
        <p:xfrm>
          <a:off x="1468325" y="1305290"/>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3</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Caruso</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3000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t>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sum</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6000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All</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r>
              <a:tr h="320000">
                <a:tc>
                  <a:txBody>
                    <a:bodyPr/>
                    <a:lstStyle/>
                    <a:p>
                      <a:pPr indent="0" lvl="0" marL="0" rtl="0" algn="ctr">
                        <a:spcBef>
                          <a:spcPts val="0"/>
                        </a:spcBef>
                        <a:spcAft>
                          <a:spcPts val="0"/>
                        </a:spcAft>
                        <a:buNone/>
                      </a:pPr>
                      <a:r>
                        <a:rPr lang="en" sz="900"/>
                        <a:t>5</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sum</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6000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900"/>
                        <a:t>All</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chemeClr val="dk2"/>
                    </a:solidFill>
                  </a:tcPr>
                </a:tc>
              </a:tr>
            </a:tbl>
          </a:graphicData>
        </a:graphic>
      </p:graphicFrame>
      <p:sp>
        <p:nvSpPr>
          <p:cNvPr id="2561" name="Google Shape;2561;p84"/>
          <p:cNvSpPr txBox="1"/>
          <p:nvPr/>
        </p:nvSpPr>
        <p:spPr>
          <a:xfrm>
            <a:off x="607038" y="3614554"/>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The result is not equivalent to the result when T1 and T2 are executed in order.</a:t>
            </a:r>
            <a:endParaRPr sz="1300">
              <a:latin typeface="Amiko"/>
              <a:ea typeface="Amiko"/>
              <a:cs typeface="Amiko"/>
              <a:sym typeface="Amiko"/>
            </a:endParaRPr>
          </a:p>
        </p:txBody>
      </p:sp>
      <p:sp>
        <p:nvSpPr>
          <p:cNvPr id="2562" name="Google Shape;2562;p84"/>
          <p:cNvSpPr txBox="1"/>
          <p:nvPr/>
        </p:nvSpPr>
        <p:spPr>
          <a:xfrm>
            <a:off x="607038" y="4230129"/>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REPEATABLE READ level cannot prevent Serialisability.</a:t>
            </a:r>
            <a:endParaRPr sz="1300">
              <a:latin typeface="Amiko"/>
              <a:ea typeface="Amiko"/>
              <a:cs typeface="Amiko"/>
              <a:sym typeface="Amiko"/>
            </a:endParaRPr>
          </a:p>
        </p:txBody>
      </p:sp>
      <p:sp>
        <p:nvSpPr>
          <p:cNvPr id="2563" name="Google Shape;2563;p84"/>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4">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565" name="Google Shape;2565;p84">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566" name="Google Shape;2566;p84">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567" name="Google Shape;2567;p84">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568" name="Google Shape;2568;p84"/>
          <p:cNvGrpSpPr/>
          <p:nvPr/>
        </p:nvGrpSpPr>
        <p:grpSpPr>
          <a:xfrm>
            <a:off x="4622812" y="97688"/>
            <a:ext cx="1453430" cy="393675"/>
            <a:chOff x="-5" y="-194444"/>
            <a:chExt cx="1564847" cy="1530023"/>
          </a:xfrm>
        </p:grpSpPr>
        <p:sp>
          <p:nvSpPr>
            <p:cNvPr id="2569" name="Google Shape;2569;p84"/>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4"/>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4"/>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grpSp>
        <p:nvGrpSpPr>
          <p:cNvPr id="2576" name="Google Shape;2576;p85"/>
          <p:cNvGrpSpPr/>
          <p:nvPr/>
        </p:nvGrpSpPr>
        <p:grpSpPr>
          <a:xfrm>
            <a:off x="71652" y="108302"/>
            <a:ext cx="405365" cy="398466"/>
            <a:chOff x="42508" y="46478"/>
            <a:chExt cx="463645" cy="455754"/>
          </a:xfrm>
        </p:grpSpPr>
        <p:sp>
          <p:nvSpPr>
            <p:cNvPr id="2577" name="Google Shape;2577;p8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1" name="Google Shape;2581;p85"/>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3.Repeatable Read Level - Serialisability</a:t>
            </a:r>
            <a:endParaRPr b="1" sz="1500">
              <a:solidFill>
                <a:srgbClr val="38761D"/>
              </a:solidFill>
            </a:endParaRPr>
          </a:p>
        </p:txBody>
      </p:sp>
      <p:sp>
        <p:nvSpPr>
          <p:cNvPr id="2582" name="Google Shape;2582;p8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584" name="Google Shape;2584;p85">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585" name="Google Shape;2585;p85">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586" name="Google Shape;2586;p85">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587" name="Google Shape;2587;p85"/>
          <p:cNvGrpSpPr/>
          <p:nvPr/>
        </p:nvGrpSpPr>
        <p:grpSpPr>
          <a:xfrm>
            <a:off x="4622812" y="97688"/>
            <a:ext cx="1453430" cy="393675"/>
            <a:chOff x="-5" y="-194444"/>
            <a:chExt cx="1564847" cy="1530023"/>
          </a:xfrm>
        </p:grpSpPr>
        <p:sp>
          <p:nvSpPr>
            <p:cNvPr id="2588" name="Google Shape;2588;p8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91" name="Google Shape;2591;p85"/>
          <p:cNvPicPr preferRelativeResize="0"/>
          <p:nvPr/>
        </p:nvPicPr>
        <p:blipFill>
          <a:blip r:embed="rId5">
            <a:alphaModFix/>
          </a:blip>
          <a:stretch>
            <a:fillRect/>
          </a:stretch>
        </p:blipFill>
        <p:spPr>
          <a:xfrm>
            <a:off x="1254013" y="1769612"/>
            <a:ext cx="6138375" cy="16042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5" name="Shape 2595"/>
        <p:cNvGrpSpPr/>
        <p:nvPr/>
      </p:nvGrpSpPr>
      <p:grpSpPr>
        <a:xfrm>
          <a:off x="0" y="0"/>
          <a:ext cx="0" cy="0"/>
          <a:chOff x="0" y="0"/>
          <a:chExt cx="0" cy="0"/>
        </a:xfrm>
      </p:grpSpPr>
      <p:grpSp>
        <p:nvGrpSpPr>
          <p:cNvPr id="2596" name="Google Shape;2596;p86"/>
          <p:cNvGrpSpPr/>
          <p:nvPr/>
        </p:nvGrpSpPr>
        <p:grpSpPr>
          <a:xfrm>
            <a:off x="71652" y="108302"/>
            <a:ext cx="405365" cy="398466"/>
            <a:chOff x="42508" y="46478"/>
            <a:chExt cx="463645" cy="455754"/>
          </a:xfrm>
        </p:grpSpPr>
        <p:sp>
          <p:nvSpPr>
            <p:cNvPr id="2597" name="Google Shape;2597;p8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1" name="Google Shape;2601;p86"/>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4</a:t>
            </a:r>
            <a:r>
              <a:rPr b="1" lang="en" sz="1500">
                <a:solidFill>
                  <a:srgbClr val="38761D"/>
                </a:solidFill>
              </a:rPr>
              <a:t>.Serialisable - Serialisability</a:t>
            </a:r>
            <a:endParaRPr b="1" sz="1500">
              <a:solidFill>
                <a:srgbClr val="38761D"/>
              </a:solidFill>
            </a:endParaRPr>
          </a:p>
        </p:txBody>
      </p:sp>
      <p:graphicFrame>
        <p:nvGraphicFramePr>
          <p:cNvPr id="2602" name="Google Shape;2602;p86"/>
          <p:cNvGraphicFramePr/>
          <p:nvPr/>
        </p:nvGraphicFramePr>
        <p:xfrm>
          <a:off x="739813" y="1295377"/>
          <a:ext cx="3000000" cy="3000000"/>
        </p:xfrm>
        <a:graphic>
          <a:graphicData uri="http://schemas.openxmlformats.org/drawingml/2006/table">
            <a:tbl>
              <a:tblPr>
                <a:noFill/>
                <a:tableStyleId>{21D6F137-FCA2-4200-BB53-52DDBD704130}</a:tableStyleId>
              </a:tblPr>
              <a:tblGrid>
                <a:gridCol w="3570450"/>
              </a:tblGrid>
              <a:tr h="345225">
                <a:tc>
                  <a:txBody>
                    <a:bodyPr/>
                    <a:lstStyle/>
                    <a:p>
                      <a:pPr indent="0" lvl="0" marL="0" rtl="0" algn="ctr">
                        <a:spcBef>
                          <a:spcPts val="0"/>
                        </a:spcBef>
                        <a:spcAft>
                          <a:spcPts val="0"/>
                        </a:spcAft>
                        <a:buNone/>
                      </a:pPr>
                      <a:r>
                        <a:rPr b="1" lang="en" sz="1000">
                          <a:solidFill>
                            <a:schemeClr val="lt1"/>
                          </a:solidFill>
                        </a:rPr>
                        <a:t>T1</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83665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174800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(w_name,w_age,w_salary,w_country)</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SELECT 'sum',0,SUM(w_salary),'All'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FROM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Courier New"/>
                        <a:ea typeface="Courier New"/>
                        <a:cs typeface="Courier New"/>
                        <a:sym typeface="Courier New"/>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graphicFrame>
        <p:nvGraphicFramePr>
          <p:cNvPr id="2603" name="Google Shape;2603;p86"/>
          <p:cNvGraphicFramePr/>
          <p:nvPr/>
        </p:nvGraphicFramePr>
        <p:xfrm>
          <a:off x="4554288" y="1295352"/>
          <a:ext cx="3000000" cy="3000000"/>
        </p:xfrm>
        <a:graphic>
          <a:graphicData uri="http://schemas.openxmlformats.org/drawingml/2006/table">
            <a:tbl>
              <a:tblPr>
                <a:noFill/>
                <a:tableStyleId>{21D6F137-FCA2-4200-BB53-52DDBD704130}</a:tableStyleId>
              </a:tblPr>
              <a:tblGrid>
                <a:gridCol w="3570450"/>
              </a:tblGrid>
              <a:tr h="345225">
                <a:tc>
                  <a:txBody>
                    <a:bodyPr/>
                    <a:lstStyle/>
                    <a:p>
                      <a:pPr indent="0" lvl="0" marL="0" rtl="0" algn="ctr">
                        <a:spcBef>
                          <a:spcPts val="0"/>
                        </a:spcBef>
                        <a:spcAft>
                          <a:spcPts val="0"/>
                        </a:spcAft>
                        <a:buNone/>
                      </a:pPr>
                      <a:r>
                        <a:rPr b="1" lang="en" sz="1000">
                          <a:solidFill>
                            <a:schemeClr val="lt1"/>
                          </a:solidFill>
                        </a:rPr>
                        <a:t>T2</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836650">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BEGIN;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REPEATABLE READ;</a:t>
                      </a:r>
                      <a:endParaRPr sz="13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1748025">
                <a:tc>
                  <a:txBody>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INSERT INTO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(w_name,w_age,w_salary,w_country)</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SELECT 'sum',0,SUM(w_salary),'All'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FROM warehouse;</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COMMIT;</a:t>
                      </a:r>
                      <a:endParaRPr sz="1300">
                        <a:latin typeface="Amiko"/>
                        <a:ea typeface="Amiko"/>
                        <a:cs typeface="Amiko"/>
                        <a:sym typeface="Amiko"/>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2604" name="Google Shape;2604;p8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606" name="Google Shape;2606;p86">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607" name="Google Shape;2607;p86">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608" name="Google Shape;2608;p86">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609" name="Google Shape;2609;p86"/>
          <p:cNvGrpSpPr/>
          <p:nvPr/>
        </p:nvGrpSpPr>
        <p:grpSpPr>
          <a:xfrm>
            <a:off x="4622812" y="97688"/>
            <a:ext cx="1453430" cy="393675"/>
            <a:chOff x="-5" y="-194444"/>
            <a:chExt cx="1564847" cy="1530023"/>
          </a:xfrm>
        </p:grpSpPr>
        <p:sp>
          <p:nvSpPr>
            <p:cNvPr id="2610" name="Google Shape;2610;p8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6" name="Shape 2616"/>
        <p:cNvGrpSpPr/>
        <p:nvPr/>
      </p:nvGrpSpPr>
      <p:grpSpPr>
        <a:xfrm>
          <a:off x="0" y="0"/>
          <a:ext cx="0" cy="0"/>
          <a:chOff x="0" y="0"/>
          <a:chExt cx="0" cy="0"/>
        </a:xfrm>
      </p:grpSpPr>
      <p:grpSp>
        <p:nvGrpSpPr>
          <p:cNvPr id="2617" name="Google Shape;2617;p87"/>
          <p:cNvGrpSpPr/>
          <p:nvPr/>
        </p:nvGrpSpPr>
        <p:grpSpPr>
          <a:xfrm>
            <a:off x="71652" y="108302"/>
            <a:ext cx="405365" cy="398466"/>
            <a:chOff x="42508" y="46478"/>
            <a:chExt cx="463645" cy="455754"/>
          </a:xfrm>
        </p:grpSpPr>
        <p:sp>
          <p:nvSpPr>
            <p:cNvPr id="2618" name="Google Shape;2618;p8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2" name="Google Shape;2622;p87"/>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4.Serialisable - Serialisability</a:t>
            </a:r>
            <a:endParaRPr b="1" sz="1500">
              <a:solidFill>
                <a:srgbClr val="38761D"/>
              </a:solidFill>
            </a:endParaRPr>
          </a:p>
        </p:txBody>
      </p:sp>
      <p:sp>
        <p:nvSpPr>
          <p:cNvPr id="2623" name="Google Shape;2623;p87"/>
          <p:cNvSpPr txBox="1"/>
          <p:nvPr/>
        </p:nvSpPr>
        <p:spPr>
          <a:xfrm>
            <a:off x="607038" y="1295354"/>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After T1 </a:t>
            </a:r>
            <a:r>
              <a:rPr lang="en" sz="1300">
                <a:latin typeface="Amiko"/>
                <a:ea typeface="Amiko"/>
                <a:cs typeface="Amiko"/>
                <a:sym typeface="Amiko"/>
              </a:rPr>
              <a:t>commits, </a:t>
            </a:r>
            <a:r>
              <a:rPr lang="en" sz="1300">
                <a:latin typeface="Amiko"/>
                <a:ea typeface="Amiko"/>
                <a:cs typeface="Amiko"/>
                <a:sym typeface="Amiko"/>
              </a:rPr>
              <a:t>Serialisable level prevents</a:t>
            </a:r>
            <a:r>
              <a:rPr lang="en" sz="1300">
                <a:latin typeface="Amiko"/>
                <a:ea typeface="Amiko"/>
                <a:cs typeface="Amiko"/>
                <a:sym typeface="Amiko"/>
              </a:rPr>
              <a:t> T2 from committing:</a:t>
            </a:r>
            <a:endParaRPr sz="1300">
              <a:latin typeface="Amiko"/>
              <a:ea typeface="Amiko"/>
              <a:cs typeface="Amiko"/>
              <a:sym typeface="Amiko"/>
            </a:endParaRPr>
          </a:p>
        </p:txBody>
      </p:sp>
      <p:sp>
        <p:nvSpPr>
          <p:cNvPr id="2624" name="Google Shape;2624;p87"/>
          <p:cNvSpPr txBox="1"/>
          <p:nvPr/>
        </p:nvSpPr>
        <p:spPr>
          <a:xfrm>
            <a:off x="607038" y="4376554"/>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REPEATABLE READ level cannot prevent Serialisability.</a:t>
            </a:r>
            <a:endParaRPr sz="1300">
              <a:latin typeface="Amiko"/>
              <a:ea typeface="Amiko"/>
              <a:cs typeface="Amiko"/>
              <a:sym typeface="Amiko"/>
            </a:endParaRPr>
          </a:p>
        </p:txBody>
      </p:sp>
      <p:sp>
        <p:nvSpPr>
          <p:cNvPr id="2625" name="Google Shape;2625;p87"/>
          <p:cNvSpPr txBox="1"/>
          <p:nvPr/>
        </p:nvSpPr>
        <p:spPr>
          <a:xfrm>
            <a:off x="607038" y="1801029"/>
            <a:ext cx="7783800" cy="845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ERROR: could not serialize access due to read/write dependencies among transactions</a:t>
            </a:r>
            <a:endParaRPr sz="1300">
              <a:latin typeface="Amiko"/>
              <a:ea typeface="Amiko"/>
              <a:cs typeface="Amiko"/>
              <a:sym typeface="Amiko"/>
            </a:endParaRPr>
          </a:p>
          <a:p>
            <a:pPr indent="0" lvl="0" marL="0" rtl="0" algn="just">
              <a:lnSpc>
                <a:spcPct val="115000"/>
              </a:lnSpc>
              <a:spcBef>
                <a:spcPts val="0"/>
              </a:spcBef>
              <a:spcAft>
                <a:spcPts val="0"/>
              </a:spcAft>
              <a:buNone/>
            </a:pPr>
            <a:r>
              <a:rPr lang="en" sz="1300">
                <a:latin typeface="Amiko"/>
                <a:ea typeface="Amiko"/>
                <a:cs typeface="Amiko"/>
                <a:sym typeface="Amiko"/>
              </a:rPr>
              <a:t>DETAIL:  Reason code: Canceled on identification as a pivot, during commit attempt.</a:t>
            </a:r>
            <a:endParaRPr sz="1300">
              <a:latin typeface="Amiko"/>
              <a:ea typeface="Amiko"/>
              <a:cs typeface="Amiko"/>
              <a:sym typeface="Amiko"/>
            </a:endParaRPr>
          </a:p>
          <a:p>
            <a:pPr indent="0" lvl="0" marL="0" rtl="0" algn="just">
              <a:lnSpc>
                <a:spcPct val="115000"/>
              </a:lnSpc>
              <a:spcBef>
                <a:spcPts val="0"/>
              </a:spcBef>
              <a:spcAft>
                <a:spcPts val="0"/>
              </a:spcAft>
              <a:buNone/>
            </a:pPr>
            <a:r>
              <a:rPr lang="en" sz="1300">
                <a:latin typeface="Amiko"/>
                <a:ea typeface="Amiko"/>
                <a:cs typeface="Amiko"/>
                <a:sym typeface="Amiko"/>
              </a:rPr>
              <a:t>HINT:  The transaction might succeed if retried.</a:t>
            </a:r>
            <a:endParaRPr sz="1300">
              <a:latin typeface="Amiko"/>
              <a:ea typeface="Amiko"/>
              <a:cs typeface="Amiko"/>
              <a:sym typeface="Amiko"/>
            </a:endParaRPr>
          </a:p>
        </p:txBody>
      </p:sp>
      <p:pic>
        <p:nvPicPr>
          <p:cNvPr id="2626" name="Google Shape;2626;p87"/>
          <p:cNvPicPr preferRelativeResize="0"/>
          <p:nvPr/>
        </p:nvPicPr>
        <p:blipFill>
          <a:blip r:embed="rId3">
            <a:alphaModFix/>
          </a:blip>
          <a:stretch>
            <a:fillRect/>
          </a:stretch>
        </p:blipFill>
        <p:spPr>
          <a:xfrm>
            <a:off x="1198500" y="2784866"/>
            <a:ext cx="5609775" cy="1452934"/>
          </a:xfrm>
          <a:prstGeom prst="rect">
            <a:avLst/>
          </a:prstGeom>
          <a:noFill/>
          <a:ln>
            <a:noFill/>
          </a:ln>
        </p:spPr>
      </p:pic>
      <p:sp>
        <p:nvSpPr>
          <p:cNvPr id="2627" name="Google Shape;2627;p8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629" name="Google Shape;2629;p87">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630" name="Google Shape;2630;p87">
            <a:hlinkClick action="ppaction://hlinksldjump" r:id="rId4"/>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631" name="Google Shape;2631;p87">
            <a:hlinkClick action="ppaction://hlinksldjump" r:id="rId5"/>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632" name="Google Shape;2632;p87"/>
          <p:cNvGrpSpPr/>
          <p:nvPr/>
        </p:nvGrpSpPr>
        <p:grpSpPr>
          <a:xfrm>
            <a:off x="4622812" y="97688"/>
            <a:ext cx="1453430" cy="393675"/>
            <a:chOff x="-5" y="-194444"/>
            <a:chExt cx="1564847" cy="1530023"/>
          </a:xfrm>
        </p:grpSpPr>
        <p:sp>
          <p:nvSpPr>
            <p:cNvPr id="2633" name="Google Shape;2633;p87"/>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7"/>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7"/>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grpSp>
        <p:nvGrpSpPr>
          <p:cNvPr id="2640" name="Google Shape;2640;p88"/>
          <p:cNvGrpSpPr/>
          <p:nvPr/>
        </p:nvGrpSpPr>
        <p:grpSpPr>
          <a:xfrm>
            <a:off x="71652" y="108302"/>
            <a:ext cx="405365" cy="398466"/>
            <a:chOff x="42508" y="46478"/>
            <a:chExt cx="463645" cy="455754"/>
          </a:xfrm>
        </p:grpSpPr>
        <p:sp>
          <p:nvSpPr>
            <p:cNvPr id="2641" name="Google Shape;2641;p8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5" name="Google Shape;2645;p88"/>
          <p:cNvSpPr txBox="1"/>
          <p:nvPr/>
        </p:nvSpPr>
        <p:spPr>
          <a:xfrm>
            <a:off x="597588" y="684000"/>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rPr b="1" lang="en" sz="1500">
                <a:solidFill>
                  <a:srgbClr val="38761D"/>
                </a:solidFill>
              </a:rPr>
              <a:t>4.Serialisable - Serialisability</a:t>
            </a:r>
            <a:endParaRPr b="1" sz="1500">
              <a:solidFill>
                <a:srgbClr val="38761D"/>
              </a:solidFill>
            </a:endParaRPr>
          </a:p>
        </p:txBody>
      </p:sp>
      <p:sp>
        <p:nvSpPr>
          <p:cNvPr id="2646" name="Google Shape;2646;p88"/>
          <p:cNvSpPr txBox="1"/>
          <p:nvPr/>
        </p:nvSpPr>
        <p:spPr>
          <a:xfrm>
            <a:off x="3718839" y="3745850"/>
            <a:ext cx="77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miko"/>
                <a:ea typeface="Amiko"/>
                <a:cs typeface="Amiko"/>
                <a:sym typeface="Amiko"/>
              </a:rPr>
              <a:t>Table 1</a:t>
            </a:r>
            <a:endParaRPr sz="1200">
              <a:latin typeface="Amiko"/>
              <a:ea typeface="Amiko"/>
              <a:cs typeface="Amiko"/>
              <a:sym typeface="Amiko"/>
            </a:endParaRPr>
          </a:p>
        </p:txBody>
      </p:sp>
      <p:graphicFrame>
        <p:nvGraphicFramePr>
          <p:cNvPr id="2647" name="Google Shape;2647;p88"/>
          <p:cNvGraphicFramePr/>
          <p:nvPr/>
        </p:nvGraphicFramePr>
        <p:xfrm>
          <a:off x="1387075" y="1760040"/>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tblGrid>
              <a:tr h="298400">
                <a:tc>
                  <a:txBody>
                    <a:bodyPr/>
                    <a:lstStyle/>
                    <a:p>
                      <a:pPr indent="0" lvl="0" marL="0" rtl="0" algn="ctr">
                        <a:spcBef>
                          <a:spcPts val="0"/>
                        </a:spcBef>
                        <a:spcAft>
                          <a:spcPts val="0"/>
                        </a:spcAft>
                        <a:buNone/>
                      </a:pPr>
                      <a:r>
                        <a:rPr b="1" lang="en" sz="1000">
                          <a:solidFill>
                            <a:schemeClr val="lt1"/>
                          </a:solidFill>
                        </a:rPr>
                        <a:t>w_id</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w_ag</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w_salary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000">
                          <a:solidFill>
                            <a:schemeClr val="lt1"/>
                          </a:solidFill>
                        </a:rPr>
                        <a:t>w_country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3D85C6"/>
                    </a:solidFill>
                  </a:tcPr>
                </a:tc>
              </a:tr>
              <a:tr h="322325">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Alice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Singapore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Bob</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3</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Caruso</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20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3000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Indonesia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0000">
                <a:tc>
                  <a:txBody>
                    <a:bodyPr/>
                    <a:lstStyle/>
                    <a:p>
                      <a:pPr indent="0" lvl="0" marL="0" marR="0" rtl="0" algn="ctr">
                        <a:lnSpc>
                          <a:spcPct val="100000"/>
                        </a:lnSpc>
                        <a:spcBef>
                          <a:spcPts val="0"/>
                        </a:spcBef>
                        <a:spcAft>
                          <a:spcPts val="0"/>
                        </a:spcAft>
                        <a:buNone/>
                      </a:pPr>
                      <a:r>
                        <a:rPr lang="en" sz="900"/>
                        <a:t>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sz="900"/>
                        <a:t>sum</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sz="900"/>
                        <a:t>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sz="900"/>
                        <a:t>6000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None/>
                      </a:pPr>
                      <a:r>
                        <a:rPr lang="en" sz="900"/>
                        <a:t>All</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marR="0" rtl="0" algn="ctr">
                        <a:lnSpc>
                          <a:spcPct val="100000"/>
                        </a:lnSpc>
                        <a:spcBef>
                          <a:spcPts val="0"/>
                        </a:spcBef>
                        <a:spcAft>
                          <a:spcPts val="0"/>
                        </a:spcAft>
                        <a:buNone/>
                      </a:pPr>
                      <a:r>
                        <a:rPr lang="en" sz="900"/>
                        <a:t>5</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sum</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12000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900"/>
                        <a:t>All</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bl>
          </a:graphicData>
        </a:graphic>
      </p:graphicFrame>
      <p:sp>
        <p:nvSpPr>
          <p:cNvPr id="2648" name="Google Shape;2648;p88"/>
          <p:cNvSpPr txBox="1"/>
          <p:nvPr/>
        </p:nvSpPr>
        <p:spPr>
          <a:xfrm>
            <a:off x="607038" y="4230129"/>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REPEATABLE READ level cannot prevent Serialisability.</a:t>
            </a:r>
            <a:endParaRPr sz="1300">
              <a:latin typeface="Amiko"/>
              <a:ea typeface="Amiko"/>
              <a:cs typeface="Amiko"/>
              <a:sym typeface="Amiko"/>
            </a:endParaRPr>
          </a:p>
        </p:txBody>
      </p:sp>
      <p:sp>
        <p:nvSpPr>
          <p:cNvPr id="2649" name="Google Shape;2649;p88"/>
          <p:cNvSpPr txBox="1"/>
          <p:nvPr/>
        </p:nvSpPr>
        <p:spPr>
          <a:xfrm>
            <a:off x="680088" y="1195479"/>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We rollback T2 and retry:</a:t>
            </a:r>
            <a:endParaRPr sz="1300">
              <a:latin typeface="Amiko"/>
              <a:ea typeface="Amiko"/>
              <a:cs typeface="Amiko"/>
              <a:sym typeface="Amiko"/>
            </a:endParaRPr>
          </a:p>
        </p:txBody>
      </p:sp>
      <p:sp>
        <p:nvSpPr>
          <p:cNvPr id="2650" name="Google Shape;2650;p8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652" name="Google Shape;2652;p88">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653" name="Google Shape;2653;p88">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654" name="Google Shape;2654;p88">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655" name="Google Shape;2655;p88"/>
          <p:cNvGrpSpPr/>
          <p:nvPr/>
        </p:nvGrpSpPr>
        <p:grpSpPr>
          <a:xfrm>
            <a:off x="4622812" y="97688"/>
            <a:ext cx="1453430" cy="393675"/>
            <a:chOff x="-5" y="-194444"/>
            <a:chExt cx="1564847" cy="1530023"/>
          </a:xfrm>
        </p:grpSpPr>
        <p:sp>
          <p:nvSpPr>
            <p:cNvPr id="2656" name="Google Shape;2656;p88"/>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8"/>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8"/>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grpSp>
        <p:nvGrpSpPr>
          <p:cNvPr id="1404" name="Google Shape;1404;p35"/>
          <p:cNvGrpSpPr/>
          <p:nvPr/>
        </p:nvGrpSpPr>
        <p:grpSpPr>
          <a:xfrm>
            <a:off x="71652" y="108302"/>
            <a:ext cx="405365" cy="398466"/>
            <a:chOff x="42508" y="46478"/>
            <a:chExt cx="463645" cy="455754"/>
          </a:xfrm>
        </p:grpSpPr>
        <p:sp>
          <p:nvSpPr>
            <p:cNvPr id="1405" name="Google Shape;1405;p35"/>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5"/>
          <p:cNvGrpSpPr/>
          <p:nvPr/>
        </p:nvGrpSpPr>
        <p:grpSpPr>
          <a:xfrm>
            <a:off x="597573" y="823368"/>
            <a:ext cx="7802788" cy="1809632"/>
            <a:chOff x="597600" y="763025"/>
            <a:chExt cx="8046600" cy="1831797"/>
          </a:xfrm>
        </p:grpSpPr>
        <p:sp>
          <p:nvSpPr>
            <p:cNvPr id="1410" name="Google Shape;1410;p35"/>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Data Sets</a:t>
              </a:r>
              <a:endParaRPr b="1" sz="1600">
                <a:solidFill>
                  <a:srgbClr val="38761D"/>
                </a:solidFill>
              </a:endParaRPr>
            </a:p>
          </p:txBody>
        </p:sp>
        <p:sp>
          <p:nvSpPr>
            <p:cNvPr id="1411" name="Google Shape;1411;p35"/>
            <p:cNvSpPr txBox="1"/>
            <p:nvPr/>
          </p:nvSpPr>
          <p:spPr>
            <a:xfrm>
              <a:off x="607348" y="1099022"/>
              <a:ext cx="8027100" cy="14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Amiko"/>
                <a:buAutoNum type="arabicPeriod"/>
              </a:pPr>
              <a:r>
                <a:rPr lang="en">
                  <a:latin typeface="Amiko"/>
                  <a:ea typeface="Amiko"/>
                  <a:cs typeface="Amiko"/>
                  <a:sym typeface="Amiko"/>
                </a:rPr>
                <a:t>sales_data: </a:t>
              </a:r>
              <a:endParaRPr>
                <a:latin typeface="Amiko"/>
                <a:ea typeface="Amiko"/>
                <a:cs typeface="Amiko"/>
                <a:sym typeface="Amiko"/>
              </a:endParaRPr>
            </a:p>
            <a:p>
              <a:pPr indent="0" lvl="0" marL="914400" rtl="0" algn="just">
                <a:spcBef>
                  <a:spcPts val="0"/>
                </a:spcBef>
                <a:spcAft>
                  <a:spcPts val="0"/>
                </a:spcAft>
                <a:buNone/>
              </a:pPr>
              <a:r>
                <a:rPr lang="en">
                  <a:latin typeface="Amiko"/>
                  <a:ea typeface="Amiko"/>
                  <a:cs typeface="Amiko"/>
                  <a:sym typeface="Amiko"/>
                </a:rPr>
                <a:t>- 2 million rows</a:t>
              </a:r>
              <a:endParaRPr>
                <a:latin typeface="Amiko"/>
                <a:ea typeface="Amiko"/>
                <a:cs typeface="Amiko"/>
                <a:sym typeface="Amiko"/>
              </a:endParaRPr>
            </a:p>
            <a:p>
              <a:pPr indent="0" lvl="0" marL="914400" rtl="0" algn="l">
                <a:spcBef>
                  <a:spcPts val="0"/>
                </a:spcBef>
                <a:spcAft>
                  <a:spcPts val="0"/>
                </a:spcAft>
                <a:buNone/>
              </a:pPr>
              <a:r>
                <a:rPr lang="en">
                  <a:latin typeface="Amiko"/>
                  <a:ea typeface="Amiko"/>
                  <a:cs typeface="Amiko"/>
                  <a:sym typeface="Amiko"/>
                </a:rPr>
                <a:t>- 14 columns: </a:t>
              </a:r>
              <a:r>
                <a:rPr i="1" lang="en">
                  <a:latin typeface="Courier New"/>
                  <a:ea typeface="Courier New"/>
                  <a:cs typeface="Courier New"/>
                  <a:sym typeface="Courier New"/>
                </a:rPr>
                <a:t>region, country, item_type, sales_channel, order_priority, order_date, order_id, ship_date, units_sold, unit_price, unit_cost, total_revenue, total_cost, total_profits</a:t>
              </a:r>
              <a:endParaRPr>
                <a:latin typeface="Courier New"/>
                <a:ea typeface="Courier New"/>
                <a:cs typeface="Courier New"/>
                <a:sym typeface="Courier New"/>
              </a:endParaRPr>
            </a:p>
          </p:txBody>
        </p:sp>
      </p:grpSp>
      <p:graphicFrame>
        <p:nvGraphicFramePr>
          <p:cNvPr id="1412" name="Google Shape;1412;p35"/>
          <p:cNvGraphicFramePr/>
          <p:nvPr/>
        </p:nvGraphicFramePr>
        <p:xfrm>
          <a:off x="597550" y="2797352"/>
          <a:ext cx="3000000" cy="3000000"/>
        </p:xfrm>
        <a:graphic>
          <a:graphicData uri="http://schemas.openxmlformats.org/drawingml/2006/table">
            <a:tbl>
              <a:tblPr>
                <a:noFill/>
                <a:tableStyleId>{21D6F137-FCA2-4200-BB53-52DDBD704130}</a:tableStyleId>
              </a:tblPr>
              <a:tblGrid>
                <a:gridCol w="1064850"/>
                <a:gridCol w="1064850"/>
                <a:gridCol w="1064850"/>
                <a:gridCol w="1064850"/>
                <a:gridCol w="1276275"/>
                <a:gridCol w="1085000"/>
                <a:gridCol w="1182150"/>
              </a:tblGrid>
              <a:tr h="298400">
                <a:tc>
                  <a:txBody>
                    <a:bodyPr/>
                    <a:lstStyle/>
                    <a:p>
                      <a:pPr indent="0" lvl="0" marL="0" rtl="0" algn="ctr">
                        <a:spcBef>
                          <a:spcPts val="0"/>
                        </a:spcBef>
                        <a:spcAft>
                          <a:spcPts val="0"/>
                        </a:spcAft>
                        <a:buNone/>
                      </a:pPr>
                      <a:r>
                        <a:rPr b="1" lang="en" sz="1000">
                          <a:solidFill>
                            <a:schemeClr val="lt1"/>
                          </a:solidFill>
                        </a:rPr>
                        <a:t>region</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country</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item_type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total_revenue</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total_cost</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solidFill>
                            <a:schemeClr val="lt1"/>
                          </a:solidFill>
                        </a:rPr>
                        <a:t>total_profits</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322325">
                <a:tc>
                  <a:txBody>
                    <a:bodyPr/>
                    <a:lstStyle/>
                    <a:p>
                      <a:pPr indent="0" lvl="0" marL="0" rtl="0" algn="ctr">
                        <a:spcBef>
                          <a:spcPts val="0"/>
                        </a:spcBef>
                        <a:spcAft>
                          <a:spcPts val="0"/>
                        </a:spcAft>
                        <a:buNone/>
                      </a:pPr>
                      <a:r>
                        <a:rPr lang="en" sz="900"/>
                        <a:t>Asia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Sri Lanka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Cosmetics</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3039414.4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1830670.16</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1208744.24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Europe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Norway</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Baby Food</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1901836</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1187679</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714157</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Asia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Mongolia</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Clothes</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19103.44</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11275.32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c>
                  <a:txBody>
                    <a:bodyPr/>
                    <a:lstStyle/>
                    <a:p>
                      <a:pPr indent="0" lvl="0" marL="0" rtl="0" algn="ctr">
                        <a:spcBef>
                          <a:spcPts val="0"/>
                        </a:spcBef>
                        <a:spcAft>
                          <a:spcPts val="0"/>
                        </a:spcAft>
                        <a:buNone/>
                      </a:pPr>
                      <a:r>
                        <a:rPr lang="en" sz="900"/>
                        <a:t>7828.12</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t>Europe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France</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Meat</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793518</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477943.95</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900"/>
                        <a:t>315574.05</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1413" name="Google Shape;1413;p35"/>
          <p:cNvSpPr txBox="1"/>
          <p:nvPr/>
        </p:nvSpPr>
        <p:spPr>
          <a:xfrm>
            <a:off x="3975400" y="4456396"/>
            <a:ext cx="85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sales_data</a:t>
            </a:r>
            <a:endParaRPr sz="900">
              <a:latin typeface="Amiko"/>
              <a:ea typeface="Amiko"/>
              <a:cs typeface="Amiko"/>
              <a:sym typeface="Amiko"/>
            </a:endParaRPr>
          </a:p>
        </p:txBody>
      </p:sp>
      <p:sp>
        <p:nvSpPr>
          <p:cNvPr id="1414" name="Google Shape;1414;p35"/>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416" name="Google Shape;1416;p35">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417" name="Google Shape;1417;p35">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418" name="Google Shape;1418;p35">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419" name="Google Shape;1419;p35">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420" name="Google Shape;1420;p35"/>
          <p:cNvGrpSpPr/>
          <p:nvPr/>
        </p:nvGrpSpPr>
        <p:grpSpPr>
          <a:xfrm>
            <a:off x="2096900" y="97678"/>
            <a:ext cx="1261267" cy="393675"/>
            <a:chOff x="-5" y="-194444"/>
            <a:chExt cx="1564847" cy="1530023"/>
          </a:xfrm>
        </p:grpSpPr>
        <p:sp>
          <p:nvSpPr>
            <p:cNvPr id="1421" name="Google Shape;1421;p35"/>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grpSp>
        <p:nvGrpSpPr>
          <p:cNvPr id="2663" name="Google Shape;2663;p89"/>
          <p:cNvGrpSpPr/>
          <p:nvPr/>
        </p:nvGrpSpPr>
        <p:grpSpPr>
          <a:xfrm>
            <a:off x="71652" y="108302"/>
            <a:ext cx="405365" cy="398466"/>
            <a:chOff x="42508" y="46478"/>
            <a:chExt cx="463645" cy="455754"/>
          </a:xfrm>
        </p:grpSpPr>
        <p:sp>
          <p:nvSpPr>
            <p:cNvPr id="2664" name="Google Shape;2664;p89"/>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9"/>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9"/>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9"/>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8" name="Google Shape;2668;p89"/>
          <p:cNvSpPr txBox="1"/>
          <p:nvPr/>
        </p:nvSpPr>
        <p:spPr>
          <a:xfrm>
            <a:off x="607075" y="1711054"/>
            <a:ext cx="7783800" cy="1535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SHOW TRANSACTION ISOLATION LEVEL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 or: </a:t>
            </a:r>
            <a:r>
              <a:rPr lang="en" sz="1300">
                <a:latin typeface="Courier New"/>
                <a:ea typeface="Courier New"/>
                <a:cs typeface="Courier New"/>
                <a:sym typeface="Courier New"/>
              </a:rPr>
              <a:t>SELECT current_setting('transaction_isolation');)</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 current_setting</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 read committed</a:t>
            </a:r>
            <a:endParaRPr sz="1300">
              <a:latin typeface="Courier New"/>
              <a:ea typeface="Courier New"/>
              <a:cs typeface="Courier New"/>
              <a:sym typeface="Courier New"/>
            </a:endParaRPr>
          </a:p>
        </p:txBody>
      </p:sp>
      <p:sp>
        <p:nvSpPr>
          <p:cNvPr id="2669" name="Google Shape;2669;p89"/>
          <p:cNvSpPr txBox="1"/>
          <p:nvPr/>
        </p:nvSpPr>
        <p:spPr>
          <a:xfrm>
            <a:off x="607037" y="3861422"/>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SET TRANSACTION ISOLATION LEVEL SERIALIZABLE;</a:t>
            </a:r>
            <a:endParaRPr sz="1300">
              <a:latin typeface="Amiko"/>
              <a:ea typeface="Amiko"/>
              <a:cs typeface="Amiko"/>
              <a:sym typeface="Amiko"/>
            </a:endParaRPr>
          </a:p>
        </p:txBody>
      </p:sp>
      <p:grpSp>
        <p:nvGrpSpPr>
          <p:cNvPr id="2670" name="Google Shape;2670;p89"/>
          <p:cNvGrpSpPr/>
          <p:nvPr/>
        </p:nvGrpSpPr>
        <p:grpSpPr>
          <a:xfrm>
            <a:off x="597587" y="626075"/>
            <a:ext cx="7802788" cy="716618"/>
            <a:chOff x="597602" y="763028"/>
            <a:chExt cx="8046600" cy="725395"/>
          </a:xfrm>
        </p:grpSpPr>
        <p:sp>
          <p:nvSpPr>
            <p:cNvPr id="2671" name="Google Shape;2671;p89"/>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transaction_isolation</a:t>
              </a:r>
              <a:endParaRPr b="1" sz="1500">
                <a:solidFill>
                  <a:srgbClr val="38761D"/>
                </a:solidFill>
              </a:endParaRPr>
            </a:p>
          </p:txBody>
        </p:sp>
        <p:sp>
          <p:nvSpPr>
            <p:cNvPr id="2672" name="Google Shape;2672;p89"/>
            <p:cNvSpPr txBox="1"/>
            <p:nvPr/>
          </p:nvSpPr>
          <p:spPr>
            <a:xfrm>
              <a:off x="607348" y="1099023"/>
              <a:ext cx="8027100" cy="3894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This parameter reflects the current transaction's isolation level. </a:t>
              </a:r>
              <a:endParaRPr sz="1300">
                <a:latin typeface="Amiko"/>
                <a:ea typeface="Amiko"/>
                <a:cs typeface="Amiko"/>
                <a:sym typeface="Amiko"/>
              </a:endParaRPr>
            </a:p>
          </p:txBody>
        </p:sp>
      </p:grpSp>
      <p:sp>
        <p:nvSpPr>
          <p:cNvPr id="2673" name="Google Shape;2673;p89"/>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9">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675" name="Google Shape;2675;p89">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676" name="Google Shape;2676;p89">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677" name="Google Shape;2677;p89">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678" name="Google Shape;2678;p89"/>
          <p:cNvGrpSpPr/>
          <p:nvPr/>
        </p:nvGrpSpPr>
        <p:grpSpPr>
          <a:xfrm>
            <a:off x="6565162" y="97688"/>
            <a:ext cx="1453430" cy="393675"/>
            <a:chOff x="-5" y="-194444"/>
            <a:chExt cx="1564847" cy="1530023"/>
          </a:xfrm>
        </p:grpSpPr>
        <p:sp>
          <p:nvSpPr>
            <p:cNvPr id="2679" name="Google Shape;2679;p89"/>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9"/>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9"/>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grpSp>
        <p:nvGrpSpPr>
          <p:cNvPr id="2686" name="Google Shape;2686;p90"/>
          <p:cNvGrpSpPr/>
          <p:nvPr/>
        </p:nvGrpSpPr>
        <p:grpSpPr>
          <a:xfrm>
            <a:off x="71652" y="108302"/>
            <a:ext cx="405365" cy="398466"/>
            <a:chOff x="42508" y="46478"/>
            <a:chExt cx="463645" cy="455754"/>
          </a:xfrm>
        </p:grpSpPr>
        <p:sp>
          <p:nvSpPr>
            <p:cNvPr id="2687" name="Google Shape;2687;p90"/>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0"/>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0"/>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0"/>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1" name="Google Shape;2691;p90"/>
          <p:cNvSpPr txBox="1"/>
          <p:nvPr/>
        </p:nvSpPr>
        <p:spPr>
          <a:xfrm>
            <a:off x="607075" y="2980317"/>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Courier New"/>
                <a:ea typeface="Courier New"/>
                <a:cs typeface="Courier New"/>
                <a:sym typeface="Courier New"/>
              </a:rPr>
              <a:t>ALTER DATABASE &lt;db name&gt; </a:t>
            </a:r>
            <a:endParaRPr sz="1300">
              <a:latin typeface="Courier New"/>
              <a:ea typeface="Courier New"/>
              <a:cs typeface="Courier New"/>
              <a:sym typeface="Courier New"/>
            </a:endParaRPr>
          </a:p>
          <a:p>
            <a:pPr indent="0" lvl="0" marL="0" rtl="0" algn="just">
              <a:lnSpc>
                <a:spcPct val="115000"/>
              </a:lnSpc>
              <a:spcBef>
                <a:spcPts val="0"/>
              </a:spcBef>
              <a:spcAft>
                <a:spcPts val="0"/>
              </a:spcAft>
              <a:buNone/>
            </a:pPr>
            <a:r>
              <a:rPr lang="en" sz="1300">
                <a:latin typeface="Courier New"/>
                <a:ea typeface="Courier New"/>
                <a:cs typeface="Courier New"/>
                <a:sym typeface="Courier New"/>
              </a:rPr>
              <a:t>SET DEFAULT_TRANSACTION_ISOLATION TO 'read committed';</a:t>
            </a:r>
            <a:endParaRPr sz="1300">
              <a:latin typeface="Courier New"/>
              <a:ea typeface="Courier New"/>
              <a:cs typeface="Courier New"/>
              <a:sym typeface="Courier New"/>
            </a:endParaRPr>
          </a:p>
        </p:txBody>
      </p:sp>
      <p:sp>
        <p:nvSpPr>
          <p:cNvPr id="2692" name="Google Shape;2692;p90"/>
          <p:cNvSpPr txBox="1"/>
          <p:nvPr/>
        </p:nvSpPr>
        <p:spPr>
          <a:xfrm>
            <a:off x="607087" y="2459047"/>
            <a:ext cx="7783800" cy="3849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 sz="1300">
                <a:latin typeface="Amiko"/>
                <a:ea typeface="Amiko"/>
                <a:cs typeface="Amiko"/>
                <a:sym typeface="Amiko"/>
              </a:rPr>
              <a:t>User can change default_transaction_isolation with the following command:</a:t>
            </a:r>
            <a:endParaRPr sz="1300">
              <a:latin typeface="Courier New"/>
              <a:ea typeface="Courier New"/>
              <a:cs typeface="Courier New"/>
              <a:sym typeface="Courier New"/>
            </a:endParaRPr>
          </a:p>
        </p:txBody>
      </p:sp>
      <p:grpSp>
        <p:nvGrpSpPr>
          <p:cNvPr id="2693" name="Google Shape;2693;p90"/>
          <p:cNvGrpSpPr/>
          <p:nvPr/>
        </p:nvGrpSpPr>
        <p:grpSpPr>
          <a:xfrm>
            <a:off x="597587" y="626075"/>
            <a:ext cx="7802788" cy="1176880"/>
            <a:chOff x="597602" y="763028"/>
            <a:chExt cx="8046600" cy="1191295"/>
          </a:xfrm>
        </p:grpSpPr>
        <p:sp>
          <p:nvSpPr>
            <p:cNvPr id="2694" name="Google Shape;2694;p90"/>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default_transaction_isolation</a:t>
              </a:r>
              <a:endParaRPr b="1" sz="1500">
                <a:solidFill>
                  <a:srgbClr val="38761D"/>
                </a:solidFill>
              </a:endParaRPr>
            </a:p>
          </p:txBody>
        </p:sp>
        <p:sp>
          <p:nvSpPr>
            <p:cNvPr id="2695" name="Google Shape;2695;p90"/>
            <p:cNvSpPr txBox="1"/>
            <p:nvPr/>
          </p:nvSpPr>
          <p:spPr>
            <a:xfrm>
              <a:off x="607348" y="1099023"/>
              <a:ext cx="8027100" cy="855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At the beginning of each transaction, the current transaction’s isolation level is set to the current value of default_transaction_isolation. </a:t>
              </a:r>
              <a:endParaRPr sz="1300">
                <a:latin typeface="Amiko"/>
                <a:ea typeface="Amiko"/>
                <a:cs typeface="Amiko"/>
                <a:sym typeface="Amiko"/>
              </a:endParaRPr>
            </a:p>
            <a:p>
              <a:pPr indent="0" lvl="0" marL="0" rtl="0" algn="just">
                <a:lnSpc>
                  <a:spcPct val="115000"/>
                </a:lnSpc>
                <a:spcBef>
                  <a:spcPts val="0"/>
                </a:spcBef>
                <a:spcAft>
                  <a:spcPts val="0"/>
                </a:spcAft>
                <a:buNone/>
              </a:pPr>
              <a:r>
                <a:rPr lang="en" sz="1300">
                  <a:latin typeface="Amiko"/>
                  <a:ea typeface="Amiko"/>
                  <a:cs typeface="Amiko"/>
                  <a:sym typeface="Amiko"/>
                </a:rPr>
                <a:t>Its default value in PostgreSQL is ‘read_committed’.</a:t>
              </a:r>
              <a:endParaRPr sz="1300">
                <a:latin typeface="Amiko"/>
                <a:ea typeface="Amiko"/>
                <a:cs typeface="Amiko"/>
                <a:sym typeface="Amiko"/>
              </a:endParaRPr>
            </a:p>
          </p:txBody>
        </p:sp>
      </p:grpSp>
      <p:sp>
        <p:nvSpPr>
          <p:cNvPr id="2696" name="Google Shape;2696;p90"/>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0">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698" name="Google Shape;2698;p90">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699" name="Google Shape;2699;p90">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700" name="Google Shape;2700;p90">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701" name="Google Shape;2701;p90"/>
          <p:cNvGrpSpPr/>
          <p:nvPr/>
        </p:nvGrpSpPr>
        <p:grpSpPr>
          <a:xfrm>
            <a:off x="6565162" y="97688"/>
            <a:ext cx="1453430" cy="393675"/>
            <a:chOff x="-5" y="-194444"/>
            <a:chExt cx="1564847" cy="1530023"/>
          </a:xfrm>
        </p:grpSpPr>
        <p:sp>
          <p:nvSpPr>
            <p:cNvPr id="2702" name="Google Shape;2702;p90"/>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0"/>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0"/>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grpSp>
        <p:nvGrpSpPr>
          <p:cNvPr id="2709" name="Google Shape;2709;p91"/>
          <p:cNvGrpSpPr/>
          <p:nvPr/>
        </p:nvGrpSpPr>
        <p:grpSpPr>
          <a:xfrm>
            <a:off x="71652" y="108302"/>
            <a:ext cx="405365" cy="398466"/>
            <a:chOff x="42508" y="46478"/>
            <a:chExt cx="463645" cy="455754"/>
          </a:xfrm>
        </p:grpSpPr>
        <p:sp>
          <p:nvSpPr>
            <p:cNvPr id="2710" name="Google Shape;2710;p91"/>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1"/>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1"/>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1"/>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4" name="Google Shape;2714;p91"/>
          <p:cNvSpPr txBox="1"/>
          <p:nvPr/>
        </p:nvSpPr>
        <p:spPr>
          <a:xfrm>
            <a:off x="607075" y="2980317"/>
            <a:ext cx="7783800" cy="615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Choosing isolation level should be based on the specific requirements of the application and workload.</a:t>
            </a:r>
            <a:endParaRPr sz="1300">
              <a:latin typeface="Courier New"/>
              <a:ea typeface="Courier New"/>
              <a:cs typeface="Courier New"/>
              <a:sym typeface="Courier New"/>
            </a:endParaRPr>
          </a:p>
        </p:txBody>
      </p:sp>
      <p:sp>
        <p:nvSpPr>
          <p:cNvPr id="2715" name="Google Shape;2715;p91"/>
          <p:cNvSpPr txBox="1"/>
          <p:nvPr/>
        </p:nvSpPr>
        <p:spPr>
          <a:xfrm>
            <a:off x="607075" y="1707699"/>
            <a:ext cx="7783800" cy="845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 sz="1300">
                <a:latin typeface="Amiko"/>
                <a:ea typeface="Amiko"/>
                <a:cs typeface="Amiko"/>
                <a:sym typeface="Amiko"/>
              </a:rPr>
              <a:t>Higher isolation levels reduce possibilities of concurrency issues such as deadlocks, while it may also result in reduced concurrency and increased transaction overhead too, which reduces the performance. </a:t>
            </a:r>
            <a:endParaRPr sz="1300">
              <a:latin typeface="Amiko"/>
              <a:ea typeface="Amiko"/>
              <a:cs typeface="Amiko"/>
              <a:sym typeface="Amiko"/>
            </a:endParaRPr>
          </a:p>
        </p:txBody>
      </p:sp>
      <p:grpSp>
        <p:nvGrpSpPr>
          <p:cNvPr id="2716" name="Google Shape;2716;p91"/>
          <p:cNvGrpSpPr/>
          <p:nvPr/>
        </p:nvGrpSpPr>
        <p:grpSpPr>
          <a:xfrm>
            <a:off x="597587" y="626075"/>
            <a:ext cx="7802788" cy="946897"/>
            <a:chOff x="597602" y="763028"/>
            <a:chExt cx="8046600" cy="958495"/>
          </a:xfrm>
        </p:grpSpPr>
        <p:sp>
          <p:nvSpPr>
            <p:cNvPr id="2717" name="Google Shape;2717;p91"/>
            <p:cNvSpPr txBox="1"/>
            <p:nvPr/>
          </p:nvSpPr>
          <p:spPr>
            <a:xfrm>
              <a:off x="597602" y="763028"/>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500">
                  <a:solidFill>
                    <a:srgbClr val="38761D"/>
                  </a:solidFill>
                </a:rPr>
                <a:t>Tuning on Serialisability</a:t>
              </a:r>
              <a:endParaRPr b="1" sz="1500">
                <a:solidFill>
                  <a:srgbClr val="38761D"/>
                </a:solidFill>
              </a:endParaRPr>
            </a:p>
          </p:txBody>
        </p:sp>
        <p:sp>
          <p:nvSpPr>
            <p:cNvPr id="2718" name="Google Shape;2718;p91"/>
            <p:cNvSpPr txBox="1"/>
            <p:nvPr/>
          </p:nvSpPr>
          <p:spPr>
            <a:xfrm>
              <a:off x="607348" y="1099023"/>
              <a:ext cx="8027100" cy="6225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Amiko"/>
                  <a:ea typeface="Amiko"/>
                  <a:cs typeface="Amiko"/>
                  <a:sym typeface="Amiko"/>
                </a:rPr>
                <a:t>The default transaction_isolation level in PostgreSQL is ‘read_committed’ in order to provide a reasonable balance between data consistency and concurrency. </a:t>
              </a:r>
              <a:endParaRPr sz="1300">
                <a:latin typeface="Amiko"/>
                <a:ea typeface="Amiko"/>
                <a:cs typeface="Amiko"/>
                <a:sym typeface="Amiko"/>
              </a:endParaRPr>
            </a:p>
          </p:txBody>
        </p:sp>
      </p:grpSp>
      <p:sp>
        <p:nvSpPr>
          <p:cNvPr id="2719" name="Google Shape;2719;p91"/>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1">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2721" name="Google Shape;2721;p91">
            <a:hlinkClick/>
          </p:cNvPr>
          <p:cNvSpPr txBox="1"/>
          <p:nvPr>
            <p:ph idx="4294967295" type="subTitle"/>
          </p:nvPr>
        </p:nvSpPr>
        <p:spPr>
          <a:xfrm>
            <a:off x="6565130" y="197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Parameters</a:t>
            </a:r>
            <a:endParaRPr sz="1100">
              <a:latin typeface="Alata"/>
              <a:ea typeface="Alata"/>
              <a:cs typeface="Alata"/>
              <a:sym typeface="Alata"/>
            </a:endParaRPr>
          </a:p>
        </p:txBody>
      </p:sp>
      <p:sp>
        <p:nvSpPr>
          <p:cNvPr id="2722" name="Google Shape;2722;p91">
            <a:hlinkClick action="ppaction://hlinksldjump" r:id="rId3"/>
          </p:cNvPr>
          <p:cNvSpPr txBox="1"/>
          <p:nvPr>
            <p:ph idx="4294967295" type="subTitle"/>
          </p:nvPr>
        </p:nvSpPr>
        <p:spPr>
          <a:xfrm>
            <a:off x="4538171"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4 Isolation Levels</a:t>
            </a:r>
            <a:endParaRPr sz="1100">
              <a:latin typeface="Alata"/>
              <a:ea typeface="Alata"/>
              <a:cs typeface="Alata"/>
              <a:sym typeface="Alata"/>
            </a:endParaRPr>
          </a:p>
        </p:txBody>
      </p:sp>
      <p:sp>
        <p:nvSpPr>
          <p:cNvPr id="2723" name="Google Shape;2723;p91">
            <a:hlinkClick action="ppaction://hlinksldjump" r:id="rId4"/>
          </p:cNvPr>
          <p:cNvSpPr txBox="1"/>
          <p:nvPr>
            <p:ph idx="4294967295" type="subTitle"/>
          </p:nvPr>
        </p:nvSpPr>
        <p:spPr>
          <a:xfrm>
            <a:off x="2628751" y="197625"/>
            <a:ext cx="1361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Read Phenomena</a:t>
            </a:r>
            <a:endParaRPr sz="1100">
              <a:latin typeface="Alata"/>
              <a:ea typeface="Alata"/>
              <a:cs typeface="Alata"/>
              <a:sym typeface="Alata"/>
            </a:endParaRPr>
          </a:p>
        </p:txBody>
      </p:sp>
      <p:grpSp>
        <p:nvGrpSpPr>
          <p:cNvPr id="2724" name="Google Shape;2724;p91"/>
          <p:cNvGrpSpPr/>
          <p:nvPr/>
        </p:nvGrpSpPr>
        <p:grpSpPr>
          <a:xfrm>
            <a:off x="6565162" y="97688"/>
            <a:ext cx="1453430" cy="393675"/>
            <a:chOff x="-5" y="-194444"/>
            <a:chExt cx="1564847" cy="1530023"/>
          </a:xfrm>
        </p:grpSpPr>
        <p:sp>
          <p:nvSpPr>
            <p:cNvPr id="2725" name="Google Shape;2725;p91"/>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1"/>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1"/>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grpSp>
        <p:nvGrpSpPr>
          <p:cNvPr id="1428" name="Google Shape;1428;p36"/>
          <p:cNvGrpSpPr/>
          <p:nvPr/>
        </p:nvGrpSpPr>
        <p:grpSpPr>
          <a:xfrm>
            <a:off x="71652" y="108302"/>
            <a:ext cx="405365" cy="398466"/>
            <a:chOff x="42508" y="46478"/>
            <a:chExt cx="463645" cy="455754"/>
          </a:xfrm>
        </p:grpSpPr>
        <p:sp>
          <p:nvSpPr>
            <p:cNvPr id="1429" name="Google Shape;1429;p36"/>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36"/>
          <p:cNvGrpSpPr/>
          <p:nvPr/>
        </p:nvGrpSpPr>
        <p:grpSpPr>
          <a:xfrm>
            <a:off x="597573" y="823368"/>
            <a:ext cx="7802788" cy="1162953"/>
            <a:chOff x="597600" y="763025"/>
            <a:chExt cx="8046600" cy="1177197"/>
          </a:xfrm>
        </p:grpSpPr>
        <p:sp>
          <p:nvSpPr>
            <p:cNvPr id="1434" name="Google Shape;1434;p36"/>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Data Sets</a:t>
              </a:r>
              <a:endParaRPr b="1" sz="1600">
                <a:solidFill>
                  <a:srgbClr val="38761D"/>
                </a:solidFill>
              </a:endParaRPr>
            </a:p>
          </p:txBody>
        </p:sp>
        <p:sp>
          <p:nvSpPr>
            <p:cNvPr id="1435" name="Google Shape;1435;p36"/>
            <p:cNvSpPr txBox="1"/>
            <p:nvPr/>
          </p:nvSpPr>
          <p:spPr>
            <a:xfrm>
              <a:off x="607348" y="1099022"/>
              <a:ext cx="8027100" cy="8412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2. geom</a:t>
              </a:r>
              <a:r>
                <a:rPr lang="en">
                  <a:latin typeface="Amiko"/>
                  <a:ea typeface="Amiko"/>
                  <a:cs typeface="Amiko"/>
                  <a:sym typeface="Amiko"/>
                </a:rPr>
                <a:t>_data: </a:t>
              </a:r>
              <a:endParaRPr>
                <a:latin typeface="Amiko"/>
                <a:ea typeface="Amiko"/>
                <a:cs typeface="Amiko"/>
                <a:sym typeface="Amiko"/>
              </a:endParaRPr>
            </a:p>
            <a:p>
              <a:pPr indent="0" lvl="0" marL="914400" rtl="0" algn="just">
                <a:spcBef>
                  <a:spcPts val="0"/>
                </a:spcBef>
                <a:spcAft>
                  <a:spcPts val="0"/>
                </a:spcAft>
                <a:buNone/>
              </a:pPr>
              <a:r>
                <a:rPr lang="en">
                  <a:latin typeface="Amiko"/>
                  <a:ea typeface="Amiko"/>
                  <a:cs typeface="Amiko"/>
                  <a:sym typeface="Amiko"/>
                </a:rPr>
                <a:t>- 100 rows</a:t>
              </a:r>
              <a:endParaRPr>
                <a:latin typeface="Amiko"/>
                <a:ea typeface="Amiko"/>
                <a:cs typeface="Amiko"/>
                <a:sym typeface="Amiko"/>
              </a:endParaRPr>
            </a:p>
            <a:p>
              <a:pPr indent="0" lvl="0" marL="914400" rtl="0" algn="just">
                <a:spcBef>
                  <a:spcPts val="0"/>
                </a:spcBef>
                <a:spcAft>
                  <a:spcPts val="0"/>
                </a:spcAft>
                <a:buNone/>
              </a:pPr>
              <a:r>
                <a:rPr lang="en">
                  <a:latin typeface="Amiko"/>
                  <a:ea typeface="Amiko"/>
                  <a:cs typeface="Amiko"/>
                  <a:sym typeface="Amiko"/>
                </a:rPr>
                <a:t>- point data</a:t>
              </a:r>
              <a:endParaRPr>
                <a:latin typeface="Amiko"/>
                <a:ea typeface="Amiko"/>
                <a:cs typeface="Amiko"/>
                <a:sym typeface="Amiko"/>
              </a:endParaRPr>
            </a:p>
          </p:txBody>
        </p:sp>
      </p:grpSp>
      <p:graphicFrame>
        <p:nvGraphicFramePr>
          <p:cNvPr id="1436" name="Google Shape;1436;p36"/>
          <p:cNvGraphicFramePr/>
          <p:nvPr/>
        </p:nvGraphicFramePr>
        <p:xfrm>
          <a:off x="3834950" y="2621335"/>
          <a:ext cx="3000000" cy="3000000"/>
        </p:xfrm>
        <a:graphic>
          <a:graphicData uri="http://schemas.openxmlformats.org/drawingml/2006/table">
            <a:tbl>
              <a:tblPr>
                <a:noFill/>
                <a:tableStyleId>{21D6F137-FCA2-4200-BB53-52DDBD704130}</a:tableStyleId>
              </a:tblPr>
              <a:tblGrid>
                <a:gridCol w="1000250"/>
              </a:tblGrid>
              <a:tr h="298400">
                <a:tc>
                  <a:txBody>
                    <a:bodyPr/>
                    <a:lstStyle/>
                    <a:p>
                      <a:pPr indent="0" lvl="0" marL="0" rtl="0" algn="ctr">
                        <a:spcBef>
                          <a:spcPts val="0"/>
                        </a:spcBef>
                        <a:spcAft>
                          <a:spcPts val="0"/>
                        </a:spcAft>
                        <a:buNone/>
                      </a:pPr>
                      <a:r>
                        <a:rPr b="1" lang="en" sz="1000">
                          <a:solidFill>
                            <a:schemeClr val="lt1"/>
                          </a:solidFill>
                        </a:rPr>
                        <a:t>p</a:t>
                      </a:r>
                      <a:endParaRPr b="1" sz="1000">
                        <a:solidFill>
                          <a:schemeClr val="lt1"/>
                        </a:solidFill>
                      </a:endParaRPr>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4A86E8"/>
                    </a:solidFill>
                  </a:tcPr>
                </a:tc>
              </a:tr>
              <a:tr h="322325">
                <a:tc>
                  <a:txBody>
                    <a:bodyPr/>
                    <a:lstStyle/>
                    <a:p>
                      <a:pPr indent="0" lvl="0" marL="0" rtl="0" algn="ctr">
                        <a:spcBef>
                          <a:spcPts val="0"/>
                        </a:spcBef>
                        <a:spcAft>
                          <a:spcPts val="0"/>
                        </a:spcAft>
                        <a:buNone/>
                      </a:pPr>
                      <a:r>
                        <a:rPr lang="en" sz="900"/>
                        <a:t> (102, 350)</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2350">
                <a:tc>
                  <a:txBody>
                    <a:bodyPr/>
                    <a:lstStyle/>
                    <a:p>
                      <a:pPr indent="0" lvl="0" marL="0" rtl="0" algn="ctr">
                        <a:spcBef>
                          <a:spcPts val="0"/>
                        </a:spcBef>
                        <a:spcAft>
                          <a:spcPts val="0"/>
                        </a:spcAft>
                        <a:buNone/>
                      </a:pPr>
                      <a:r>
                        <a:rPr lang="en" sz="900"/>
                        <a:t>(45, 78)</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r h="320000">
                <a:tc>
                  <a:txBody>
                    <a:bodyPr/>
                    <a:lstStyle/>
                    <a:p>
                      <a:pPr indent="0" lvl="0" marL="0" rtl="0" algn="ctr">
                        <a:spcBef>
                          <a:spcPts val="0"/>
                        </a:spcBef>
                        <a:spcAft>
                          <a:spcPts val="0"/>
                        </a:spcAft>
                        <a:buNone/>
                      </a:pPr>
                      <a:r>
                        <a:rPr lang="en" sz="900"/>
                        <a:t>(403, 123)</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t>(135, 238)</a:t>
                      </a:r>
                      <a:endParaRPr sz="900"/>
                    </a:p>
                  </a:txBody>
                  <a:tcPr marT="91425" marB="91425" marR="91425" marL="91425" anchor="ctr">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CFE2F3"/>
                    </a:solidFill>
                  </a:tcPr>
                </a:tc>
              </a:tr>
            </a:tbl>
          </a:graphicData>
        </a:graphic>
      </p:graphicFrame>
      <p:sp>
        <p:nvSpPr>
          <p:cNvPr id="1437" name="Google Shape;1437;p36"/>
          <p:cNvSpPr txBox="1"/>
          <p:nvPr/>
        </p:nvSpPr>
        <p:spPr>
          <a:xfrm>
            <a:off x="3975400" y="4299939"/>
            <a:ext cx="85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geom</a:t>
            </a:r>
            <a:r>
              <a:rPr lang="en" sz="900">
                <a:latin typeface="Amiko"/>
                <a:ea typeface="Amiko"/>
                <a:cs typeface="Amiko"/>
                <a:sym typeface="Amiko"/>
              </a:rPr>
              <a:t>_data</a:t>
            </a:r>
            <a:endParaRPr sz="900">
              <a:latin typeface="Amiko"/>
              <a:ea typeface="Amiko"/>
              <a:cs typeface="Amiko"/>
              <a:sym typeface="Amiko"/>
            </a:endParaRPr>
          </a:p>
        </p:txBody>
      </p:sp>
      <p:sp>
        <p:nvSpPr>
          <p:cNvPr id="1438" name="Google Shape;1438;p36"/>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440" name="Google Shape;1440;p36">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441" name="Google Shape;1441;p36">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442" name="Google Shape;1442;p36">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443" name="Google Shape;1443;p36">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444" name="Google Shape;1444;p36"/>
          <p:cNvGrpSpPr/>
          <p:nvPr/>
        </p:nvGrpSpPr>
        <p:grpSpPr>
          <a:xfrm>
            <a:off x="2096900" y="97678"/>
            <a:ext cx="1261267" cy="393675"/>
            <a:chOff x="-5" y="-194444"/>
            <a:chExt cx="1564847" cy="1530023"/>
          </a:xfrm>
        </p:grpSpPr>
        <p:sp>
          <p:nvSpPr>
            <p:cNvPr id="1445" name="Google Shape;1445;p36"/>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grpSp>
        <p:nvGrpSpPr>
          <p:cNvPr id="1452" name="Google Shape;1452;p37"/>
          <p:cNvGrpSpPr/>
          <p:nvPr/>
        </p:nvGrpSpPr>
        <p:grpSpPr>
          <a:xfrm>
            <a:off x="71652" y="108302"/>
            <a:ext cx="405365" cy="398466"/>
            <a:chOff x="42508" y="46478"/>
            <a:chExt cx="463645" cy="455754"/>
          </a:xfrm>
        </p:grpSpPr>
        <p:sp>
          <p:nvSpPr>
            <p:cNvPr id="1453" name="Google Shape;1453;p37"/>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7"/>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7"/>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7"/>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7"/>
          <p:cNvGrpSpPr/>
          <p:nvPr/>
        </p:nvGrpSpPr>
        <p:grpSpPr>
          <a:xfrm>
            <a:off x="597573" y="823368"/>
            <a:ext cx="7802788" cy="947495"/>
            <a:chOff x="597600" y="763025"/>
            <a:chExt cx="8046600" cy="959100"/>
          </a:xfrm>
        </p:grpSpPr>
        <p:sp>
          <p:nvSpPr>
            <p:cNvPr id="1458" name="Google Shape;1458;p37"/>
            <p:cNvSpPr txBox="1"/>
            <p:nvPr/>
          </p:nvSpPr>
          <p:spPr>
            <a:xfrm>
              <a:off x="597600" y="763025"/>
              <a:ext cx="8046600" cy="3360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B-Tree </a:t>
              </a:r>
              <a:r>
                <a:rPr b="1" lang="en" sz="1600">
                  <a:solidFill>
                    <a:srgbClr val="38761D"/>
                  </a:solidFill>
                </a:rPr>
                <a:t>Index</a:t>
              </a:r>
              <a:endParaRPr b="1" sz="1600">
                <a:solidFill>
                  <a:srgbClr val="38761D"/>
                </a:solidFill>
              </a:endParaRPr>
            </a:p>
          </p:txBody>
        </p:sp>
        <p:sp>
          <p:nvSpPr>
            <p:cNvPr id="1459" name="Google Shape;1459;p37"/>
            <p:cNvSpPr txBox="1"/>
            <p:nvPr/>
          </p:nvSpPr>
          <p:spPr>
            <a:xfrm>
              <a:off x="607350" y="1099025"/>
              <a:ext cx="8027100" cy="6231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B-Tree index is a balanced tree data structure that stores the data in sorted order and has a search tree.</a:t>
              </a:r>
              <a:endParaRPr>
                <a:latin typeface="Amiko"/>
                <a:ea typeface="Amiko"/>
                <a:cs typeface="Amiko"/>
                <a:sym typeface="Amiko"/>
              </a:endParaRPr>
            </a:p>
          </p:txBody>
        </p:sp>
      </p:grpSp>
      <p:sp>
        <p:nvSpPr>
          <p:cNvPr id="1460" name="Google Shape;1460;p37"/>
          <p:cNvSpPr txBox="1"/>
          <p:nvPr/>
        </p:nvSpPr>
        <p:spPr>
          <a:xfrm>
            <a:off x="607052" y="2033328"/>
            <a:ext cx="7783800" cy="8313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miko"/>
                <a:ea typeface="Amiko"/>
                <a:cs typeface="Amiko"/>
                <a:sym typeface="Amiko"/>
              </a:rPr>
              <a:t>B-Tree index supports equality and range queries on data that can be sorted.</a:t>
            </a:r>
            <a:endParaRPr>
              <a:latin typeface="Amiko"/>
              <a:ea typeface="Amiko"/>
              <a:cs typeface="Amiko"/>
              <a:sym typeface="Amiko"/>
            </a:endParaRPr>
          </a:p>
          <a:p>
            <a:pPr indent="0" lvl="0" marL="0" rtl="0" algn="just">
              <a:spcBef>
                <a:spcPts val="0"/>
              </a:spcBef>
              <a:spcAft>
                <a:spcPts val="0"/>
              </a:spcAft>
              <a:buNone/>
            </a:pPr>
            <a:r>
              <a:t/>
            </a:r>
            <a:endParaRPr>
              <a:latin typeface="Amiko"/>
              <a:ea typeface="Amiko"/>
              <a:cs typeface="Amiko"/>
              <a:sym typeface="Amiko"/>
            </a:endParaRPr>
          </a:p>
          <a:p>
            <a:pPr indent="0" lvl="0" marL="0" rtl="0" algn="just">
              <a:spcBef>
                <a:spcPts val="0"/>
              </a:spcBef>
              <a:spcAft>
                <a:spcPts val="0"/>
              </a:spcAft>
              <a:buNone/>
            </a:pPr>
            <a:r>
              <a:rPr lang="en">
                <a:latin typeface="Amiko"/>
                <a:ea typeface="Amiko"/>
                <a:cs typeface="Amiko"/>
                <a:sym typeface="Amiko"/>
              </a:rPr>
              <a:t>&lt;   &lt;=   =   &gt;=   &gt;</a:t>
            </a:r>
            <a:endParaRPr>
              <a:latin typeface="Amiko"/>
              <a:ea typeface="Amiko"/>
              <a:cs typeface="Amiko"/>
              <a:sym typeface="Amiko"/>
            </a:endParaRPr>
          </a:p>
        </p:txBody>
      </p:sp>
      <p:grpSp>
        <p:nvGrpSpPr>
          <p:cNvPr id="1461" name="Google Shape;1461;p37"/>
          <p:cNvGrpSpPr/>
          <p:nvPr/>
        </p:nvGrpSpPr>
        <p:grpSpPr>
          <a:xfrm>
            <a:off x="2201175" y="3180010"/>
            <a:ext cx="4019100" cy="1672175"/>
            <a:chOff x="2201175" y="3013775"/>
            <a:chExt cx="4019100" cy="1672175"/>
          </a:xfrm>
        </p:grpSpPr>
        <p:sp>
          <p:nvSpPr>
            <p:cNvPr id="1462" name="Google Shape;1462;p37"/>
            <p:cNvSpPr/>
            <p:nvPr/>
          </p:nvSpPr>
          <p:spPr>
            <a:xfrm>
              <a:off x="3890350" y="3013775"/>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 </a:t>
              </a:r>
              <a:r>
                <a:rPr lang="en" sz="900"/>
                <a:t>5</a:t>
              </a:r>
              <a:endParaRPr sz="300"/>
            </a:p>
          </p:txBody>
        </p:sp>
        <p:sp>
          <p:nvSpPr>
            <p:cNvPr id="1463" name="Google Shape;1463;p37"/>
            <p:cNvSpPr/>
            <p:nvPr/>
          </p:nvSpPr>
          <p:spPr>
            <a:xfrm>
              <a:off x="3020296" y="3449750"/>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2</a:t>
              </a:r>
              <a:endParaRPr sz="900"/>
            </a:p>
          </p:txBody>
        </p:sp>
        <p:sp>
          <p:nvSpPr>
            <p:cNvPr id="1464" name="Google Shape;1464;p37"/>
            <p:cNvSpPr/>
            <p:nvPr/>
          </p:nvSpPr>
          <p:spPr>
            <a:xfrm>
              <a:off x="4761854" y="3427800"/>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8</a:t>
              </a:r>
              <a:endParaRPr sz="900"/>
            </a:p>
          </p:txBody>
        </p:sp>
        <p:sp>
          <p:nvSpPr>
            <p:cNvPr id="1465" name="Google Shape;1465;p37"/>
            <p:cNvSpPr/>
            <p:nvPr/>
          </p:nvSpPr>
          <p:spPr>
            <a:xfrm>
              <a:off x="2501313" y="3944393"/>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a:t>
              </a:r>
              <a:endParaRPr sz="900"/>
            </a:p>
          </p:txBody>
        </p:sp>
        <p:sp>
          <p:nvSpPr>
            <p:cNvPr id="1466" name="Google Shape;1466;p37"/>
            <p:cNvSpPr/>
            <p:nvPr/>
          </p:nvSpPr>
          <p:spPr>
            <a:xfrm>
              <a:off x="3479775" y="3944393"/>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3</a:t>
              </a:r>
              <a:endParaRPr sz="900"/>
            </a:p>
          </p:txBody>
        </p:sp>
        <p:sp>
          <p:nvSpPr>
            <p:cNvPr id="1467" name="Google Shape;1467;p37"/>
            <p:cNvSpPr/>
            <p:nvPr/>
          </p:nvSpPr>
          <p:spPr>
            <a:xfrm>
              <a:off x="5238750" y="3944393"/>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10</a:t>
              </a:r>
              <a:endParaRPr sz="900"/>
            </a:p>
          </p:txBody>
        </p:sp>
        <p:sp>
          <p:nvSpPr>
            <p:cNvPr id="1468" name="Google Shape;1468;p37"/>
            <p:cNvSpPr/>
            <p:nvPr/>
          </p:nvSpPr>
          <p:spPr>
            <a:xfrm>
              <a:off x="4274100" y="3944393"/>
              <a:ext cx="449700" cy="193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6</a:t>
              </a:r>
              <a:endParaRPr sz="900"/>
            </a:p>
          </p:txBody>
        </p:sp>
        <p:cxnSp>
          <p:nvCxnSpPr>
            <p:cNvPr id="1469" name="Google Shape;1469;p37"/>
            <p:cNvCxnSpPr>
              <a:stCxn id="1462" idx="3"/>
              <a:endCxn id="1464" idx="0"/>
            </p:cNvCxnSpPr>
            <p:nvPr/>
          </p:nvCxnSpPr>
          <p:spPr>
            <a:xfrm>
              <a:off x="4340050" y="3110675"/>
              <a:ext cx="646800" cy="317100"/>
            </a:xfrm>
            <a:prstGeom prst="bentConnector2">
              <a:avLst/>
            </a:prstGeom>
            <a:noFill/>
            <a:ln cap="flat" cmpd="sng" w="9525">
              <a:solidFill>
                <a:srgbClr val="4A86E8"/>
              </a:solidFill>
              <a:prstDash val="solid"/>
              <a:round/>
              <a:headEnd len="med" w="med" type="none"/>
              <a:tailEnd len="med" w="med" type="none"/>
            </a:ln>
          </p:spPr>
        </p:cxnSp>
        <p:cxnSp>
          <p:nvCxnSpPr>
            <p:cNvPr id="1470" name="Google Shape;1470;p37"/>
            <p:cNvCxnSpPr>
              <a:stCxn id="1462" idx="1"/>
              <a:endCxn id="1463" idx="0"/>
            </p:cNvCxnSpPr>
            <p:nvPr/>
          </p:nvCxnSpPr>
          <p:spPr>
            <a:xfrm flipH="1">
              <a:off x="3245050" y="3110675"/>
              <a:ext cx="645300" cy="339000"/>
            </a:xfrm>
            <a:prstGeom prst="bentConnector2">
              <a:avLst/>
            </a:prstGeom>
            <a:noFill/>
            <a:ln cap="flat" cmpd="sng" w="9525">
              <a:solidFill>
                <a:srgbClr val="4A86E8"/>
              </a:solidFill>
              <a:prstDash val="solid"/>
              <a:round/>
              <a:headEnd len="med" w="med" type="none"/>
              <a:tailEnd len="med" w="med" type="none"/>
            </a:ln>
          </p:spPr>
        </p:cxnSp>
        <p:cxnSp>
          <p:nvCxnSpPr>
            <p:cNvPr id="1471" name="Google Shape;1471;p37"/>
            <p:cNvCxnSpPr>
              <a:stCxn id="1464" idx="3"/>
              <a:endCxn id="1467" idx="0"/>
            </p:cNvCxnSpPr>
            <p:nvPr/>
          </p:nvCxnSpPr>
          <p:spPr>
            <a:xfrm>
              <a:off x="5211554" y="3524700"/>
              <a:ext cx="252000" cy="419700"/>
            </a:xfrm>
            <a:prstGeom prst="bentConnector2">
              <a:avLst/>
            </a:prstGeom>
            <a:noFill/>
            <a:ln cap="flat" cmpd="sng" w="9525">
              <a:solidFill>
                <a:srgbClr val="4A86E8"/>
              </a:solidFill>
              <a:prstDash val="solid"/>
              <a:round/>
              <a:headEnd len="med" w="med" type="none"/>
              <a:tailEnd len="med" w="med" type="none"/>
            </a:ln>
          </p:spPr>
        </p:cxnSp>
        <p:cxnSp>
          <p:nvCxnSpPr>
            <p:cNvPr id="1472" name="Google Shape;1472;p37"/>
            <p:cNvCxnSpPr>
              <a:stCxn id="1464" idx="1"/>
              <a:endCxn id="1468" idx="0"/>
            </p:cNvCxnSpPr>
            <p:nvPr/>
          </p:nvCxnSpPr>
          <p:spPr>
            <a:xfrm flipH="1">
              <a:off x="4499054" y="3524700"/>
              <a:ext cx="262800" cy="419700"/>
            </a:xfrm>
            <a:prstGeom prst="bentConnector2">
              <a:avLst/>
            </a:prstGeom>
            <a:noFill/>
            <a:ln cap="flat" cmpd="sng" w="9525">
              <a:solidFill>
                <a:srgbClr val="4A86E8"/>
              </a:solidFill>
              <a:prstDash val="solid"/>
              <a:round/>
              <a:headEnd len="med" w="med" type="none"/>
              <a:tailEnd len="med" w="med" type="none"/>
            </a:ln>
          </p:spPr>
        </p:cxnSp>
        <p:cxnSp>
          <p:nvCxnSpPr>
            <p:cNvPr id="1473" name="Google Shape;1473;p37"/>
            <p:cNvCxnSpPr>
              <a:stCxn id="1463" idx="3"/>
              <a:endCxn id="1466" idx="0"/>
            </p:cNvCxnSpPr>
            <p:nvPr/>
          </p:nvCxnSpPr>
          <p:spPr>
            <a:xfrm>
              <a:off x="3469996" y="3546650"/>
              <a:ext cx="234600" cy="397800"/>
            </a:xfrm>
            <a:prstGeom prst="bentConnector2">
              <a:avLst/>
            </a:prstGeom>
            <a:noFill/>
            <a:ln cap="flat" cmpd="sng" w="9525">
              <a:solidFill>
                <a:srgbClr val="4A86E8"/>
              </a:solidFill>
              <a:prstDash val="solid"/>
              <a:round/>
              <a:headEnd len="med" w="med" type="none"/>
              <a:tailEnd len="med" w="med" type="none"/>
            </a:ln>
          </p:spPr>
        </p:cxnSp>
        <p:cxnSp>
          <p:nvCxnSpPr>
            <p:cNvPr id="1474" name="Google Shape;1474;p37"/>
            <p:cNvCxnSpPr>
              <a:stCxn id="1463" idx="1"/>
              <a:endCxn id="1465" idx="0"/>
            </p:cNvCxnSpPr>
            <p:nvPr/>
          </p:nvCxnSpPr>
          <p:spPr>
            <a:xfrm flipH="1">
              <a:off x="2726296" y="3546650"/>
              <a:ext cx="294000" cy="397800"/>
            </a:xfrm>
            <a:prstGeom prst="bentConnector2">
              <a:avLst/>
            </a:prstGeom>
            <a:noFill/>
            <a:ln cap="flat" cmpd="sng" w="9525">
              <a:solidFill>
                <a:srgbClr val="4A86E8"/>
              </a:solidFill>
              <a:prstDash val="solid"/>
              <a:round/>
              <a:headEnd len="med" w="med" type="none"/>
              <a:tailEnd len="med" w="med" type="none"/>
            </a:ln>
          </p:spPr>
        </p:cxnSp>
        <p:sp>
          <p:nvSpPr>
            <p:cNvPr id="1475" name="Google Shape;1475;p37"/>
            <p:cNvSpPr/>
            <p:nvPr/>
          </p:nvSpPr>
          <p:spPr>
            <a:xfrm>
              <a:off x="2201175" y="4441450"/>
              <a:ext cx="4019100" cy="2445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Heap</a:t>
              </a:r>
              <a:endParaRPr b="1" sz="1000">
                <a:solidFill>
                  <a:schemeClr val="lt1"/>
                </a:solidFill>
              </a:endParaRPr>
            </a:p>
          </p:txBody>
        </p:sp>
        <p:cxnSp>
          <p:nvCxnSpPr>
            <p:cNvPr id="1476" name="Google Shape;1476;p37"/>
            <p:cNvCxnSpPr>
              <a:stCxn id="1465" idx="2"/>
            </p:cNvCxnSpPr>
            <p:nvPr/>
          </p:nvCxnSpPr>
          <p:spPr>
            <a:xfrm flipH="1">
              <a:off x="2719563" y="4138193"/>
              <a:ext cx="6600" cy="312900"/>
            </a:xfrm>
            <a:prstGeom prst="straightConnector1">
              <a:avLst/>
            </a:prstGeom>
            <a:noFill/>
            <a:ln cap="flat" cmpd="sng" w="9525">
              <a:solidFill>
                <a:srgbClr val="4A86E8"/>
              </a:solidFill>
              <a:prstDash val="solid"/>
              <a:round/>
              <a:headEnd len="med" w="med" type="none"/>
              <a:tailEnd len="med" w="med" type="none"/>
            </a:ln>
          </p:spPr>
        </p:cxnSp>
        <p:cxnSp>
          <p:nvCxnSpPr>
            <p:cNvPr id="1477" name="Google Shape;1477;p37"/>
            <p:cNvCxnSpPr>
              <a:stCxn id="1466" idx="2"/>
            </p:cNvCxnSpPr>
            <p:nvPr/>
          </p:nvCxnSpPr>
          <p:spPr>
            <a:xfrm flipH="1">
              <a:off x="3697425" y="4138193"/>
              <a:ext cx="7200" cy="312900"/>
            </a:xfrm>
            <a:prstGeom prst="straightConnector1">
              <a:avLst/>
            </a:prstGeom>
            <a:noFill/>
            <a:ln cap="flat" cmpd="sng" w="9525">
              <a:solidFill>
                <a:srgbClr val="4A86E8"/>
              </a:solidFill>
              <a:prstDash val="solid"/>
              <a:round/>
              <a:headEnd len="med" w="med" type="none"/>
              <a:tailEnd len="med" w="med" type="none"/>
            </a:ln>
          </p:spPr>
        </p:cxnSp>
        <p:cxnSp>
          <p:nvCxnSpPr>
            <p:cNvPr id="1478" name="Google Shape;1478;p37"/>
            <p:cNvCxnSpPr>
              <a:stCxn id="1468" idx="2"/>
            </p:cNvCxnSpPr>
            <p:nvPr/>
          </p:nvCxnSpPr>
          <p:spPr>
            <a:xfrm>
              <a:off x="4498950" y="4138193"/>
              <a:ext cx="300" cy="322800"/>
            </a:xfrm>
            <a:prstGeom prst="straightConnector1">
              <a:avLst/>
            </a:prstGeom>
            <a:noFill/>
            <a:ln cap="flat" cmpd="sng" w="9525">
              <a:solidFill>
                <a:srgbClr val="4A86E8"/>
              </a:solidFill>
              <a:prstDash val="solid"/>
              <a:round/>
              <a:headEnd len="med" w="med" type="none"/>
              <a:tailEnd len="med" w="med" type="none"/>
            </a:ln>
          </p:spPr>
        </p:cxnSp>
        <p:cxnSp>
          <p:nvCxnSpPr>
            <p:cNvPr id="1479" name="Google Shape;1479;p37"/>
            <p:cNvCxnSpPr>
              <a:stCxn id="1467" idx="2"/>
            </p:cNvCxnSpPr>
            <p:nvPr/>
          </p:nvCxnSpPr>
          <p:spPr>
            <a:xfrm>
              <a:off x="5463600" y="4138193"/>
              <a:ext cx="3600" cy="332700"/>
            </a:xfrm>
            <a:prstGeom prst="straightConnector1">
              <a:avLst/>
            </a:prstGeom>
            <a:noFill/>
            <a:ln cap="flat" cmpd="sng" w="9525">
              <a:solidFill>
                <a:srgbClr val="4A86E8"/>
              </a:solidFill>
              <a:prstDash val="solid"/>
              <a:round/>
              <a:headEnd len="med" w="med" type="none"/>
              <a:tailEnd len="med" w="med" type="none"/>
            </a:ln>
          </p:spPr>
        </p:cxnSp>
      </p:grpSp>
      <p:sp>
        <p:nvSpPr>
          <p:cNvPr id="1480" name="Google Shape;1480;p37"/>
          <p:cNvSpPr txBox="1"/>
          <p:nvPr/>
        </p:nvSpPr>
        <p:spPr>
          <a:xfrm>
            <a:off x="3202125" y="2915975"/>
            <a:ext cx="818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Root Node</a:t>
            </a:r>
            <a:endParaRPr sz="900">
              <a:latin typeface="Amiko"/>
              <a:ea typeface="Amiko"/>
              <a:cs typeface="Amiko"/>
              <a:sym typeface="Amiko"/>
            </a:endParaRPr>
          </a:p>
        </p:txBody>
      </p:sp>
      <p:sp>
        <p:nvSpPr>
          <p:cNvPr id="1481" name="Google Shape;1481;p37"/>
          <p:cNvSpPr txBox="1"/>
          <p:nvPr/>
        </p:nvSpPr>
        <p:spPr>
          <a:xfrm>
            <a:off x="1960400" y="3322600"/>
            <a:ext cx="126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Intermediate Node</a:t>
            </a:r>
            <a:endParaRPr sz="900">
              <a:latin typeface="Amiko"/>
              <a:ea typeface="Amiko"/>
              <a:cs typeface="Amiko"/>
              <a:sym typeface="Amiko"/>
            </a:endParaRPr>
          </a:p>
        </p:txBody>
      </p:sp>
      <p:sp>
        <p:nvSpPr>
          <p:cNvPr id="1482" name="Google Shape;1482;p37"/>
          <p:cNvSpPr txBox="1"/>
          <p:nvPr/>
        </p:nvSpPr>
        <p:spPr>
          <a:xfrm>
            <a:off x="1770575" y="3854525"/>
            <a:ext cx="86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Leaf Node</a:t>
            </a:r>
            <a:endParaRPr sz="900">
              <a:latin typeface="Amiko"/>
              <a:ea typeface="Amiko"/>
              <a:cs typeface="Amiko"/>
              <a:sym typeface="Amiko"/>
            </a:endParaRPr>
          </a:p>
        </p:txBody>
      </p:sp>
      <p:sp>
        <p:nvSpPr>
          <p:cNvPr id="1483" name="Google Shape;1483;p37"/>
          <p:cNvSpPr txBox="1"/>
          <p:nvPr/>
        </p:nvSpPr>
        <p:spPr>
          <a:xfrm>
            <a:off x="3727550" y="4813075"/>
            <a:ext cx="1104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Amiko"/>
                <a:ea typeface="Amiko"/>
                <a:cs typeface="Amiko"/>
                <a:sym typeface="Amiko"/>
              </a:rPr>
              <a:t>B-Tree Index</a:t>
            </a:r>
            <a:endParaRPr sz="900">
              <a:latin typeface="Amiko"/>
              <a:ea typeface="Amiko"/>
              <a:cs typeface="Amiko"/>
              <a:sym typeface="Amiko"/>
            </a:endParaRPr>
          </a:p>
        </p:txBody>
      </p:sp>
      <p:sp>
        <p:nvSpPr>
          <p:cNvPr id="1484" name="Google Shape;1484;p37"/>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7">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486" name="Google Shape;1486;p37">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487" name="Google Shape;1487;p37">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488" name="Google Shape;1488;p37">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489" name="Google Shape;1489;p37">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490" name="Google Shape;1490;p37"/>
          <p:cNvGrpSpPr/>
          <p:nvPr/>
        </p:nvGrpSpPr>
        <p:grpSpPr>
          <a:xfrm>
            <a:off x="2096900" y="97678"/>
            <a:ext cx="1261267" cy="393675"/>
            <a:chOff x="-5" y="-194444"/>
            <a:chExt cx="1564847" cy="1530023"/>
          </a:xfrm>
        </p:grpSpPr>
        <p:sp>
          <p:nvSpPr>
            <p:cNvPr id="1491" name="Google Shape;1491;p37"/>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grpSp>
        <p:nvGrpSpPr>
          <p:cNvPr id="1498" name="Google Shape;1498;p38"/>
          <p:cNvGrpSpPr/>
          <p:nvPr/>
        </p:nvGrpSpPr>
        <p:grpSpPr>
          <a:xfrm>
            <a:off x="71652" y="108302"/>
            <a:ext cx="405365" cy="398466"/>
            <a:chOff x="42508" y="46478"/>
            <a:chExt cx="463645" cy="455754"/>
          </a:xfrm>
        </p:grpSpPr>
        <p:sp>
          <p:nvSpPr>
            <p:cNvPr id="1499" name="Google Shape;1499;p38"/>
            <p:cNvSpPr/>
            <p:nvPr/>
          </p:nvSpPr>
          <p:spPr>
            <a:xfrm>
              <a:off x="53066" y="49144"/>
              <a:ext cx="453087" cy="453087"/>
            </a:xfrm>
            <a:custGeom>
              <a:rect b="b" l="l" r="r" t="t"/>
              <a:pathLst>
                <a:path extrusionOk="0" h="33303" w="33303">
                  <a:moveTo>
                    <a:pt x="16647" y="1"/>
                  </a:moveTo>
                  <a:cubicBezTo>
                    <a:pt x="7458" y="1"/>
                    <a:pt x="0" y="7458"/>
                    <a:pt x="0" y="16656"/>
                  </a:cubicBezTo>
                  <a:cubicBezTo>
                    <a:pt x="0" y="25845"/>
                    <a:pt x="7458" y="33303"/>
                    <a:pt x="16647" y="33303"/>
                  </a:cubicBezTo>
                  <a:cubicBezTo>
                    <a:pt x="25845" y="33303"/>
                    <a:pt x="33303" y="25845"/>
                    <a:pt x="33303" y="16656"/>
                  </a:cubicBezTo>
                  <a:cubicBezTo>
                    <a:pt x="33303" y="7458"/>
                    <a:pt x="25845" y="1"/>
                    <a:pt x="16647" y="1"/>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69324" y="46478"/>
              <a:ext cx="429673" cy="42966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42508" y="69905"/>
              <a:ext cx="429660" cy="42966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76249" y="69905"/>
              <a:ext cx="429660" cy="42966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solidFill>
              <a:srgbClr val="B6D7A8"/>
            </a:solidFill>
            <a:ln cap="flat" cmpd="sng" w="2900">
              <a:solidFill>
                <a:schemeClr val="lt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3" name="Google Shape;1503;p38"/>
          <p:cNvSpPr txBox="1"/>
          <p:nvPr/>
        </p:nvSpPr>
        <p:spPr>
          <a:xfrm>
            <a:off x="616840" y="987066"/>
            <a:ext cx="7783800" cy="6480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CREATE INDEX</a:t>
            </a:r>
            <a:r>
              <a:rPr lang="en">
                <a:latin typeface="Courier New"/>
                <a:ea typeface="Courier New"/>
                <a:cs typeface="Courier New"/>
                <a:sym typeface="Courier New"/>
              </a:rPr>
              <a:t> btree_index </a:t>
            </a:r>
            <a:endParaRPr>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ON</a:t>
            </a:r>
            <a:r>
              <a:rPr lang="en">
                <a:latin typeface="Courier New"/>
                <a:ea typeface="Courier New"/>
                <a:cs typeface="Courier New"/>
                <a:sym typeface="Courier New"/>
              </a:rPr>
              <a:t> sales_data(order_id);</a:t>
            </a:r>
            <a:endParaRPr>
              <a:latin typeface="Courier New"/>
              <a:ea typeface="Courier New"/>
              <a:cs typeface="Courier New"/>
              <a:sym typeface="Courier New"/>
            </a:endParaRPr>
          </a:p>
        </p:txBody>
      </p:sp>
      <p:sp>
        <p:nvSpPr>
          <p:cNvPr id="1504" name="Google Shape;1504;p38"/>
          <p:cNvSpPr txBox="1"/>
          <p:nvPr/>
        </p:nvSpPr>
        <p:spPr>
          <a:xfrm>
            <a:off x="616840" y="1823959"/>
            <a:ext cx="7783800" cy="895800"/>
          </a:xfrm>
          <a:prstGeom prst="rect">
            <a:avLst/>
          </a:prstGeom>
          <a:noFill/>
          <a:ln cap="flat" cmpd="sng" w="9525">
            <a:solidFill>
              <a:srgbClr val="C9DAF8"/>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EXPLAIN ANALYZE SELECT </a:t>
            </a:r>
            <a:r>
              <a:rPr lang="en">
                <a:solidFill>
                  <a:srgbClr val="212121"/>
                </a:solidFill>
                <a:latin typeface="Courier New"/>
                <a:ea typeface="Courier New"/>
                <a:cs typeface="Courier New"/>
                <a:sym typeface="Courier New"/>
              </a:rPr>
              <a:t>* </a:t>
            </a:r>
            <a:endParaRPr>
              <a:solidFill>
                <a:srgbClr val="212121"/>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FROM </a:t>
            </a:r>
            <a:r>
              <a:rPr lang="en">
                <a:solidFill>
                  <a:srgbClr val="212121"/>
                </a:solidFill>
                <a:latin typeface="Courier New"/>
                <a:ea typeface="Courier New"/>
                <a:cs typeface="Courier New"/>
                <a:sym typeface="Courier New"/>
              </a:rPr>
              <a:t>sales_data</a:t>
            </a:r>
            <a:r>
              <a:rPr lang="en">
                <a:solidFill>
                  <a:srgbClr val="FF0000"/>
                </a:solidFill>
                <a:latin typeface="Courier New"/>
                <a:ea typeface="Courier New"/>
                <a:cs typeface="Courier New"/>
                <a:sym typeface="Courier New"/>
              </a:rPr>
              <a:t> </a:t>
            </a:r>
            <a:endParaRPr>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lang="en">
                <a:solidFill>
                  <a:srgbClr val="FF0000"/>
                </a:solidFill>
                <a:latin typeface="Courier New"/>
                <a:ea typeface="Courier New"/>
                <a:cs typeface="Courier New"/>
                <a:sym typeface="Courier New"/>
              </a:rPr>
              <a:t>WHERE </a:t>
            </a:r>
            <a:r>
              <a:rPr lang="en">
                <a:latin typeface="Courier New"/>
                <a:ea typeface="Courier New"/>
                <a:cs typeface="Courier New"/>
                <a:sym typeface="Courier New"/>
              </a:rPr>
              <a:t>order_id</a:t>
            </a:r>
            <a:r>
              <a:rPr lang="en">
                <a:solidFill>
                  <a:srgbClr val="FF0000"/>
                </a:solidFill>
                <a:latin typeface="Courier New"/>
                <a:ea typeface="Courier New"/>
                <a:cs typeface="Courier New"/>
                <a:sym typeface="Courier New"/>
              </a:rPr>
              <a:t> IN </a:t>
            </a:r>
            <a:r>
              <a:rPr lang="en">
                <a:solidFill>
                  <a:srgbClr val="212121"/>
                </a:solidFill>
                <a:latin typeface="Courier New"/>
                <a:ea typeface="Courier New"/>
                <a:cs typeface="Courier New"/>
                <a:sym typeface="Courier New"/>
              </a:rPr>
              <a:t>(198441684, 562844884, 838541638);</a:t>
            </a:r>
            <a:endParaRPr>
              <a:solidFill>
                <a:srgbClr val="212121"/>
              </a:solidFill>
              <a:latin typeface="Courier New"/>
              <a:ea typeface="Courier New"/>
              <a:cs typeface="Courier New"/>
              <a:sym typeface="Courier New"/>
            </a:endParaRPr>
          </a:p>
        </p:txBody>
      </p:sp>
      <p:graphicFrame>
        <p:nvGraphicFramePr>
          <p:cNvPr id="1505" name="Google Shape;1505;p38"/>
          <p:cNvGraphicFramePr/>
          <p:nvPr/>
        </p:nvGraphicFramePr>
        <p:xfrm>
          <a:off x="616850" y="2944439"/>
          <a:ext cx="3000000" cy="3000000"/>
        </p:xfrm>
        <a:graphic>
          <a:graphicData uri="http://schemas.openxmlformats.org/drawingml/2006/table">
            <a:tbl>
              <a:tblPr>
                <a:noFill/>
                <a:tableStyleId>{21D6F137-FCA2-4200-BB53-52DDBD704130}</a:tableStyleId>
              </a:tblPr>
              <a:tblGrid>
                <a:gridCol w="3056625"/>
              </a:tblGrid>
              <a:tr h="255900">
                <a:tc>
                  <a:txBody>
                    <a:bodyPr/>
                    <a:lstStyle/>
                    <a:p>
                      <a:pPr indent="0" lvl="0" marL="0" rtl="0" algn="l">
                        <a:spcBef>
                          <a:spcPts val="0"/>
                        </a:spcBef>
                        <a:spcAft>
                          <a:spcPts val="0"/>
                        </a:spcAft>
                        <a:buNone/>
                      </a:pPr>
                      <a:r>
                        <a:rPr b="1" lang="en" sz="800"/>
                        <a:t>Query Plan</a:t>
                      </a:r>
                      <a:endParaRPr b="1"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71150">
                <a:tc>
                  <a:txBody>
                    <a:bodyPr/>
                    <a:lstStyle/>
                    <a:p>
                      <a:pPr indent="0" lvl="0" marL="0" rtl="0" algn="l">
                        <a:spcBef>
                          <a:spcPts val="0"/>
                        </a:spcBef>
                        <a:spcAft>
                          <a:spcPts val="0"/>
                        </a:spcAft>
                        <a:buNone/>
                      </a:pPr>
                      <a:r>
                        <a:rPr lang="en" sz="800"/>
                        <a:t>Index Scan using btree_index on sales_data</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388750">
                <a:tc>
                  <a:txBody>
                    <a:bodyPr/>
                    <a:lstStyle/>
                    <a:p>
                      <a:pPr indent="0" lvl="0" marL="0" rtl="0" algn="l">
                        <a:spcBef>
                          <a:spcPts val="0"/>
                        </a:spcBef>
                        <a:spcAft>
                          <a:spcPts val="0"/>
                        </a:spcAft>
                        <a:buNone/>
                      </a:pPr>
                      <a:r>
                        <a:rPr lang="en" sz="800"/>
                        <a:t>(cost=0.43..25.33 rows=3 width=107)</a:t>
                      </a:r>
                      <a:endParaRPr sz="800"/>
                    </a:p>
                    <a:p>
                      <a:pPr indent="0" lvl="0" marL="0" rtl="0" algn="l">
                        <a:spcBef>
                          <a:spcPts val="0"/>
                        </a:spcBef>
                        <a:spcAft>
                          <a:spcPts val="0"/>
                        </a:spcAft>
                        <a:buNone/>
                      </a:pPr>
                      <a:r>
                        <a:rPr lang="en" sz="800"/>
                        <a:t>(actual time=0.089..0.122 rows=3 loops=1)</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r h="255875">
                <a:tc>
                  <a:txBody>
                    <a:bodyPr/>
                    <a:lstStyle/>
                    <a:p>
                      <a:pPr indent="0" lvl="0" marL="0" rtl="0" algn="l">
                        <a:spcBef>
                          <a:spcPts val="0"/>
                        </a:spcBef>
                        <a:spcAft>
                          <a:spcPts val="0"/>
                        </a:spcAft>
                        <a:buNone/>
                      </a:pPr>
                      <a:r>
                        <a:rPr lang="en" sz="800"/>
                        <a:t>Planning Time: </a:t>
                      </a:r>
                      <a:r>
                        <a:rPr lang="en" sz="800"/>
                        <a:t>0.425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r>
              <a:tr h="251600">
                <a:tc>
                  <a:txBody>
                    <a:bodyPr/>
                    <a:lstStyle/>
                    <a:p>
                      <a:pPr indent="0" lvl="0" marL="0" rtl="0" algn="l">
                        <a:spcBef>
                          <a:spcPts val="0"/>
                        </a:spcBef>
                        <a:spcAft>
                          <a:spcPts val="0"/>
                        </a:spcAft>
                        <a:buNone/>
                      </a:pPr>
                      <a:r>
                        <a:rPr lang="en" sz="800"/>
                        <a:t>Execution Time: </a:t>
                      </a:r>
                      <a:r>
                        <a:rPr lang="en" sz="800"/>
                        <a:t>0.238 ms</a:t>
                      </a:r>
                      <a:endParaRPr sz="800"/>
                    </a:p>
                  </a:txBody>
                  <a:tcPr marT="91425" marB="91425" marR="91425" marL="91425" anchor="ctr">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solidFill>
                      <a:srgbClr val="C9DAF8"/>
                    </a:solidFill>
                  </a:tcPr>
                </a:tc>
              </a:tr>
            </a:tbl>
          </a:graphicData>
        </a:graphic>
      </p:graphicFrame>
      <p:sp>
        <p:nvSpPr>
          <p:cNvPr id="1506" name="Google Shape;1506;p38"/>
          <p:cNvSpPr txBox="1"/>
          <p:nvPr/>
        </p:nvSpPr>
        <p:spPr>
          <a:xfrm>
            <a:off x="607398" y="647375"/>
            <a:ext cx="7802700" cy="331800"/>
          </a:xfrm>
          <a:prstGeom prst="rect">
            <a:avLst/>
          </a:prstGeom>
          <a:solidFill>
            <a:srgbClr val="CFE2F3"/>
          </a:solidFill>
          <a:ln cap="flat" cmpd="sng" w="9525">
            <a:solidFill>
              <a:srgbClr val="C9DAF8"/>
            </a:solidFill>
            <a:prstDash val="solid"/>
            <a:round/>
            <a:headEnd len="sm" w="sm" type="none"/>
            <a:tailEnd len="sm" w="sm" type="none"/>
          </a:ln>
        </p:spPr>
        <p:txBody>
          <a:bodyPr anchorCtr="0" anchor="ctr" bIns="91425" lIns="91425" spcFirstLastPara="1" rIns="0" wrap="square" tIns="91425">
            <a:noAutofit/>
          </a:bodyPr>
          <a:lstStyle/>
          <a:p>
            <a:pPr indent="0" lvl="0" marL="0" marR="0" rtl="0" algn="l">
              <a:lnSpc>
                <a:spcPct val="100000"/>
              </a:lnSpc>
              <a:spcBef>
                <a:spcPts val="0"/>
              </a:spcBef>
              <a:spcAft>
                <a:spcPts val="0"/>
              </a:spcAft>
              <a:buNone/>
            </a:pPr>
            <a:r>
              <a:rPr b="1" lang="en" sz="1600">
                <a:solidFill>
                  <a:srgbClr val="38761D"/>
                </a:solidFill>
              </a:rPr>
              <a:t>B-Tree Index</a:t>
            </a:r>
            <a:endParaRPr b="1" sz="1600">
              <a:solidFill>
                <a:srgbClr val="38761D"/>
              </a:solidFill>
            </a:endParaRPr>
          </a:p>
        </p:txBody>
      </p:sp>
      <p:graphicFrame>
        <p:nvGraphicFramePr>
          <p:cNvPr id="1507" name="Google Shape;1507;p38"/>
          <p:cNvGraphicFramePr/>
          <p:nvPr/>
        </p:nvGraphicFramePr>
        <p:xfrm>
          <a:off x="3897550" y="3579929"/>
          <a:ext cx="3000000" cy="3000000"/>
        </p:xfrm>
        <a:graphic>
          <a:graphicData uri="http://schemas.openxmlformats.org/drawingml/2006/table">
            <a:tbl>
              <a:tblPr>
                <a:noFill/>
                <a:tableStyleId>{CF8E3EAF-2ED0-4900-A8E6-8A86D3A07712}</a:tableStyleId>
              </a:tblPr>
              <a:tblGrid>
                <a:gridCol w="1125775"/>
                <a:gridCol w="1125775"/>
                <a:gridCol w="1125775"/>
                <a:gridCol w="1125775"/>
              </a:tblGrid>
              <a:tr h="298175">
                <a:tc>
                  <a:txBody>
                    <a:bodyPr/>
                    <a:lstStyle/>
                    <a:p>
                      <a:pPr indent="0" lvl="0" marL="0" rtl="0" algn="l">
                        <a:spcBef>
                          <a:spcPts val="0"/>
                        </a:spcBef>
                        <a:spcAft>
                          <a:spcPts val="0"/>
                        </a:spcAft>
                        <a:buNone/>
                      </a:pPr>
                      <a:r>
                        <a:rPr b="1" lang="en" sz="800"/>
                        <a:t>Equality Query</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Query Method</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Planning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800"/>
                        <a:t>Execution Time</a:t>
                      </a:r>
                      <a:endParaRPr b="1"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solidFill>
                      <a:srgbClr val="C9DAF8"/>
                    </a:solidFill>
                  </a:tcPr>
                </a:tc>
              </a:tr>
              <a:tr h="420825">
                <a:tc>
                  <a:txBody>
                    <a:bodyPr/>
                    <a:lstStyle/>
                    <a:p>
                      <a:pPr indent="0" lvl="0" marL="0" rtl="0" algn="l">
                        <a:spcBef>
                          <a:spcPts val="0"/>
                        </a:spcBef>
                        <a:spcAft>
                          <a:spcPts val="0"/>
                        </a:spcAft>
                        <a:buNone/>
                      </a:pPr>
                      <a:r>
                        <a:rPr lang="en" sz="800"/>
                        <a:t>Without B-tree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Parallel Sequential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2.820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281.319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r h="298175">
                <a:tc>
                  <a:txBody>
                    <a:bodyPr/>
                    <a:lstStyle/>
                    <a:p>
                      <a:pPr indent="0" lvl="0" marL="0" rtl="0" algn="l">
                        <a:spcBef>
                          <a:spcPts val="0"/>
                        </a:spcBef>
                        <a:spcAft>
                          <a:spcPts val="0"/>
                        </a:spcAft>
                        <a:buNone/>
                      </a:pPr>
                      <a:r>
                        <a:rPr lang="en" sz="800"/>
                        <a:t>With B-tree index</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Index Scan</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0.425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800"/>
                        <a:t>0.238 ms</a:t>
                      </a:r>
                      <a:endParaRPr sz="800"/>
                    </a:p>
                  </a:txBody>
                  <a:tcPr marT="63500" marB="63500" marR="63500" marL="63500">
                    <a:lnL cap="flat" cmpd="sng" w="12700">
                      <a:solidFill>
                        <a:srgbClr val="4A86E8"/>
                      </a:solidFill>
                      <a:prstDash val="solid"/>
                      <a:round/>
                      <a:headEnd len="sm" w="sm" type="none"/>
                      <a:tailEnd len="sm" w="sm" type="none"/>
                    </a:lnL>
                    <a:lnR cap="flat" cmpd="sng" w="12700">
                      <a:solidFill>
                        <a:srgbClr val="4A86E8"/>
                      </a:solidFill>
                      <a:prstDash val="solid"/>
                      <a:round/>
                      <a:headEnd len="sm" w="sm" type="none"/>
                      <a:tailEnd len="sm" w="sm" type="none"/>
                    </a:lnR>
                    <a:lnT cap="flat" cmpd="sng" w="12700">
                      <a:solidFill>
                        <a:srgbClr val="4A86E8"/>
                      </a:solidFill>
                      <a:prstDash val="solid"/>
                      <a:round/>
                      <a:headEnd len="sm" w="sm" type="none"/>
                      <a:tailEnd len="sm" w="sm" type="none"/>
                    </a:lnT>
                    <a:lnB cap="flat" cmpd="sng" w="12700">
                      <a:solidFill>
                        <a:srgbClr val="4A86E8"/>
                      </a:solidFill>
                      <a:prstDash val="solid"/>
                      <a:round/>
                      <a:headEnd len="sm" w="sm" type="none"/>
                      <a:tailEnd len="sm" w="sm" type="none"/>
                    </a:lnB>
                  </a:tcPr>
                </a:tc>
              </a:tr>
            </a:tbl>
          </a:graphicData>
        </a:graphic>
      </p:graphicFrame>
      <p:sp>
        <p:nvSpPr>
          <p:cNvPr id="1508" name="Google Shape;1508;p38"/>
          <p:cNvSpPr/>
          <p:nvPr/>
        </p:nvSpPr>
        <p:spPr>
          <a:xfrm>
            <a:off x="506150" y="110725"/>
            <a:ext cx="8510700" cy="393600"/>
          </a:xfrm>
          <a:prstGeom prst="roundRect">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a:hlinkClick action="ppaction://hlinkshowjump?jump=firstslide"/>
          </p:cNvPr>
          <p:cNvSpPr txBox="1"/>
          <p:nvPr>
            <p:ph idx="4294967295" type="subTitle"/>
          </p:nvPr>
        </p:nvSpPr>
        <p:spPr>
          <a:xfrm>
            <a:off x="985526" y="197613"/>
            <a:ext cx="1453500" cy="1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lata"/>
                <a:ea typeface="Alata"/>
                <a:cs typeface="Alata"/>
                <a:sym typeface="Alata"/>
              </a:rPr>
              <a:t>Introduction</a:t>
            </a:r>
            <a:endParaRPr sz="1100">
              <a:latin typeface="Alata"/>
              <a:ea typeface="Alata"/>
              <a:cs typeface="Alata"/>
              <a:sym typeface="Alata"/>
            </a:endParaRPr>
          </a:p>
        </p:txBody>
      </p:sp>
      <p:sp>
        <p:nvSpPr>
          <p:cNvPr id="1510" name="Google Shape;1510;p38">
            <a:hlinkClick/>
          </p:cNvPr>
          <p:cNvSpPr txBox="1"/>
          <p:nvPr>
            <p:ph idx="4294967295" type="subTitle"/>
          </p:nvPr>
        </p:nvSpPr>
        <p:spPr>
          <a:xfrm>
            <a:off x="6808266" y="210638"/>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Partial Indexes</a:t>
            </a:r>
            <a:endParaRPr sz="1100">
              <a:latin typeface="Alata"/>
              <a:ea typeface="Alata"/>
              <a:cs typeface="Alata"/>
              <a:sym typeface="Alata"/>
            </a:endParaRPr>
          </a:p>
        </p:txBody>
      </p:sp>
      <p:sp>
        <p:nvSpPr>
          <p:cNvPr id="1511" name="Google Shape;1511;p38">
            <a:hlinkClick/>
          </p:cNvPr>
          <p:cNvSpPr txBox="1"/>
          <p:nvPr>
            <p:ph idx="4294967295" type="subTitle"/>
          </p:nvPr>
        </p:nvSpPr>
        <p:spPr>
          <a:xfrm>
            <a:off x="5288230" y="210625"/>
            <a:ext cx="14535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Unique Indexes</a:t>
            </a:r>
            <a:endParaRPr sz="1100">
              <a:latin typeface="Alata"/>
              <a:ea typeface="Alata"/>
              <a:cs typeface="Alata"/>
              <a:sym typeface="Alata"/>
            </a:endParaRPr>
          </a:p>
        </p:txBody>
      </p:sp>
      <p:sp>
        <p:nvSpPr>
          <p:cNvPr id="1512" name="Google Shape;1512;p38">
            <a:hlinkClick action="ppaction://hlinksldjump" r:id="rId3"/>
          </p:cNvPr>
          <p:cNvSpPr txBox="1"/>
          <p:nvPr>
            <p:ph idx="4294967295" type="subTitle"/>
          </p:nvPr>
        </p:nvSpPr>
        <p:spPr>
          <a:xfrm>
            <a:off x="3511846" y="197625"/>
            <a:ext cx="1622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Multicolumn Indexes</a:t>
            </a:r>
            <a:endParaRPr sz="1100">
              <a:latin typeface="Alata"/>
              <a:ea typeface="Alata"/>
              <a:cs typeface="Alata"/>
              <a:sym typeface="Alata"/>
            </a:endParaRPr>
          </a:p>
        </p:txBody>
      </p:sp>
      <p:sp>
        <p:nvSpPr>
          <p:cNvPr id="1513" name="Google Shape;1513;p38">
            <a:hlinkClick action="ppaction://hlinksldjump" r:id="rId4"/>
          </p:cNvPr>
          <p:cNvSpPr txBox="1"/>
          <p:nvPr>
            <p:ph idx="4294967295" type="subTitle"/>
          </p:nvPr>
        </p:nvSpPr>
        <p:spPr>
          <a:xfrm>
            <a:off x="2150221" y="210613"/>
            <a:ext cx="1175700" cy="1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lata"/>
                <a:ea typeface="Alata"/>
                <a:cs typeface="Alata"/>
                <a:sym typeface="Alata"/>
              </a:rPr>
              <a:t>Index Types</a:t>
            </a:r>
            <a:endParaRPr sz="1100">
              <a:latin typeface="Alata"/>
              <a:ea typeface="Alata"/>
              <a:cs typeface="Alata"/>
              <a:sym typeface="Alata"/>
            </a:endParaRPr>
          </a:p>
        </p:txBody>
      </p:sp>
      <p:grpSp>
        <p:nvGrpSpPr>
          <p:cNvPr id="1514" name="Google Shape;1514;p38"/>
          <p:cNvGrpSpPr/>
          <p:nvPr/>
        </p:nvGrpSpPr>
        <p:grpSpPr>
          <a:xfrm>
            <a:off x="2096900" y="97678"/>
            <a:ext cx="1261267" cy="393675"/>
            <a:chOff x="-5" y="-194444"/>
            <a:chExt cx="1564847" cy="1530023"/>
          </a:xfrm>
        </p:grpSpPr>
        <p:sp>
          <p:nvSpPr>
            <p:cNvPr id="1515" name="Google Shape;1515;p38"/>
            <p:cNvSpPr/>
            <p:nvPr/>
          </p:nvSpPr>
          <p:spPr>
            <a:xfrm>
              <a:off x="90548" y="-194444"/>
              <a:ext cx="1450956" cy="1450910"/>
            </a:xfrm>
            <a:custGeom>
              <a:rect b="b" l="l" r="r" t="t"/>
              <a:pathLst>
                <a:path extrusionOk="0" fill="none" h="31581" w="31582">
                  <a:moveTo>
                    <a:pt x="31581" y="15790"/>
                  </a:moveTo>
                  <a:cubicBezTo>
                    <a:pt x="31581" y="24515"/>
                    <a:pt x="24516" y="31581"/>
                    <a:pt x="15791" y="31581"/>
                  </a:cubicBezTo>
                  <a:cubicBezTo>
                    <a:pt x="7075" y="31581"/>
                    <a:pt x="1" y="24515"/>
                    <a:pt x="1" y="15790"/>
                  </a:cubicBezTo>
                  <a:cubicBezTo>
                    <a:pt x="1" y="7075"/>
                    <a:pt x="7075" y="0"/>
                    <a:pt x="15791" y="0"/>
                  </a:cubicBezTo>
                  <a:cubicBezTo>
                    <a:pt x="24516" y="0"/>
                    <a:pt x="31581" y="7075"/>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5" y="-115332"/>
              <a:ext cx="1450910" cy="1450910"/>
            </a:xfrm>
            <a:custGeom>
              <a:rect b="b" l="l" r="r" t="t"/>
              <a:pathLst>
                <a:path extrusionOk="0" fill="none" h="31581" w="31581">
                  <a:moveTo>
                    <a:pt x="31581" y="15790"/>
                  </a:moveTo>
                  <a:cubicBezTo>
                    <a:pt x="31581" y="24515"/>
                    <a:pt x="24506" y="31580"/>
                    <a:pt x="15791" y="31580"/>
                  </a:cubicBezTo>
                  <a:cubicBezTo>
                    <a:pt x="7066" y="31580"/>
                    <a:pt x="0" y="24515"/>
                    <a:pt x="0" y="15790"/>
                  </a:cubicBezTo>
                  <a:cubicBezTo>
                    <a:pt x="0" y="7074"/>
                    <a:pt x="7066" y="0"/>
                    <a:pt x="15791" y="0"/>
                  </a:cubicBezTo>
                  <a:cubicBezTo>
                    <a:pt x="24506"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113932" y="-115332"/>
              <a:ext cx="1450910" cy="1450910"/>
            </a:xfrm>
            <a:custGeom>
              <a:rect b="b" l="l" r="r" t="t"/>
              <a:pathLst>
                <a:path extrusionOk="0" fill="none" h="31581" w="31581">
                  <a:moveTo>
                    <a:pt x="31581" y="15790"/>
                  </a:moveTo>
                  <a:cubicBezTo>
                    <a:pt x="31581" y="24515"/>
                    <a:pt x="24515" y="31580"/>
                    <a:pt x="15791" y="31580"/>
                  </a:cubicBezTo>
                  <a:cubicBezTo>
                    <a:pt x="7075" y="31580"/>
                    <a:pt x="0" y="24515"/>
                    <a:pt x="0" y="15790"/>
                  </a:cubicBezTo>
                  <a:cubicBezTo>
                    <a:pt x="0" y="7074"/>
                    <a:pt x="7075" y="0"/>
                    <a:pt x="15791" y="0"/>
                  </a:cubicBezTo>
                  <a:cubicBezTo>
                    <a:pt x="24515" y="0"/>
                    <a:pt x="31581" y="7074"/>
                    <a:pt x="31581" y="15790"/>
                  </a:cubicBezTo>
                  <a:close/>
                </a:path>
              </a:pathLst>
            </a:custGeom>
            <a:noFill/>
            <a:ln cap="flat" cmpd="sng" w="9525">
              <a:solidFill>
                <a:srgbClr val="93C47D"/>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tation Center Website Design by Slidesgo">
  <a:themeElements>
    <a:clrScheme name="Simple Light">
      <a:dk1>
        <a:srgbClr val="313131"/>
      </a:dk1>
      <a:lt1>
        <a:srgbClr val="FBFBFB"/>
      </a:lt1>
      <a:dk2>
        <a:srgbClr val="FDE9E1"/>
      </a:dk2>
      <a:lt2>
        <a:srgbClr val="FFAE90"/>
      </a:lt2>
      <a:accent1>
        <a:srgbClr val="B69C73"/>
      </a:accent1>
      <a:accent2>
        <a:srgbClr val="FBFBFB"/>
      </a:accent2>
      <a:accent3>
        <a:srgbClr val="FBFBFB"/>
      </a:accent3>
      <a:accent4>
        <a:srgbClr val="FFFFFF"/>
      </a:accent4>
      <a:accent5>
        <a:srgbClr val="FFFFFF"/>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