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夏水未殇" initials="夏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03-22T15:49:00.826" idx="1">
    <p:pos x="1701" y="406"/>
    <p:text>(-1, 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5:49:15.253" idx="2">
    <p:pos x="1701" y="2824"/>
    <p:text>(-1, 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5:49:44.235" idx="3">
    <p:pos x="2176" y="2824"/>
    <p:text>(np.tan(np.pi/16.0)-1, 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5:50:02.929" idx="4">
    <p:pos x="2652" y="2824"/>
    <p:text>(np.tan(np.pi/8.0)-1, 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5:55:25.216" idx="5">
    <p:pos x="3066" y="2415"/>
    <p:text>(np.tan(np.pi/8.0)-1+x, x)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8:14.778" idx="6">
    <p:pos x="4130" y="2876"/>
    <p:text>(0, 0)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7">
    <p:pos x="3365" y="2140"/>
    <p:text>(-y, y)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8">
    <p:pos x="3675" y="2418"/>
    <p:text>(-z/4.0, z/4.0)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9">
    <p:pos x="3321" y="2845"/>
    <p:text>(-z/2.0, 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0">
    <p:pos x="3675" y="1774"/>
    <p:text>(x, 1-x-np.tan(np.pi / 8.0))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1">
    <p:pos x="4059" y="861"/>
    <p:text>(0, 1-np.tan(np.pi/16.0))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2">
    <p:pos x="4081" y="459"/>
    <p:text>(0, 1)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3">
    <p:pos x="1701" y="5241"/>
    <p:text>(-1, -1)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4">
    <p:pos x="2339" y="3697"/>
    <p:text>(m-1, m/(np.tan(np.pi/8.0))-1)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5">
    <p:pos x="3066" y="3229"/>
    <p:text>(np.tan(np.pi/8.0)-1+x, -x)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6">
    <p:pos x="3398" y="3532"/>
    <p:text>(-y, -y)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7">
    <p:pos x="3695" y="3770"/>
    <p:text>(x, -1+x+np.tan(np.pi / 8.0))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8">
    <p:pos x="3321" y="4649"/>
    <p:text>(0, 1-np.tan(np.pi/16.0))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19">
    <p:pos x="4149" y="4786"/>
    <p:text>(0, np.tan(np.pi/16.0)-1)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20">
    <p:pos x="4178" y="5187"/>
    <p:text>(0, -1)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21">
    <p:pos x="4135" y="4226"/>
    <p:text>(0, np.tan(np.pi/8.0)-1)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22">
    <p:pos x="4124" y="3609"/>
    <p:text>(0, -z/2.0)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23">
    <p:pos x="4031" y="1461"/>
    <p:text>(0, 1-np.tan(np.pi/8.0))</p:text>
    <p:extLst>
      <p:ext uri="{C676402C-5697-4E1C-873F-D02D1690AC5C}">
        <p15:threadingInfo xmlns:p15="http://schemas.microsoft.com/office/powerpoint/2012/main" timeZoneBias="-480"/>
      </p:ext>
    </p:extLst>
  </p:cm>
  <p:cm authorId="0" dt="2020-03-22T16:37:51.997" idx="24">
    <p:pos x="4031" y="1996"/>
    <p:text>(0, z/2.0)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quare"/>
          <p:cNvSpPr/>
          <p:nvPr/>
        </p:nvSpPr>
        <p:spPr>
          <a:xfrm>
            <a:off x="2787488" y="1161888"/>
            <a:ext cx="7587408" cy="75874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Line"/>
          <p:cNvSpPr/>
          <p:nvPr/>
        </p:nvSpPr>
        <p:spPr>
          <a:xfrm flipH="1" flipV="1">
            <a:off x="2796468" y="1170868"/>
            <a:ext cx="7569448" cy="75694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Line"/>
          <p:cNvSpPr/>
          <p:nvPr/>
        </p:nvSpPr>
        <p:spPr>
          <a:xfrm flipV="1">
            <a:off x="2796468" y="1170868"/>
            <a:ext cx="7569448" cy="75694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Line"/>
          <p:cNvSpPr/>
          <p:nvPr/>
        </p:nvSpPr>
        <p:spPr>
          <a:xfrm>
            <a:off x="2787488" y="4955592"/>
            <a:ext cx="75874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 flipH="1" flipV="1">
            <a:off x="6522165" y="1145592"/>
            <a:ext cx="118055" cy="762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Line"/>
          <p:cNvSpPr/>
          <p:nvPr/>
        </p:nvSpPr>
        <p:spPr>
          <a:xfrm flipH="1" flipV="1">
            <a:off x="2793608" y="1188327"/>
            <a:ext cx="1525742" cy="37390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 flipH="1">
            <a:off x="2765057" y="4952380"/>
            <a:ext cx="1582844" cy="37826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 flipH="1" flipV="1">
            <a:off x="2787471" y="1155072"/>
            <a:ext cx="978964" cy="52240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 flipH="1" flipV="1">
            <a:off x="2806885" y="1187735"/>
            <a:ext cx="2512258" cy="37402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H="1" flipV="1">
            <a:off x="2784297" y="1154367"/>
            <a:ext cx="3767743" cy="1610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 flipH="1" flipV="1">
            <a:off x="2780468" y="1158093"/>
            <a:ext cx="3775401" cy="250208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 flipH="1" flipV="1">
            <a:off x="2858068" y="1166534"/>
            <a:ext cx="5173103" cy="9424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 flipV="1">
            <a:off x="4347930" y="2773844"/>
            <a:ext cx="2193379" cy="21933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V="1">
            <a:off x="2771830" y="7209563"/>
            <a:ext cx="3883320" cy="15309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>
            <a:off x="4347204" y="4930526"/>
            <a:ext cx="2299002" cy="22990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4928591" y="4945672"/>
            <a:ext cx="431202" cy="6111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 flipV="1">
            <a:off x="3759200" y="5529609"/>
            <a:ext cx="1184524" cy="8330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 flipV="1">
            <a:off x="5962997" y="6126509"/>
            <a:ext cx="617935" cy="4141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 flipV="1">
            <a:off x="5279429" y="6558956"/>
            <a:ext cx="664158" cy="11942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5280062" y="7737821"/>
            <a:ext cx="5090456" cy="101079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0A"/>
          <p:cNvSpPr txBox="1"/>
          <p:nvPr/>
        </p:nvSpPr>
        <p:spPr>
          <a:xfrm>
            <a:off x="2574463" y="899402"/>
            <a:ext cx="456007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0A</a:t>
            </a:r>
          </a:p>
        </p:txBody>
      </p:sp>
      <p:sp>
        <p:nvSpPr>
          <p:cNvPr id="140" name="1B"/>
          <p:cNvSpPr txBox="1"/>
          <p:nvPr/>
        </p:nvSpPr>
        <p:spPr>
          <a:xfrm>
            <a:off x="2569294" y="4737394"/>
            <a:ext cx="466345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1B</a:t>
            </a:r>
          </a:p>
        </p:txBody>
      </p:sp>
      <p:sp>
        <p:nvSpPr>
          <p:cNvPr id="141" name="2C"/>
          <p:cNvSpPr txBox="1"/>
          <p:nvPr/>
        </p:nvSpPr>
        <p:spPr>
          <a:xfrm>
            <a:off x="3320792" y="4737394"/>
            <a:ext cx="471374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2C</a:t>
            </a:r>
          </a:p>
        </p:txBody>
      </p:sp>
      <p:sp>
        <p:nvSpPr>
          <p:cNvPr id="142" name="3D"/>
          <p:cNvSpPr txBox="1"/>
          <p:nvPr/>
        </p:nvSpPr>
        <p:spPr>
          <a:xfrm>
            <a:off x="4077318" y="4737394"/>
            <a:ext cx="471375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3D</a:t>
            </a:r>
          </a:p>
        </p:txBody>
      </p:sp>
      <p:sp>
        <p:nvSpPr>
          <p:cNvPr id="143" name="4E"/>
          <p:cNvSpPr txBox="1"/>
          <p:nvPr/>
        </p:nvSpPr>
        <p:spPr>
          <a:xfrm>
            <a:off x="4747184" y="4088631"/>
            <a:ext cx="445669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4E</a:t>
            </a:r>
          </a:p>
        </p:txBody>
      </p:sp>
      <p:sp>
        <p:nvSpPr>
          <p:cNvPr id="144" name="6G"/>
          <p:cNvSpPr txBox="1"/>
          <p:nvPr/>
        </p:nvSpPr>
        <p:spPr>
          <a:xfrm>
            <a:off x="6340336" y="4769143"/>
            <a:ext cx="481712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6G</a:t>
            </a:r>
          </a:p>
        </p:txBody>
      </p:sp>
      <p:sp>
        <p:nvSpPr>
          <p:cNvPr id="145" name="5F"/>
          <p:cNvSpPr txBox="1"/>
          <p:nvPr/>
        </p:nvSpPr>
        <p:spPr>
          <a:xfrm>
            <a:off x="5226954" y="3652334"/>
            <a:ext cx="435331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5F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5314753" y="3684565"/>
            <a:ext cx="1244529" cy="12445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7H"/>
          <p:cNvSpPr txBox="1"/>
          <p:nvPr/>
        </p:nvSpPr>
        <p:spPr>
          <a:xfrm>
            <a:off x="5701330" y="4093172"/>
            <a:ext cx="471374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7H</a:t>
            </a:r>
          </a:p>
        </p:txBody>
      </p:sp>
      <p:sp>
        <p:nvSpPr>
          <p:cNvPr id="148" name="8I"/>
          <p:cNvSpPr txBox="1"/>
          <p:nvPr/>
        </p:nvSpPr>
        <p:spPr>
          <a:xfrm>
            <a:off x="5200899" y="4771133"/>
            <a:ext cx="347320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8I</a:t>
            </a:r>
          </a:p>
        </p:txBody>
      </p:sp>
      <p:sp>
        <p:nvSpPr>
          <p:cNvPr id="149" name="10J"/>
          <p:cNvSpPr txBox="1"/>
          <p:nvPr/>
        </p:nvSpPr>
        <p:spPr>
          <a:xfrm>
            <a:off x="5649501" y="3071102"/>
            <a:ext cx="575032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10J</a:t>
            </a:r>
          </a:p>
        </p:txBody>
      </p:sp>
      <p:sp>
        <p:nvSpPr>
          <p:cNvPr id="150" name="12M"/>
          <p:cNvSpPr txBox="1"/>
          <p:nvPr/>
        </p:nvSpPr>
        <p:spPr>
          <a:xfrm>
            <a:off x="6209715" y="1621501"/>
            <a:ext cx="673381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12M</a:t>
            </a:r>
          </a:p>
        </p:txBody>
      </p:sp>
      <p:sp>
        <p:nvSpPr>
          <p:cNvPr id="151" name="13N"/>
          <p:cNvSpPr txBox="1"/>
          <p:nvPr/>
        </p:nvSpPr>
        <p:spPr>
          <a:xfrm>
            <a:off x="6267832" y="984056"/>
            <a:ext cx="626720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13N</a:t>
            </a:r>
          </a:p>
        </p:txBody>
      </p:sp>
      <p:sp>
        <p:nvSpPr>
          <p:cNvPr id="152" name="14O"/>
          <p:cNvSpPr txBox="1"/>
          <p:nvPr/>
        </p:nvSpPr>
        <p:spPr>
          <a:xfrm>
            <a:off x="2483798" y="8575386"/>
            <a:ext cx="637338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14O</a:t>
            </a:r>
          </a:p>
        </p:txBody>
      </p:sp>
      <p:sp>
        <p:nvSpPr>
          <p:cNvPr id="153" name="15P"/>
          <p:cNvSpPr txBox="1"/>
          <p:nvPr/>
        </p:nvSpPr>
        <p:spPr>
          <a:xfrm>
            <a:off x="3510229" y="6123076"/>
            <a:ext cx="611354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15P</a:t>
            </a:r>
          </a:p>
        </p:txBody>
      </p:sp>
      <p:sp>
        <p:nvSpPr>
          <p:cNvPr id="154" name="16Q"/>
          <p:cNvSpPr txBox="1"/>
          <p:nvPr/>
        </p:nvSpPr>
        <p:spPr>
          <a:xfrm>
            <a:off x="4651350" y="5381615"/>
            <a:ext cx="637338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16Q</a:t>
            </a:r>
          </a:p>
        </p:txBody>
      </p:sp>
      <p:sp>
        <p:nvSpPr>
          <p:cNvPr id="155" name="17R"/>
          <p:cNvSpPr txBox="1"/>
          <p:nvPr/>
        </p:nvSpPr>
        <p:spPr>
          <a:xfrm>
            <a:off x="5185859" y="5861829"/>
            <a:ext cx="621691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17R</a:t>
            </a:r>
          </a:p>
        </p:txBody>
      </p:sp>
      <p:sp>
        <p:nvSpPr>
          <p:cNvPr id="156" name="18S"/>
          <p:cNvSpPr txBox="1"/>
          <p:nvPr/>
        </p:nvSpPr>
        <p:spPr>
          <a:xfrm>
            <a:off x="5664800" y="6240418"/>
            <a:ext cx="606045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18S</a:t>
            </a:r>
          </a:p>
        </p:txBody>
      </p:sp>
      <p:sp>
        <p:nvSpPr>
          <p:cNvPr id="157" name="19T"/>
          <p:cNvSpPr txBox="1"/>
          <p:nvPr/>
        </p:nvSpPr>
        <p:spPr>
          <a:xfrm>
            <a:off x="5079220" y="7635026"/>
            <a:ext cx="590678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19T</a:t>
            </a:r>
          </a:p>
        </p:txBody>
      </p:sp>
      <p:sp>
        <p:nvSpPr>
          <p:cNvPr id="158" name="22W"/>
          <p:cNvSpPr txBox="1"/>
          <p:nvPr/>
        </p:nvSpPr>
        <p:spPr>
          <a:xfrm>
            <a:off x="6344538" y="7853224"/>
            <a:ext cx="688748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22W</a:t>
            </a:r>
          </a:p>
        </p:txBody>
      </p:sp>
      <p:sp>
        <p:nvSpPr>
          <p:cNvPr id="159" name="23X"/>
          <p:cNvSpPr txBox="1"/>
          <p:nvPr/>
        </p:nvSpPr>
        <p:spPr>
          <a:xfrm>
            <a:off x="6432410" y="8489287"/>
            <a:ext cx="606045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23X</a:t>
            </a:r>
          </a:p>
        </p:txBody>
      </p:sp>
      <p:sp>
        <p:nvSpPr>
          <p:cNvPr id="160" name="25B’"/>
          <p:cNvSpPr txBox="1"/>
          <p:nvPr/>
        </p:nvSpPr>
        <p:spPr>
          <a:xfrm>
            <a:off x="10126745" y="4737394"/>
            <a:ext cx="699365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25B’</a:t>
            </a:r>
          </a:p>
        </p:txBody>
      </p:sp>
      <p:sp>
        <p:nvSpPr>
          <p:cNvPr id="161" name="Line"/>
          <p:cNvSpPr/>
          <p:nvPr/>
        </p:nvSpPr>
        <p:spPr>
          <a:xfrm>
            <a:off x="6640821" y="6250996"/>
            <a:ext cx="3740171" cy="249024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6636271" y="7213879"/>
            <a:ext cx="3749271" cy="1522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8892225" y="4989096"/>
            <a:ext cx="1468266" cy="38113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H="1" flipV="1">
            <a:off x="9395971" y="3636013"/>
            <a:ext cx="963727" cy="51312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7884367" y="4908127"/>
            <a:ext cx="2478127" cy="38711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26C’"/>
          <p:cNvSpPr txBox="1"/>
          <p:nvPr/>
        </p:nvSpPr>
        <p:spPr>
          <a:xfrm>
            <a:off x="9370218" y="4769585"/>
            <a:ext cx="704394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26C’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6617843" y="4948830"/>
            <a:ext cx="2261229" cy="22612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21V"/>
          <p:cNvSpPr txBox="1"/>
          <p:nvPr/>
        </p:nvSpPr>
        <p:spPr>
          <a:xfrm>
            <a:off x="6369627" y="6963757"/>
            <a:ext cx="595707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21V</a:t>
            </a:r>
          </a:p>
        </p:txBody>
      </p:sp>
      <p:sp>
        <p:nvSpPr>
          <p:cNvPr id="169" name="24A’"/>
          <p:cNvSpPr txBox="1"/>
          <p:nvPr/>
        </p:nvSpPr>
        <p:spPr>
          <a:xfrm>
            <a:off x="10142252" y="8489287"/>
            <a:ext cx="668351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24A’</a:t>
            </a:r>
          </a:p>
        </p:txBody>
      </p:sp>
      <p:sp>
        <p:nvSpPr>
          <p:cNvPr id="170" name="Line"/>
          <p:cNvSpPr/>
          <p:nvPr/>
        </p:nvSpPr>
        <p:spPr>
          <a:xfrm flipV="1">
            <a:off x="6628975" y="4964813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20U"/>
          <p:cNvSpPr txBox="1"/>
          <p:nvPr/>
        </p:nvSpPr>
        <p:spPr>
          <a:xfrm>
            <a:off x="6336099" y="5983445"/>
            <a:ext cx="626720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20U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6507266" y="1151126"/>
            <a:ext cx="3860650" cy="16173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8888728" y="1155580"/>
            <a:ext cx="1486951" cy="38045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 flipV="1">
            <a:off x="6584296" y="2693445"/>
            <a:ext cx="2273987" cy="227398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11L"/>
          <p:cNvSpPr txBox="1"/>
          <p:nvPr/>
        </p:nvSpPr>
        <p:spPr>
          <a:xfrm>
            <a:off x="6209715" y="2573656"/>
            <a:ext cx="585370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11L</a:t>
            </a:r>
          </a:p>
        </p:txBody>
      </p:sp>
      <p:sp>
        <p:nvSpPr>
          <p:cNvPr id="176" name="Line"/>
          <p:cNvSpPr/>
          <p:nvPr/>
        </p:nvSpPr>
        <p:spPr>
          <a:xfrm flipV="1">
            <a:off x="7222771" y="2117742"/>
            <a:ext cx="803210" cy="12183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 flipV="1">
            <a:off x="8217771" y="3644652"/>
            <a:ext cx="1184136" cy="7460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 flipV="1">
            <a:off x="6572538" y="3331840"/>
            <a:ext cx="650118" cy="3793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9K"/>
          <p:cNvSpPr txBox="1"/>
          <p:nvPr/>
        </p:nvSpPr>
        <p:spPr>
          <a:xfrm>
            <a:off x="6271882" y="3423518"/>
            <a:ext cx="461036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9K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7840009" y="4329534"/>
            <a:ext cx="434323" cy="6706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27D’"/>
          <p:cNvSpPr txBox="1"/>
          <p:nvPr/>
        </p:nvSpPr>
        <p:spPr>
          <a:xfrm>
            <a:off x="8482043" y="4769143"/>
            <a:ext cx="704394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27D’</a:t>
            </a:r>
          </a:p>
        </p:txBody>
      </p:sp>
      <p:sp>
        <p:nvSpPr>
          <p:cNvPr id="182" name="28E’"/>
          <p:cNvSpPr txBox="1"/>
          <p:nvPr/>
        </p:nvSpPr>
        <p:spPr>
          <a:xfrm>
            <a:off x="8050487" y="5405559"/>
            <a:ext cx="678689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28E’</a:t>
            </a:r>
          </a:p>
        </p:txBody>
      </p:sp>
      <p:sp>
        <p:nvSpPr>
          <p:cNvPr id="183" name="29F’"/>
          <p:cNvSpPr txBox="1"/>
          <p:nvPr/>
        </p:nvSpPr>
        <p:spPr>
          <a:xfrm>
            <a:off x="7491114" y="5887513"/>
            <a:ext cx="668352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29F’</a:t>
            </a:r>
          </a:p>
        </p:txBody>
      </p:sp>
      <p:sp>
        <p:nvSpPr>
          <p:cNvPr id="184" name="30H’"/>
          <p:cNvSpPr txBox="1"/>
          <p:nvPr/>
        </p:nvSpPr>
        <p:spPr>
          <a:xfrm>
            <a:off x="6971659" y="5414913"/>
            <a:ext cx="704393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30H’</a:t>
            </a:r>
          </a:p>
        </p:txBody>
      </p:sp>
      <p:sp>
        <p:nvSpPr>
          <p:cNvPr id="185" name="31I’"/>
          <p:cNvSpPr txBox="1"/>
          <p:nvPr/>
        </p:nvSpPr>
        <p:spPr>
          <a:xfrm>
            <a:off x="7518403" y="4738558"/>
            <a:ext cx="580340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31I’</a:t>
            </a:r>
          </a:p>
        </p:txBody>
      </p:sp>
      <p:sp>
        <p:nvSpPr>
          <p:cNvPr id="186" name="32J’"/>
          <p:cNvSpPr txBox="1"/>
          <p:nvPr/>
        </p:nvSpPr>
        <p:spPr>
          <a:xfrm>
            <a:off x="6948432" y="6502573"/>
            <a:ext cx="652705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32J’</a:t>
            </a:r>
          </a:p>
        </p:txBody>
      </p:sp>
      <p:sp>
        <p:nvSpPr>
          <p:cNvPr id="187" name="33O’"/>
          <p:cNvSpPr txBox="1"/>
          <p:nvPr/>
        </p:nvSpPr>
        <p:spPr>
          <a:xfrm>
            <a:off x="10090808" y="994943"/>
            <a:ext cx="715011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33O’</a:t>
            </a:r>
          </a:p>
        </p:txBody>
      </p:sp>
      <p:sp>
        <p:nvSpPr>
          <p:cNvPr id="188" name="34P’"/>
          <p:cNvSpPr txBox="1"/>
          <p:nvPr/>
        </p:nvSpPr>
        <p:spPr>
          <a:xfrm>
            <a:off x="9053794" y="3487764"/>
            <a:ext cx="689027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34P’</a:t>
            </a:r>
          </a:p>
        </p:txBody>
      </p:sp>
      <p:sp>
        <p:nvSpPr>
          <p:cNvPr id="189" name="35Q’"/>
          <p:cNvSpPr txBox="1"/>
          <p:nvPr/>
        </p:nvSpPr>
        <p:spPr>
          <a:xfrm>
            <a:off x="7960194" y="4136512"/>
            <a:ext cx="715011" cy="436397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35Q’</a:t>
            </a:r>
          </a:p>
        </p:txBody>
      </p:sp>
      <p:sp>
        <p:nvSpPr>
          <p:cNvPr id="190" name="36R’"/>
          <p:cNvSpPr txBox="1"/>
          <p:nvPr/>
        </p:nvSpPr>
        <p:spPr>
          <a:xfrm>
            <a:off x="7498938" y="3672307"/>
            <a:ext cx="699364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36R’</a:t>
            </a:r>
          </a:p>
        </p:txBody>
      </p:sp>
      <p:sp>
        <p:nvSpPr>
          <p:cNvPr id="191" name="37S’"/>
          <p:cNvSpPr txBox="1"/>
          <p:nvPr/>
        </p:nvSpPr>
        <p:spPr>
          <a:xfrm>
            <a:off x="6849881" y="3095780"/>
            <a:ext cx="683718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37S’</a:t>
            </a:r>
          </a:p>
        </p:txBody>
      </p:sp>
      <p:sp>
        <p:nvSpPr>
          <p:cNvPr id="192" name="38T’"/>
          <p:cNvSpPr txBox="1"/>
          <p:nvPr/>
        </p:nvSpPr>
        <p:spPr>
          <a:xfrm>
            <a:off x="7632059" y="2032600"/>
            <a:ext cx="668351" cy="43639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38T’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