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28803600" cy="36004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D09DF4-F18F-43E8-AEC6-20C4C3D20A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93840" y="1143000"/>
            <a:ext cx="2469240" cy="3085200"/>
          </a:xfrm>
          <a:prstGeom prst="rect">
            <a:avLst/>
          </a:prstGeom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666BEC5-1C07-4ED2-83F6-E602CCCF14FA}" type="slidenum">
              <a:rPr b="0" lang="ru-RU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2592252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440000" y="19332360"/>
            <a:ext cx="2592252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72292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40000" y="1933236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4722920" y="1933236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0204560" y="842508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8969480" y="842508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440000" y="1933236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0204560" y="1933236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8969480" y="19332360"/>
            <a:ext cx="834696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440000" y="8425080"/>
            <a:ext cx="25922520" cy="2088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2592252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1265004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4722920" y="8425080"/>
            <a:ext cx="1265004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160360" y="11184840"/>
            <a:ext cx="24482160" cy="35770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4722920" y="8425080"/>
            <a:ext cx="1265004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440000" y="1933236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1265004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472292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4722920" y="1933236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4722920" y="8425080"/>
            <a:ext cx="1265004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440000" y="19332360"/>
            <a:ext cx="25922520" cy="99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60360" y="11184840"/>
            <a:ext cx="24482160" cy="771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440000" y="8425080"/>
            <a:ext cx="25922520" cy="20881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49120" y="425160"/>
            <a:ext cx="24654600" cy="24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W-Net: A Deep Model for Fully Unsupervised Image Segmentation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Simon Tulling, Natalia Karpova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03080" y="2980800"/>
            <a:ext cx="839772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General W-net architecture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0020320" y="2942280"/>
            <a:ext cx="70840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"/>
          <p:cNvSpPr/>
          <p:nvPr/>
        </p:nvSpPr>
        <p:spPr>
          <a:xfrm>
            <a:off x="17647920" y="2901600"/>
            <a:ext cx="10514880" cy="40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W-Net is an auto-encoder consisting of two auto-encoders. It consists of two connected auto-encoder networks, both having almost similar architecture. The only difference are the amount of channels in the input and output images. The first auto-encoder encodes the image into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segmented image, afterwards the second auto-encoder attempts to reconstruct it back into the original image using the segmented image.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352080" y="32959800"/>
            <a:ext cx="1839240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Conclusions</a:t>
            </a: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365760" y="33774840"/>
            <a:ext cx="1968768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371600" indent="-137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When using reconstruction loss only, image reconstruction is better, yet segmentation is not</a:t>
            </a:r>
            <a:endParaRPr b="0" lang="en-US" sz="3200" spc="-1" strike="noStrike">
              <a:latin typeface="Arial"/>
            </a:endParaRPr>
          </a:p>
          <a:p>
            <a:pPr marL="1371600" indent="-137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Hierarhical segmentation is missing and might be crucial for more accurate reconstruction</a:t>
            </a:r>
            <a:endParaRPr b="0" lang="en-US" sz="3200" spc="-1" strike="noStrike">
              <a:latin typeface="Arial"/>
            </a:endParaRPr>
          </a:p>
          <a:p>
            <a:pPr marL="1371600" indent="-137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Amount of classes around 20 seems to be the best k values</a:t>
            </a:r>
            <a:endParaRPr b="0" lang="en-US" sz="3200" spc="-1" strike="noStrike">
              <a:latin typeface="Arial"/>
            </a:endParaRPr>
          </a:p>
          <a:p>
            <a:pPr marL="1371600" indent="-1370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CRF does heavy lifting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3007440" y="12650400"/>
            <a:ext cx="22897440" cy="9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8"/>
          <p:cNvSpPr/>
          <p:nvPr/>
        </p:nvSpPr>
        <p:spPr>
          <a:xfrm>
            <a:off x="17099280" y="2831400"/>
            <a:ext cx="11315520" cy="92379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274320" y="2831400"/>
            <a:ext cx="16824240" cy="923796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21170520" y="35212320"/>
            <a:ext cx="64339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Email: n.karpova@tudelft.nl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9739160" y="34107120"/>
            <a:ext cx="860652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We would like to thank our supervisor Attila Lengyel for his help during this project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365760" y="12254040"/>
            <a:ext cx="6643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Two types of losses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548640" y="17922240"/>
            <a:ext cx="13133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Final results: white bear image example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7" name="CustomShape 14"/>
          <p:cNvSpPr/>
          <p:nvPr/>
        </p:nvSpPr>
        <p:spPr>
          <a:xfrm>
            <a:off x="3746160" y="18745200"/>
            <a:ext cx="6678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4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Only reconstruction loss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16916760" y="18746640"/>
            <a:ext cx="96915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4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Reconstruction and Soft N-Cut loss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132840" y="19842480"/>
            <a:ext cx="14271120" cy="131166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14401440" y="19842480"/>
            <a:ext cx="14233320" cy="1307520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5131240" y="164880"/>
            <a:ext cx="2665800" cy="266580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86480" y="25420320"/>
            <a:ext cx="13894560" cy="320544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457200" y="29289600"/>
            <a:ext cx="13714920" cy="31708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4"/>
          <a:stretch/>
        </p:blipFill>
        <p:spPr>
          <a:xfrm>
            <a:off x="457560" y="21406680"/>
            <a:ext cx="13714920" cy="31899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5"/>
          <a:stretch/>
        </p:blipFill>
        <p:spPr>
          <a:xfrm>
            <a:off x="14630760" y="29453400"/>
            <a:ext cx="13714920" cy="31899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6"/>
          <a:stretch/>
        </p:blipFill>
        <p:spPr>
          <a:xfrm>
            <a:off x="14721840" y="25310160"/>
            <a:ext cx="13714920" cy="321840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7"/>
          <a:stretch/>
        </p:blipFill>
        <p:spPr>
          <a:xfrm>
            <a:off x="14774760" y="21416400"/>
            <a:ext cx="13714920" cy="318024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8"/>
          <a:stretch/>
        </p:blipFill>
        <p:spPr>
          <a:xfrm>
            <a:off x="861480" y="3972600"/>
            <a:ext cx="15962760" cy="7732080"/>
          </a:xfrm>
          <a:prstGeom prst="rect">
            <a:avLst/>
          </a:prstGeom>
          <a:ln>
            <a:noFill/>
          </a:ln>
        </p:spPr>
      </p:pic>
      <p:sp>
        <p:nvSpPr>
          <p:cNvPr id="69" name="CustomShape 18"/>
          <p:cNvSpPr/>
          <p:nvPr/>
        </p:nvSpPr>
        <p:spPr>
          <a:xfrm>
            <a:off x="822960" y="2468880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k=20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0" name="CustomShape 19"/>
          <p:cNvSpPr/>
          <p:nvPr/>
        </p:nvSpPr>
        <p:spPr>
          <a:xfrm>
            <a:off x="15087600" y="2478024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k=20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1" name="CustomShape 20"/>
          <p:cNvSpPr/>
          <p:nvPr/>
        </p:nvSpPr>
        <p:spPr>
          <a:xfrm>
            <a:off x="914400" y="2862648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k=64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2" name="CustomShape 21"/>
          <p:cNvSpPr/>
          <p:nvPr/>
        </p:nvSpPr>
        <p:spPr>
          <a:xfrm>
            <a:off x="14996160" y="2872188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k=64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3" name="CustomShape 22"/>
          <p:cNvSpPr/>
          <p:nvPr/>
        </p:nvSpPr>
        <p:spPr>
          <a:xfrm>
            <a:off x="822960" y="2075688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CustomShape 23"/>
          <p:cNvSpPr/>
          <p:nvPr/>
        </p:nvSpPr>
        <p:spPr>
          <a:xfrm>
            <a:off x="15087600" y="2084832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k=5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5" name="CustomShape 24"/>
          <p:cNvSpPr/>
          <p:nvPr/>
        </p:nvSpPr>
        <p:spPr>
          <a:xfrm>
            <a:off x="822960" y="2002536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6" name="CustomShape 25"/>
          <p:cNvSpPr/>
          <p:nvPr/>
        </p:nvSpPr>
        <p:spPr>
          <a:xfrm>
            <a:off x="4297680" y="20025360"/>
            <a:ext cx="25596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 U encoder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6"/>
          <p:cNvSpPr/>
          <p:nvPr/>
        </p:nvSpPr>
        <p:spPr>
          <a:xfrm>
            <a:off x="7863840" y="2002536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 CRF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CustomShape 27"/>
          <p:cNvSpPr/>
          <p:nvPr/>
        </p:nvSpPr>
        <p:spPr>
          <a:xfrm>
            <a:off x="11338560" y="2003040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9" name="CustomShape 28"/>
          <p:cNvSpPr/>
          <p:nvPr/>
        </p:nvSpPr>
        <p:spPr>
          <a:xfrm>
            <a:off x="15130800" y="1999152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CustomShape 29"/>
          <p:cNvSpPr/>
          <p:nvPr/>
        </p:nvSpPr>
        <p:spPr>
          <a:xfrm>
            <a:off x="18653760" y="19917000"/>
            <a:ext cx="25596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 U encoder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1" name="CustomShape 30"/>
          <p:cNvSpPr/>
          <p:nvPr/>
        </p:nvSpPr>
        <p:spPr>
          <a:xfrm>
            <a:off x="4297680" y="20025720"/>
            <a:ext cx="25596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 U encoder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31"/>
          <p:cNvSpPr/>
          <p:nvPr/>
        </p:nvSpPr>
        <p:spPr>
          <a:xfrm>
            <a:off x="22037040" y="2002536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 CRF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3" name="CustomShape 32"/>
          <p:cNvSpPr/>
          <p:nvPr/>
        </p:nvSpPr>
        <p:spPr>
          <a:xfrm>
            <a:off x="25786080" y="20025360"/>
            <a:ext cx="2559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33"/>
          <p:cNvSpPr/>
          <p:nvPr/>
        </p:nvSpPr>
        <p:spPr>
          <a:xfrm>
            <a:off x="18105120" y="7072560"/>
            <a:ext cx="9691920" cy="46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Posprocessing is applied to an image after initial segmentation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the encoder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is done. Postprocessing includes 2 main steps, namely: 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Conditional Random Field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Hierarchical Segmentation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CRF is used to increase smoothness within a segmented image such that the final outcome will have sharper boundaries but more even reconstruction inside regions.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9"/>
          <a:stretch/>
        </p:blipFill>
        <p:spPr>
          <a:xfrm>
            <a:off x="16551360" y="12650400"/>
            <a:ext cx="11429280" cy="61534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10"/>
          <a:stretch/>
        </p:blipFill>
        <p:spPr>
          <a:xfrm>
            <a:off x="457200" y="14616720"/>
            <a:ext cx="13399920" cy="927360"/>
          </a:xfrm>
          <a:prstGeom prst="rect">
            <a:avLst/>
          </a:prstGeom>
          <a:ln>
            <a:noFill/>
          </a:ln>
        </p:spPr>
      </p:pic>
      <p:sp>
        <p:nvSpPr>
          <p:cNvPr id="87" name="CustomShape 34"/>
          <p:cNvSpPr/>
          <p:nvPr/>
        </p:nvSpPr>
        <p:spPr>
          <a:xfrm>
            <a:off x="491040" y="13533120"/>
            <a:ext cx="129499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paper makes use of 2 different loss functions. The main reconstruction loss is calculated in the end of W-Net pipeline: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35"/>
          <p:cNvSpPr/>
          <p:nvPr/>
        </p:nvSpPr>
        <p:spPr>
          <a:xfrm>
            <a:off x="548640" y="16002000"/>
            <a:ext cx="1289232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 addition to the reconstruction loss, soft N-Cut Loss is used on the output of encoder: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LibreOffice/6.4.6.2$Linux_X86_64 LibreOffice_project/40$Build-2</Application>
  <Words>286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2014-01-27T13:12:06Z</dcterms:created>
  <dc:creator>chertov</dc:creator>
  <dc:description/>
  <dc:language>en-US</dc:language>
  <cp:lastModifiedBy/>
  <cp:lastPrinted>2019-07-03T16:30:33Z</cp:lastPrinted>
  <dcterms:modified xsi:type="dcterms:W3CDTF">2021-04-13T07:58:18Z</dcterms:modified>
  <cp:revision>233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