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4"/>
  </p:sldMasterIdLst>
  <p:notesMasterIdLst>
    <p:notesMasterId r:id="rId17"/>
  </p:notesMasterIdLst>
  <p:sldIdLst>
    <p:sldId id="256" r:id="rId5"/>
    <p:sldId id="257" r:id="rId6"/>
    <p:sldId id="266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EFEAA-D7C7-43FF-A7B0-21979D38F2E8}" v="1174" dt="2020-04-08T21:46:26.913"/>
    <p1510:client id="{1C076110-9B85-4559-8908-A1C671B7A38F}" v="275" dt="2020-04-08T21:31:04.568"/>
    <p1510:client id="{3C3D1C2E-1D7B-460F-8640-FDCE4C68DA88}" v="64" dt="2020-04-08T21:02:55.818"/>
    <p1510:client id="{46FC272E-C694-4925-BCB7-90215F728C69}" v="332" dt="2020-04-10T03:15:48.914"/>
    <p1510:client id="{5783357C-C64D-4643-BCDA-43539AD2F460}" v="46" dt="2020-04-10T22:53:32.205"/>
    <p1510:client id="{783349FE-D1A4-4A71-BE85-F8313BEE765F}" v="1444" dt="2020-04-08T21:46:35.522"/>
    <p1510:client id="{824F5B52-F535-4F76-932F-A0DFBF6FD954}" v="728" dt="2020-04-08T18:06:14.315"/>
    <p1510:client id="{BC7565AA-481B-4A94-9351-142DC38B0D46}" v="168" dt="2020-04-10T23:06:54.740"/>
    <p1510:client id="{C6B72DC0-84BC-4355-2E5A-F5AA50B9CCF7}" v="699" dt="2020-04-08T20:40:30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varez, Gilbert" userId="S::galvarez6@miners.utep.edu::e9d335d9-a95e-49d7-94d5-81a713f38dc2" providerId="AD" clId="Web-{783349FE-D1A4-4A71-BE85-F8313BEE765F}"/>
    <pc:docChg chg="modSld">
      <pc:chgData name="Alvarez, Gilbert" userId="S::galvarez6@miners.utep.edu::e9d335d9-a95e-49d7-94d5-81a713f38dc2" providerId="AD" clId="Web-{783349FE-D1A4-4A71-BE85-F8313BEE765F}" dt="2020-04-08T21:46:35.522" v="1421"/>
      <pc:docMkLst>
        <pc:docMk/>
      </pc:docMkLst>
      <pc:sldChg chg="addSp delSp modSp">
        <pc:chgData name="Alvarez, Gilbert" userId="S::galvarez6@miners.utep.edu::e9d335d9-a95e-49d7-94d5-81a713f38dc2" providerId="AD" clId="Web-{783349FE-D1A4-4A71-BE85-F8313BEE765F}" dt="2020-04-08T21:46:35.522" v="1421"/>
        <pc:sldMkLst>
          <pc:docMk/>
          <pc:sldMk cId="1084950763" sldId="257"/>
        </pc:sldMkLst>
        <pc:spChg chg="add del mod">
          <ac:chgData name="Alvarez, Gilbert" userId="S::galvarez6@miners.utep.edu::e9d335d9-a95e-49d7-94d5-81a713f38dc2" providerId="AD" clId="Web-{783349FE-D1A4-4A71-BE85-F8313BEE765F}" dt="2020-04-08T21:46:33.396" v="1420"/>
          <ac:spMkLst>
            <pc:docMk/>
            <pc:sldMk cId="1084950763" sldId="257"/>
            <ac:spMk id="8" creationId="{017D7815-1FAE-416F-8366-DB3926D74AE9}"/>
          </ac:spMkLst>
        </pc:spChg>
        <pc:spChg chg="add del mod">
          <ac:chgData name="Alvarez, Gilbert" userId="S::galvarez6@miners.utep.edu::e9d335d9-a95e-49d7-94d5-81a713f38dc2" providerId="AD" clId="Web-{783349FE-D1A4-4A71-BE85-F8313BEE765F}" dt="2020-04-08T21:46:35.522" v="1421"/>
          <ac:spMkLst>
            <pc:docMk/>
            <pc:sldMk cId="1084950763" sldId="257"/>
            <ac:spMk id="11" creationId="{1206C55A-6E49-417F-9944-C48A50DC9A71}"/>
          </ac:spMkLst>
        </pc:spChg>
        <pc:picChg chg="add del mod">
          <ac:chgData name="Alvarez, Gilbert" userId="S::galvarez6@miners.utep.edu::e9d335d9-a95e-49d7-94d5-81a713f38dc2" providerId="AD" clId="Web-{783349FE-D1A4-4A71-BE85-F8313BEE765F}" dt="2020-04-08T21:44:23.481" v="1404"/>
          <ac:picMkLst>
            <pc:docMk/>
            <pc:sldMk cId="1084950763" sldId="257"/>
            <ac:picMk id="4" creationId="{7F2B9C91-FDB0-4D78-B221-3F568FF45297}"/>
          </ac:picMkLst>
        </pc:picChg>
        <pc:picChg chg="add del mod">
          <ac:chgData name="Alvarez, Gilbert" userId="S::galvarez6@miners.utep.edu::e9d335d9-a95e-49d7-94d5-81a713f38dc2" providerId="AD" clId="Web-{783349FE-D1A4-4A71-BE85-F8313BEE765F}" dt="2020-04-08T21:44:52.640" v="1408"/>
          <ac:picMkLst>
            <pc:docMk/>
            <pc:sldMk cId="1084950763" sldId="257"/>
            <ac:picMk id="6" creationId="{FB3AB3C1-D1B7-4610-97FD-E29A97457C11}"/>
          </ac:picMkLst>
        </pc:picChg>
        <pc:picChg chg="add del mod">
          <ac:chgData name="Alvarez, Gilbert" userId="S::galvarez6@miners.utep.edu::e9d335d9-a95e-49d7-94d5-81a713f38dc2" providerId="AD" clId="Web-{783349FE-D1A4-4A71-BE85-F8313BEE765F}" dt="2020-04-08T21:46:32.631" v="1419"/>
          <ac:picMkLst>
            <pc:docMk/>
            <pc:sldMk cId="1084950763" sldId="257"/>
            <ac:picMk id="9" creationId="{F4B2107A-C311-4DE2-8EB9-31CD809ED057}"/>
          </ac:picMkLst>
        </pc:picChg>
      </pc:sldChg>
      <pc:sldChg chg="addSp delSp modSp">
        <pc:chgData name="Alvarez, Gilbert" userId="S::galvarez6@miners.utep.edu::e9d335d9-a95e-49d7-94d5-81a713f38dc2" providerId="AD" clId="Web-{783349FE-D1A4-4A71-BE85-F8313BEE765F}" dt="2020-04-08T21:10:20.718" v="1237" actId="1076"/>
        <pc:sldMkLst>
          <pc:docMk/>
          <pc:sldMk cId="1969201064" sldId="259"/>
        </pc:sldMkLst>
        <pc:spChg chg="mod">
          <ac:chgData name="Alvarez, Gilbert" userId="S::galvarez6@miners.utep.edu::e9d335d9-a95e-49d7-94d5-81a713f38dc2" providerId="AD" clId="Web-{783349FE-D1A4-4A71-BE85-F8313BEE765F}" dt="2020-04-08T21:06:48.157" v="1222" actId="14100"/>
          <ac:spMkLst>
            <pc:docMk/>
            <pc:sldMk cId="1969201064" sldId="259"/>
            <ac:spMk id="2" creationId="{8BC3FE9E-5DC9-4FEF-9AF3-2D90EAAE1080}"/>
          </ac:spMkLst>
        </pc:spChg>
        <pc:spChg chg="mod">
          <ac:chgData name="Alvarez, Gilbert" userId="S::galvarez6@miners.utep.edu::e9d335d9-a95e-49d7-94d5-81a713f38dc2" providerId="AD" clId="Web-{783349FE-D1A4-4A71-BE85-F8313BEE765F}" dt="2020-04-08T20:31:49.311" v="596" actId="14100"/>
          <ac:spMkLst>
            <pc:docMk/>
            <pc:sldMk cId="1969201064" sldId="259"/>
            <ac:spMk id="3" creationId="{F3E8C929-4CE3-4959-BA8C-2B4DCF1404D8}"/>
          </ac:spMkLst>
        </pc:spChg>
        <pc:spChg chg="add del mod">
          <ac:chgData name="Alvarez, Gilbert" userId="S::galvarez6@miners.utep.edu::e9d335d9-a95e-49d7-94d5-81a713f38dc2" providerId="AD" clId="Web-{783349FE-D1A4-4A71-BE85-F8313BEE765F}" dt="2020-04-08T20:50:01.948" v="1025"/>
          <ac:spMkLst>
            <pc:docMk/>
            <pc:sldMk cId="1969201064" sldId="259"/>
            <ac:spMk id="8" creationId="{B3C15B72-242B-4C22-8EBB-3BBC79D0AFAF}"/>
          </ac:spMkLst>
        </pc:spChg>
        <pc:spChg chg="add del mod">
          <ac:chgData name="Alvarez, Gilbert" userId="S::galvarez6@miners.utep.edu::e9d335d9-a95e-49d7-94d5-81a713f38dc2" providerId="AD" clId="Web-{783349FE-D1A4-4A71-BE85-F8313BEE765F}" dt="2020-04-08T20:50:01.948" v="1024"/>
          <ac:spMkLst>
            <pc:docMk/>
            <pc:sldMk cId="1969201064" sldId="259"/>
            <ac:spMk id="9" creationId="{FF6DFC14-BEEF-442A-813B-19527BB52D3B}"/>
          </ac:spMkLst>
        </pc:spChg>
        <pc:spChg chg="add del mod">
          <ac:chgData name="Alvarez, Gilbert" userId="S::galvarez6@miners.utep.edu::e9d335d9-a95e-49d7-94d5-81a713f38dc2" providerId="AD" clId="Web-{783349FE-D1A4-4A71-BE85-F8313BEE765F}" dt="2020-04-08T20:50:01.948" v="1022"/>
          <ac:spMkLst>
            <pc:docMk/>
            <pc:sldMk cId="1969201064" sldId="259"/>
            <ac:spMk id="12" creationId="{4448A83F-83F0-4D5E-926B-031AF8FA4F84}"/>
          </ac:spMkLst>
        </pc:spChg>
        <pc:spChg chg="add del mod">
          <ac:chgData name="Alvarez, Gilbert" userId="S::galvarez6@miners.utep.edu::e9d335d9-a95e-49d7-94d5-81a713f38dc2" providerId="AD" clId="Web-{783349FE-D1A4-4A71-BE85-F8313BEE765F}" dt="2020-04-08T20:50:01.948" v="1021"/>
          <ac:spMkLst>
            <pc:docMk/>
            <pc:sldMk cId="1969201064" sldId="259"/>
            <ac:spMk id="13" creationId="{44EBA075-FDD4-4F60-AECF-F20BEFEE6D4F}"/>
          </ac:spMkLst>
        </pc:spChg>
        <pc:spChg chg="add del mod">
          <ac:chgData name="Alvarez, Gilbert" userId="S::galvarez6@miners.utep.edu::e9d335d9-a95e-49d7-94d5-81a713f38dc2" providerId="AD" clId="Web-{783349FE-D1A4-4A71-BE85-F8313BEE765F}" dt="2020-04-08T20:50:01.948" v="1020"/>
          <ac:spMkLst>
            <pc:docMk/>
            <pc:sldMk cId="1969201064" sldId="259"/>
            <ac:spMk id="14" creationId="{E232AA8E-FC3D-4BD5-8769-70C6376B305A}"/>
          </ac:spMkLst>
        </pc:spChg>
        <pc:picChg chg="add del mod">
          <ac:chgData name="Alvarez, Gilbert" userId="S::galvarez6@miners.utep.edu::e9d335d9-a95e-49d7-94d5-81a713f38dc2" providerId="AD" clId="Web-{783349FE-D1A4-4A71-BE85-F8313BEE765F}" dt="2020-04-08T20:50:01.948" v="1027"/>
          <ac:picMkLst>
            <pc:docMk/>
            <pc:sldMk cId="1969201064" sldId="259"/>
            <ac:picMk id="4" creationId="{4C0ECBAF-97D4-416F-84B7-C7995C68BADB}"/>
          </ac:picMkLst>
        </pc:picChg>
        <pc:picChg chg="add del mod">
          <ac:chgData name="Alvarez, Gilbert" userId="S::galvarez6@miners.utep.edu::e9d335d9-a95e-49d7-94d5-81a713f38dc2" providerId="AD" clId="Web-{783349FE-D1A4-4A71-BE85-F8313BEE765F}" dt="2020-04-08T20:50:01.948" v="1026"/>
          <ac:picMkLst>
            <pc:docMk/>
            <pc:sldMk cId="1969201064" sldId="259"/>
            <ac:picMk id="6" creationId="{AC2A34D2-109F-4717-9042-01957D57E413}"/>
          </ac:picMkLst>
        </pc:picChg>
        <pc:picChg chg="add del mod">
          <ac:chgData name="Alvarez, Gilbert" userId="S::galvarez6@miners.utep.edu::e9d335d9-a95e-49d7-94d5-81a713f38dc2" providerId="AD" clId="Web-{783349FE-D1A4-4A71-BE85-F8313BEE765F}" dt="2020-04-08T20:50:01.948" v="1023"/>
          <ac:picMkLst>
            <pc:docMk/>
            <pc:sldMk cId="1969201064" sldId="259"/>
            <ac:picMk id="10" creationId="{70A56FE6-F3B7-4C63-BB67-56B3337E71BE}"/>
          </ac:picMkLst>
        </pc:picChg>
        <pc:picChg chg="add mod">
          <ac:chgData name="Alvarez, Gilbert" userId="S::galvarez6@miners.utep.edu::e9d335d9-a95e-49d7-94d5-81a713f38dc2" providerId="AD" clId="Web-{783349FE-D1A4-4A71-BE85-F8313BEE765F}" dt="2020-04-08T21:05:24.964" v="1215" actId="1076"/>
          <ac:picMkLst>
            <pc:docMk/>
            <pc:sldMk cId="1969201064" sldId="259"/>
            <ac:picMk id="15" creationId="{551528AC-A223-425A-8534-1CD8949891BA}"/>
          </ac:picMkLst>
        </pc:picChg>
        <pc:picChg chg="add mod">
          <ac:chgData name="Alvarez, Gilbert" userId="S::galvarez6@miners.utep.edu::e9d335d9-a95e-49d7-94d5-81a713f38dc2" providerId="AD" clId="Web-{783349FE-D1A4-4A71-BE85-F8313BEE765F}" dt="2020-04-08T21:07:11.393" v="1227" actId="1076"/>
          <ac:picMkLst>
            <pc:docMk/>
            <pc:sldMk cId="1969201064" sldId="259"/>
            <ac:picMk id="17" creationId="{4B457658-61D2-4021-8CE2-AB4DF3A3D66D}"/>
          </ac:picMkLst>
        </pc:picChg>
        <pc:picChg chg="add mod">
          <ac:chgData name="Alvarez, Gilbert" userId="S::galvarez6@miners.utep.edu::e9d335d9-a95e-49d7-94d5-81a713f38dc2" providerId="AD" clId="Web-{783349FE-D1A4-4A71-BE85-F8313BEE765F}" dt="2020-04-08T21:07:09.877" v="1226" actId="1076"/>
          <ac:picMkLst>
            <pc:docMk/>
            <pc:sldMk cId="1969201064" sldId="259"/>
            <ac:picMk id="19" creationId="{68492DBF-0D25-424C-BCDA-720CBB0540C5}"/>
          </ac:picMkLst>
        </pc:picChg>
        <pc:picChg chg="add mod">
          <ac:chgData name="Alvarez, Gilbert" userId="S::galvarez6@miners.utep.edu::e9d335d9-a95e-49d7-94d5-81a713f38dc2" providerId="AD" clId="Web-{783349FE-D1A4-4A71-BE85-F8313BEE765F}" dt="2020-04-08T21:10:12.764" v="1233" actId="1076"/>
          <ac:picMkLst>
            <pc:docMk/>
            <pc:sldMk cId="1969201064" sldId="259"/>
            <ac:picMk id="21" creationId="{718C37C3-6D4A-43CA-BA0A-9F702E3D1DDF}"/>
          </ac:picMkLst>
        </pc:picChg>
        <pc:picChg chg="add mod">
          <ac:chgData name="Alvarez, Gilbert" userId="S::galvarez6@miners.utep.edu::e9d335d9-a95e-49d7-94d5-81a713f38dc2" providerId="AD" clId="Web-{783349FE-D1A4-4A71-BE85-F8313BEE765F}" dt="2020-04-08T21:10:20.718" v="1237" actId="1076"/>
          <ac:picMkLst>
            <pc:docMk/>
            <pc:sldMk cId="1969201064" sldId="259"/>
            <ac:picMk id="23" creationId="{0BCCBAA1-CE51-4688-A34A-A9B048014046}"/>
          </ac:picMkLst>
        </pc:picChg>
      </pc:sldChg>
      <pc:sldChg chg="addSp delSp modSp">
        <pc:chgData name="Alvarez, Gilbert" userId="S::galvarez6@miners.utep.edu::e9d335d9-a95e-49d7-94d5-81a713f38dc2" providerId="AD" clId="Web-{783349FE-D1A4-4A71-BE85-F8313BEE765F}" dt="2020-04-08T20:51:32.017" v="1060" actId="14100"/>
        <pc:sldMkLst>
          <pc:docMk/>
          <pc:sldMk cId="4009366050" sldId="260"/>
        </pc:sldMkLst>
        <pc:spChg chg="mod">
          <ac:chgData name="Alvarez, Gilbert" userId="S::galvarez6@miners.utep.edu::e9d335d9-a95e-49d7-94d5-81a713f38dc2" providerId="AD" clId="Web-{783349FE-D1A4-4A71-BE85-F8313BEE765F}" dt="2020-04-08T20:51:32.017" v="1060" actId="14100"/>
          <ac:spMkLst>
            <pc:docMk/>
            <pc:sldMk cId="4009366050" sldId="260"/>
            <ac:spMk id="2" creationId="{00A18804-7285-45EE-98C0-531845BEB412}"/>
          </ac:spMkLst>
        </pc:spChg>
        <pc:spChg chg="del mod">
          <ac:chgData name="Alvarez, Gilbert" userId="S::galvarez6@miners.utep.edu::e9d335d9-a95e-49d7-94d5-81a713f38dc2" providerId="AD" clId="Web-{783349FE-D1A4-4A71-BE85-F8313BEE765F}" dt="2020-04-08T20:37:54.258" v="719"/>
          <ac:spMkLst>
            <pc:docMk/>
            <pc:sldMk cId="4009366050" sldId="260"/>
            <ac:spMk id="3" creationId="{819107F1-ED5A-4A3B-B961-60B98157ADF0}"/>
          </ac:spMkLst>
        </pc:spChg>
        <pc:spChg chg="add mod">
          <ac:chgData name="Alvarez, Gilbert" userId="S::galvarez6@miners.utep.edu::e9d335d9-a95e-49d7-94d5-81a713f38dc2" providerId="AD" clId="Web-{783349FE-D1A4-4A71-BE85-F8313BEE765F}" dt="2020-04-08T20:50:33.669" v="1032" actId="1076"/>
          <ac:spMkLst>
            <pc:docMk/>
            <pc:sldMk cId="4009366050" sldId="260"/>
            <ac:spMk id="4" creationId="{7EA95C3E-6D30-4C57-8563-E0D56E6FE1F3}"/>
          </ac:spMkLst>
        </pc:spChg>
        <pc:spChg chg="add">
          <ac:chgData name="Alvarez, Gilbert" userId="S::galvarez6@miners.utep.edu::e9d335d9-a95e-49d7-94d5-81a713f38dc2" providerId="AD" clId="Web-{783349FE-D1A4-4A71-BE85-F8313BEE765F}" dt="2020-04-08T20:50:18.512" v="1029"/>
          <ac:spMkLst>
            <pc:docMk/>
            <pc:sldMk cId="4009366050" sldId="260"/>
            <ac:spMk id="7" creationId="{77C55EB7-2380-474C-AD4C-897FB43CDD48}"/>
          </ac:spMkLst>
        </pc:spChg>
        <pc:spChg chg="add">
          <ac:chgData name="Alvarez, Gilbert" userId="S::galvarez6@miners.utep.edu::e9d335d9-a95e-49d7-94d5-81a713f38dc2" providerId="AD" clId="Web-{783349FE-D1A4-4A71-BE85-F8313BEE765F}" dt="2020-04-08T20:50:18.512" v="1029"/>
          <ac:spMkLst>
            <pc:docMk/>
            <pc:sldMk cId="4009366050" sldId="260"/>
            <ac:spMk id="8" creationId="{BB19FFE3-9632-4080-8345-8B8276124C87}"/>
          </ac:spMkLst>
        </pc:spChg>
        <pc:spChg chg="add">
          <ac:chgData name="Alvarez, Gilbert" userId="S::galvarez6@miners.utep.edu::e9d335d9-a95e-49d7-94d5-81a713f38dc2" providerId="AD" clId="Web-{783349FE-D1A4-4A71-BE85-F8313BEE765F}" dt="2020-04-08T20:50:18.512" v="1029"/>
          <ac:spMkLst>
            <pc:docMk/>
            <pc:sldMk cId="4009366050" sldId="260"/>
            <ac:spMk id="10" creationId="{1E8A9E96-E1A7-4BBB-B82A-B8EA1F346B9F}"/>
          </ac:spMkLst>
        </pc:spChg>
        <pc:spChg chg="add">
          <ac:chgData name="Alvarez, Gilbert" userId="S::galvarez6@miners.utep.edu::e9d335d9-a95e-49d7-94d5-81a713f38dc2" providerId="AD" clId="Web-{783349FE-D1A4-4A71-BE85-F8313BEE765F}" dt="2020-04-08T20:50:18.512" v="1029"/>
          <ac:spMkLst>
            <pc:docMk/>
            <pc:sldMk cId="4009366050" sldId="260"/>
            <ac:spMk id="11" creationId="{EF7B029D-11AF-44D9-8520-4FDCC2E4B795}"/>
          </ac:spMkLst>
        </pc:spChg>
        <pc:spChg chg="add">
          <ac:chgData name="Alvarez, Gilbert" userId="S::galvarez6@miners.utep.edu::e9d335d9-a95e-49d7-94d5-81a713f38dc2" providerId="AD" clId="Web-{783349FE-D1A4-4A71-BE85-F8313BEE765F}" dt="2020-04-08T20:50:18.512" v="1029"/>
          <ac:spMkLst>
            <pc:docMk/>
            <pc:sldMk cId="4009366050" sldId="260"/>
            <ac:spMk id="12" creationId="{15370504-904B-4330-BD28-8AF0D03DAB86}"/>
          </ac:spMkLst>
        </pc:spChg>
        <pc:picChg chg="add">
          <ac:chgData name="Alvarez, Gilbert" userId="S::galvarez6@miners.utep.edu::e9d335d9-a95e-49d7-94d5-81a713f38dc2" providerId="AD" clId="Web-{783349FE-D1A4-4A71-BE85-F8313BEE765F}" dt="2020-04-08T20:50:18.512" v="1029"/>
          <ac:picMkLst>
            <pc:docMk/>
            <pc:sldMk cId="4009366050" sldId="260"/>
            <ac:picMk id="5" creationId="{12A06F1A-21CF-4FFE-83F9-E38217CF0BBB}"/>
          </ac:picMkLst>
        </pc:picChg>
        <pc:picChg chg="add">
          <ac:chgData name="Alvarez, Gilbert" userId="S::galvarez6@miners.utep.edu::e9d335d9-a95e-49d7-94d5-81a713f38dc2" providerId="AD" clId="Web-{783349FE-D1A4-4A71-BE85-F8313BEE765F}" dt="2020-04-08T20:50:18.512" v="1029"/>
          <ac:picMkLst>
            <pc:docMk/>
            <pc:sldMk cId="4009366050" sldId="260"/>
            <ac:picMk id="6" creationId="{F4C33831-8FC8-43DC-9185-7F00570DFC61}"/>
          </ac:picMkLst>
        </pc:picChg>
        <pc:picChg chg="add">
          <ac:chgData name="Alvarez, Gilbert" userId="S::galvarez6@miners.utep.edu::e9d335d9-a95e-49d7-94d5-81a713f38dc2" providerId="AD" clId="Web-{783349FE-D1A4-4A71-BE85-F8313BEE765F}" dt="2020-04-08T20:50:18.512" v="1029"/>
          <ac:picMkLst>
            <pc:docMk/>
            <pc:sldMk cId="4009366050" sldId="260"/>
            <ac:picMk id="9" creationId="{74CBFDB6-047C-45BE-AC59-49609FCD4930}"/>
          </ac:picMkLst>
        </pc:picChg>
      </pc:sldChg>
      <pc:sldChg chg="modSp">
        <pc:chgData name="Alvarez, Gilbert" userId="S::galvarez6@miners.utep.edu::e9d335d9-a95e-49d7-94d5-81a713f38dc2" providerId="AD" clId="Web-{783349FE-D1A4-4A71-BE85-F8313BEE765F}" dt="2020-04-08T21:32:07.869" v="1400" actId="20577"/>
        <pc:sldMkLst>
          <pc:docMk/>
          <pc:sldMk cId="173845136" sldId="262"/>
        </pc:sldMkLst>
        <pc:spChg chg="mod">
          <ac:chgData name="Alvarez, Gilbert" userId="S::galvarez6@miners.utep.edu::e9d335d9-a95e-49d7-94d5-81a713f38dc2" providerId="AD" clId="Web-{783349FE-D1A4-4A71-BE85-F8313BEE765F}" dt="2020-04-08T21:32:07.869" v="1400" actId="20577"/>
          <ac:spMkLst>
            <pc:docMk/>
            <pc:sldMk cId="173845136" sldId="262"/>
            <ac:spMk id="3" creationId="{268C91D4-CFDC-4C0C-8A38-FC8B4E7CAE3F}"/>
          </ac:spMkLst>
        </pc:spChg>
      </pc:sldChg>
      <pc:sldChg chg="modSp">
        <pc:chgData name="Alvarez, Gilbert" userId="S::galvarez6@miners.utep.edu::e9d335d9-a95e-49d7-94d5-81a713f38dc2" providerId="AD" clId="Web-{783349FE-D1A4-4A71-BE85-F8313BEE765F}" dt="2020-04-08T21:02:41.531" v="1155" actId="20577"/>
        <pc:sldMkLst>
          <pc:docMk/>
          <pc:sldMk cId="2006748468" sldId="263"/>
        </pc:sldMkLst>
        <pc:spChg chg="mod">
          <ac:chgData name="Alvarez, Gilbert" userId="S::galvarez6@miners.utep.edu::e9d335d9-a95e-49d7-94d5-81a713f38dc2" providerId="AD" clId="Web-{783349FE-D1A4-4A71-BE85-F8313BEE765F}" dt="2020-04-08T21:02:41.531" v="1155" actId="20577"/>
          <ac:spMkLst>
            <pc:docMk/>
            <pc:sldMk cId="2006748468" sldId="263"/>
            <ac:spMk id="3" creationId="{50598722-8D99-4752-BA1D-93567EE39BBA}"/>
          </ac:spMkLst>
        </pc:spChg>
      </pc:sldChg>
      <pc:sldChg chg="modSp">
        <pc:chgData name="Alvarez, Gilbert" userId="S::galvarez6@miners.utep.edu::e9d335d9-a95e-49d7-94d5-81a713f38dc2" providerId="AD" clId="Web-{783349FE-D1A4-4A71-BE85-F8313BEE765F}" dt="2020-04-08T21:03:28.925" v="1210" actId="14100"/>
        <pc:sldMkLst>
          <pc:docMk/>
          <pc:sldMk cId="2962345721" sldId="264"/>
        </pc:sldMkLst>
        <pc:spChg chg="mod">
          <ac:chgData name="Alvarez, Gilbert" userId="S::galvarez6@miners.utep.edu::e9d335d9-a95e-49d7-94d5-81a713f38dc2" providerId="AD" clId="Web-{783349FE-D1A4-4A71-BE85-F8313BEE765F}" dt="2020-04-08T21:03:28.925" v="1210" actId="14100"/>
          <ac:spMkLst>
            <pc:docMk/>
            <pc:sldMk cId="2962345721" sldId="264"/>
            <ac:spMk id="3" creationId="{91963AFE-A43B-4F38-82C5-36D2AF89730B}"/>
          </ac:spMkLst>
        </pc:spChg>
      </pc:sldChg>
    </pc:docChg>
  </pc:docChgLst>
  <pc:docChgLst>
    <pc:chgData name="Alvarez, Gilbert" userId="S::galvarez6@miners.utep.edu::e9d335d9-a95e-49d7-94d5-81a713f38dc2" providerId="AD" clId="Web-{824F5B52-F535-4F76-932F-A0DFBF6FD954}"/>
    <pc:docChg chg="addSld modSld sldOrd addMainMaster delMainMaster">
      <pc:chgData name="Alvarez, Gilbert" userId="S::galvarez6@miners.utep.edu::e9d335d9-a95e-49d7-94d5-81a713f38dc2" providerId="AD" clId="Web-{824F5B52-F535-4F76-932F-A0DFBF6FD954}" dt="2020-04-08T18:06:14.315" v="712"/>
      <pc:docMkLst>
        <pc:docMk/>
      </pc:docMkLst>
      <pc:sldChg chg="addSp delSp modSp mod setBg modClrScheme delDesignElem chgLayout">
        <pc:chgData name="Alvarez, Gilbert" userId="S::galvarez6@miners.utep.edu::e9d335d9-a95e-49d7-94d5-81a713f38dc2" providerId="AD" clId="Web-{824F5B52-F535-4F76-932F-A0DFBF6FD954}" dt="2020-04-08T17:59:08.784" v="459" actId="14100"/>
        <pc:sldMkLst>
          <pc:docMk/>
          <pc:sldMk cId="109857222" sldId="256"/>
        </pc:sldMkLst>
        <pc:spChg chg="del mod">
          <ac:chgData name="Alvarez, Gilbert" userId="S::galvarez6@miners.utep.edu::e9d335d9-a95e-49d7-94d5-81a713f38dc2" providerId="AD" clId="Web-{824F5B52-F535-4F76-932F-A0DFBF6FD954}" dt="2020-04-08T17:21:32.552" v="33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Alvarez, Gilbert" userId="S::galvarez6@miners.utep.edu::e9d335d9-a95e-49d7-94d5-81a713f38dc2" providerId="AD" clId="Web-{824F5B52-F535-4F76-932F-A0DFBF6FD954}" dt="2020-04-08T17:21:02.568" v="31"/>
          <ac:spMkLst>
            <pc:docMk/>
            <pc:sldMk cId="109857222" sldId="256"/>
            <ac:spMk id="3" creationId="{00000000-0000-0000-0000-000000000000}"/>
          </ac:spMkLst>
        </pc:spChg>
        <pc:spChg chg="add del mod ord">
          <ac:chgData name="Alvarez, Gilbert" userId="S::galvarez6@miners.utep.edu::e9d335d9-a95e-49d7-94d5-81a713f38dc2" providerId="AD" clId="Web-{824F5B52-F535-4F76-932F-A0DFBF6FD954}" dt="2020-04-08T17:31:03.770" v="104"/>
          <ac:spMkLst>
            <pc:docMk/>
            <pc:sldMk cId="109857222" sldId="256"/>
            <ac:spMk id="6" creationId="{BC1352AB-83A2-48E1-BAB4-E5D7FE28BE72}"/>
          </ac:spMkLst>
        </pc:spChg>
        <pc:spChg chg="add del">
          <ac:chgData name="Alvarez, Gilbert" userId="S::galvarez6@miners.utep.edu::e9d335d9-a95e-49d7-94d5-81a713f38dc2" providerId="AD" clId="Web-{824F5B52-F535-4F76-932F-A0DFBF6FD954}" dt="2020-04-08T17:21:56.490" v="36"/>
          <ac:spMkLst>
            <pc:docMk/>
            <pc:sldMk cId="109857222" sldId="256"/>
            <ac:spMk id="9" creationId="{26B4480E-B7FF-4481-890E-043A69AE6FE2}"/>
          </ac:spMkLst>
        </pc:spChg>
        <pc:spChg chg="add del mod">
          <ac:chgData name="Alvarez, Gilbert" userId="S::galvarez6@miners.utep.edu::e9d335d9-a95e-49d7-94d5-81a713f38dc2" providerId="AD" clId="Web-{824F5B52-F535-4F76-932F-A0DFBF6FD954}" dt="2020-04-08T17:36:42.567" v="193"/>
          <ac:spMkLst>
            <pc:docMk/>
            <pc:sldMk cId="109857222" sldId="256"/>
            <ac:spMk id="10" creationId="{30D82806-93D9-41EC-A612-D26615948A5E}"/>
          </ac:spMkLst>
        </pc:spChg>
        <pc:spChg chg="add del">
          <ac:chgData name="Alvarez, Gilbert" userId="S::galvarez6@miners.utep.edu::e9d335d9-a95e-49d7-94d5-81a713f38dc2" providerId="AD" clId="Web-{824F5B52-F535-4F76-932F-A0DFBF6FD954}" dt="2020-04-08T17:21:32.552" v="35"/>
          <ac:spMkLst>
            <pc:docMk/>
            <pc:sldMk cId="109857222" sldId="256"/>
            <ac:spMk id="11" creationId="{64C13BAB-7C00-4D21-A857-E3D41C0A2A66}"/>
          </ac:spMkLst>
        </pc:spChg>
        <pc:spChg chg="add del">
          <ac:chgData name="Alvarez, Gilbert" userId="S::galvarez6@miners.utep.edu::e9d335d9-a95e-49d7-94d5-81a713f38dc2" providerId="AD" clId="Web-{824F5B52-F535-4F76-932F-A0DFBF6FD954}" dt="2020-04-08T17:21:32.552" v="34"/>
          <ac:spMkLst>
            <pc:docMk/>
            <pc:sldMk cId="109857222" sldId="256"/>
            <ac:spMk id="13" creationId="{22C818ED-8AE7-4F62-A257-F746006636AF}"/>
          </ac:spMkLst>
        </pc:spChg>
        <pc:spChg chg="add del">
          <ac:chgData name="Alvarez, Gilbert" userId="S::galvarez6@miners.utep.edu::e9d335d9-a95e-49d7-94d5-81a713f38dc2" providerId="AD" clId="Web-{824F5B52-F535-4F76-932F-A0DFBF6FD954}" dt="2020-04-08T17:21:56.490" v="36"/>
          <ac:spMkLst>
            <pc:docMk/>
            <pc:sldMk cId="109857222" sldId="256"/>
            <ac:spMk id="15" creationId="{1F1FF39A-AC3C-4066-9D4C-519AA22812EA}"/>
          </ac:spMkLst>
        </pc:spChg>
        <pc:spChg chg="add del">
          <ac:chgData name="Alvarez, Gilbert" userId="S::galvarez6@miners.utep.edu::e9d335d9-a95e-49d7-94d5-81a713f38dc2" providerId="AD" clId="Web-{824F5B52-F535-4F76-932F-A0DFBF6FD954}" dt="2020-04-08T17:21:56.490" v="36"/>
          <ac:spMkLst>
            <pc:docMk/>
            <pc:sldMk cId="109857222" sldId="256"/>
            <ac:spMk id="17" creationId="{FDB4AB29-9860-462E-B579-181B5532A46B}"/>
          </ac:spMkLst>
        </pc:spChg>
        <pc:spChg chg="add mod">
          <ac:chgData name="Alvarez, Gilbert" userId="S::galvarez6@miners.utep.edu::e9d335d9-a95e-49d7-94d5-81a713f38dc2" providerId="AD" clId="Web-{824F5B52-F535-4F76-932F-A0DFBF6FD954}" dt="2020-04-08T17:58:59.987" v="454" actId="1076"/>
          <ac:spMkLst>
            <pc:docMk/>
            <pc:sldMk cId="109857222" sldId="256"/>
            <ac:spMk id="19" creationId="{940E6B12-40F3-48E8-8F8E-4AF1A1C0E241}"/>
          </ac:spMkLst>
        </pc:spChg>
        <pc:spChg chg="add mod">
          <ac:chgData name="Alvarez, Gilbert" userId="S::galvarez6@miners.utep.edu::e9d335d9-a95e-49d7-94d5-81a713f38dc2" providerId="AD" clId="Web-{824F5B52-F535-4F76-932F-A0DFBF6FD954}" dt="2020-04-08T17:59:00.003" v="455" actId="1076"/>
          <ac:spMkLst>
            <pc:docMk/>
            <pc:sldMk cId="109857222" sldId="256"/>
            <ac:spMk id="20" creationId="{DE6730DF-C89A-482F-87DF-F4EC1CAC8390}"/>
          </ac:spMkLst>
        </pc:spChg>
        <pc:spChg chg="add mod">
          <ac:chgData name="Alvarez, Gilbert" userId="S::galvarez6@miners.utep.edu::e9d335d9-a95e-49d7-94d5-81a713f38dc2" providerId="AD" clId="Web-{824F5B52-F535-4F76-932F-A0DFBF6FD954}" dt="2020-04-08T17:59:00.003" v="456" actId="1076"/>
          <ac:spMkLst>
            <pc:docMk/>
            <pc:sldMk cId="109857222" sldId="256"/>
            <ac:spMk id="21" creationId="{84BBFB5B-4AEC-4849-8CA9-91CD203FB296}"/>
          </ac:spMkLst>
        </pc:spChg>
        <pc:spChg chg="add del mod">
          <ac:chgData name="Alvarez, Gilbert" userId="S::galvarez6@miners.utep.edu::e9d335d9-a95e-49d7-94d5-81a713f38dc2" providerId="AD" clId="Web-{824F5B52-F535-4F76-932F-A0DFBF6FD954}" dt="2020-04-08T17:50:15.472" v="279"/>
          <ac:spMkLst>
            <pc:docMk/>
            <pc:sldMk cId="109857222" sldId="256"/>
            <ac:spMk id="24" creationId="{A967B626-FDA7-4EA9-939A-2CB9F47B9E29}"/>
          </ac:spMkLst>
        </pc:spChg>
        <pc:spChg chg="add del mod ord">
          <ac:chgData name="Alvarez, Gilbert" userId="S::galvarez6@miners.utep.edu::e9d335d9-a95e-49d7-94d5-81a713f38dc2" providerId="AD" clId="Web-{824F5B52-F535-4F76-932F-A0DFBF6FD954}" dt="2020-04-08T17:54:21.112" v="321"/>
          <ac:spMkLst>
            <pc:docMk/>
            <pc:sldMk cId="109857222" sldId="256"/>
            <ac:spMk id="27" creationId="{62C019E3-72D3-4CEE-B738-C577F68847B4}"/>
          </ac:spMkLst>
        </pc:spChg>
        <pc:spChg chg="add mod">
          <ac:chgData name="Alvarez, Gilbert" userId="S::galvarez6@miners.utep.edu::e9d335d9-a95e-49d7-94d5-81a713f38dc2" providerId="AD" clId="Web-{824F5B52-F535-4F76-932F-A0DFBF6FD954}" dt="2020-04-08T17:59:00.018" v="458" actId="1076"/>
          <ac:spMkLst>
            <pc:docMk/>
            <pc:sldMk cId="109857222" sldId="256"/>
            <ac:spMk id="29" creationId="{39469A0C-EF89-4921-91F6-9DFF7A29F1A0}"/>
          </ac:spMkLst>
        </pc:spChg>
        <pc:picChg chg="add del">
          <ac:chgData name="Alvarez, Gilbert" userId="S::galvarez6@miners.utep.edu::e9d335d9-a95e-49d7-94d5-81a713f38dc2" providerId="AD" clId="Web-{824F5B52-F535-4F76-932F-A0DFBF6FD954}" dt="2020-04-08T17:21:27.083" v="32"/>
          <ac:picMkLst>
            <pc:docMk/>
            <pc:sldMk cId="109857222" sldId="256"/>
            <ac:picMk id="4" creationId="{2FA35622-474A-4A03-AF1F-26F1A39DC4EA}"/>
          </ac:picMkLst>
        </pc:picChg>
        <pc:picChg chg="add del">
          <ac:chgData name="Alvarez, Gilbert" userId="S::galvarez6@miners.utep.edu::e9d335d9-a95e-49d7-94d5-81a713f38dc2" providerId="AD" clId="Web-{824F5B52-F535-4F76-932F-A0DFBF6FD954}" dt="2020-04-08T17:28:06.895" v="40"/>
          <ac:picMkLst>
            <pc:docMk/>
            <pc:sldMk cId="109857222" sldId="256"/>
            <ac:picMk id="8" creationId="{25EE2185-2304-47F2-BC0E-01DA138FF0C1}"/>
          </ac:picMkLst>
        </pc:picChg>
        <pc:picChg chg="add del mod">
          <ac:chgData name="Alvarez, Gilbert" userId="S::galvarez6@miners.utep.edu::e9d335d9-a95e-49d7-94d5-81a713f38dc2" providerId="AD" clId="Web-{824F5B52-F535-4F76-932F-A0DFBF6FD954}" dt="2020-04-08T17:32:14.051" v="116"/>
          <ac:picMkLst>
            <pc:docMk/>
            <pc:sldMk cId="109857222" sldId="256"/>
            <ac:picMk id="12" creationId="{F6BE6D4D-FE73-4FD2-95E1-C767B99E2007}"/>
          </ac:picMkLst>
        </pc:picChg>
        <pc:picChg chg="add del mod">
          <ac:chgData name="Alvarez, Gilbert" userId="S::galvarez6@miners.utep.edu::e9d335d9-a95e-49d7-94d5-81a713f38dc2" providerId="AD" clId="Web-{824F5B52-F535-4F76-932F-A0DFBF6FD954}" dt="2020-04-08T17:36:40.379" v="192"/>
          <ac:picMkLst>
            <pc:docMk/>
            <pc:sldMk cId="109857222" sldId="256"/>
            <ac:picMk id="16" creationId="{EE4D2335-C609-4510-8AE7-C1F03A0B0EB0}"/>
          </ac:picMkLst>
        </pc:picChg>
        <pc:picChg chg="add del mod ord">
          <ac:chgData name="Alvarez, Gilbert" userId="S::galvarez6@miners.utep.edu::e9d335d9-a95e-49d7-94d5-81a713f38dc2" providerId="AD" clId="Web-{824F5B52-F535-4F76-932F-A0DFBF6FD954}" dt="2020-04-08T17:50:08.800" v="278"/>
          <ac:picMkLst>
            <pc:docMk/>
            <pc:sldMk cId="109857222" sldId="256"/>
            <ac:picMk id="22" creationId="{5940E1EA-3A9D-4B47-81F9-868EAAE24C04}"/>
          </ac:picMkLst>
        </pc:picChg>
        <pc:picChg chg="add mod ord">
          <ac:chgData name="Alvarez, Gilbert" userId="S::galvarez6@miners.utep.edu::e9d335d9-a95e-49d7-94d5-81a713f38dc2" providerId="AD" clId="Web-{824F5B52-F535-4F76-932F-A0DFBF6FD954}" dt="2020-04-08T17:59:08.784" v="459" actId="14100"/>
          <ac:picMkLst>
            <pc:docMk/>
            <pc:sldMk cId="109857222" sldId="256"/>
            <ac:picMk id="25" creationId="{9365CDBB-7479-4686-9D4B-42AB09A06208}"/>
          </ac:picMkLst>
        </pc:picChg>
        <pc:cxnChg chg="add mod">
          <ac:chgData name="Alvarez, Gilbert" userId="S::galvarez6@miners.utep.edu::e9d335d9-a95e-49d7-94d5-81a713f38dc2" providerId="AD" clId="Web-{824F5B52-F535-4F76-932F-A0DFBF6FD954}" dt="2020-04-08T17:59:00.003" v="457" actId="1076"/>
          <ac:cxnSpMkLst>
            <pc:docMk/>
            <pc:sldMk cId="109857222" sldId="256"/>
            <ac:cxnSpMk id="28" creationId="{3D7FB68E-37FE-48B4-BDEC-AFFC89DD5AFF}"/>
          </ac:cxnSpMkLst>
        </pc:cxnChg>
      </pc:sldChg>
      <pc:sldChg chg="modSp new">
        <pc:chgData name="Alvarez, Gilbert" userId="S::galvarez6@miners.utep.edu::e9d335d9-a95e-49d7-94d5-81a713f38dc2" providerId="AD" clId="Web-{824F5B52-F535-4F76-932F-A0DFBF6FD954}" dt="2020-04-08T18:01:20.346" v="494" actId="20577"/>
        <pc:sldMkLst>
          <pc:docMk/>
          <pc:sldMk cId="1084950763" sldId="257"/>
        </pc:sldMkLst>
        <pc:spChg chg="mod">
          <ac:chgData name="Alvarez, Gilbert" userId="S::galvarez6@miners.utep.edu::e9d335d9-a95e-49d7-94d5-81a713f38dc2" providerId="AD" clId="Web-{824F5B52-F535-4F76-932F-A0DFBF6FD954}" dt="2020-04-08T18:01:20.346" v="494" actId="20577"/>
          <ac:spMkLst>
            <pc:docMk/>
            <pc:sldMk cId="1084950763" sldId="257"/>
            <ac:spMk id="2" creationId="{9CF1D2A1-97D9-452C-BCA8-9438228148F2}"/>
          </ac:spMkLst>
        </pc:spChg>
      </pc:sldChg>
      <pc:sldChg chg="modSp new">
        <pc:chgData name="Alvarez, Gilbert" userId="S::galvarez6@miners.utep.edu::e9d335d9-a95e-49d7-94d5-81a713f38dc2" providerId="AD" clId="Web-{824F5B52-F535-4F76-932F-A0DFBF6FD954}" dt="2020-04-08T18:02:03.924" v="512" actId="20577"/>
        <pc:sldMkLst>
          <pc:docMk/>
          <pc:sldMk cId="915489081" sldId="258"/>
        </pc:sldMkLst>
        <pc:spChg chg="mod">
          <ac:chgData name="Alvarez, Gilbert" userId="S::galvarez6@miners.utep.edu::e9d335d9-a95e-49d7-94d5-81a713f38dc2" providerId="AD" clId="Web-{824F5B52-F535-4F76-932F-A0DFBF6FD954}" dt="2020-04-08T18:02:03.924" v="512" actId="20577"/>
          <ac:spMkLst>
            <pc:docMk/>
            <pc:sldMk cId="915489081" sldId="258"/>
            <ac:spMk id="2" creationId="{8BC3FE9E-5DC9-4FEF-9AF3-2D90EAAE1080}"/>
          </ac:spMkLst>
        </pc:spChg>
      </pc:sldChg>
      <pc:sldChg chg="modSp add replId">
        <pc:chgData name="Alvarez, Gilbert" userId="S::galvarez6@miners.utep.edu::e9d335d9-a95e-49d7-94d5-81a713f38dc2" providerId="AD" clId="Web-{824F5B52-F535-4F76-932F-A0DFBF6FD954}" dt="2020-04-08T18:02:38.159" v="545" actId="20577"/>
        <pc:sldMkLst>
          <pc:docMk/>
          <pc:sldMk cId="1969201064" sldId="259"/>
        </pc:sldMkLst>
        <pc:spChg chg="mod">
          <ac:chgData name="Alvarez, Gilbert" userId="S::galvarez6@miners.utep.edu::e9d335d9-a95e-49d7-94d5-81a713f38dc2" providerId="AD" clId="Web-{824F5B52-F535-4F76-932F-A0DFBF6FD954}" dt="2020-04-08T18:02:38.159" v="545" actId="20577"/>
          <ac:spMkLst>
            <pc:docMk/>
            <pc:sldMk cId="1969201064" sldId="259"/>
            <ac:spMk id="2" creationId="{8BC3FE9E-5DC9-4FEF-9AF3-2D90EAAE1080}"/>
          </ac:spMkLst>
        </pc:spChg>
      </pc:sldChg>
      <pc:sldChg chg="modSp new">
        <pc:chgData name="Alvarez, Gilbert" userId="S::galvarez6@miners.utep.edu::e9d335d9-a95e-49d7-94d5-81a713f38dc2" providerId="AD" clId="Web-{824F5B52-F535-4F76-932F-A0DFBF6FD954}" dt="2020-04-08T18:03:11.596" v="587" actId="20577"/>
        <pc:sldMkLst>
          <pc:docMk/>
          <pc:sldMk cId="4009366050" sldId="260"/>
        </pc:sldMkLst>
        <pc:spChg chg="mod">
          <ac:chgData name="Alvarez, Gilbert" userId="S::galvarez6@miners.utep.edu::e9d335d9-a95e-49d7-94d5-81a713f38dc2" providerId="AD" clId="Web-{824F5B52-F535-4F76-932F-A0DFBF6FD954}" dt="2020-04-08T18:03:11.596" v="587" actId="20577"/>
          <ac:spMkLst>
            <pc:docMk/>
            <pc:sldMk cId="4009366050" sldId="260"/>
            <ac:spMk id="2" creationId="{00A18804-7285-45EE-98C0-531845BEB412}"/>
          </ac:spMkLst>
        </pc:spChg>
      </pc:sldChg>
      <pc:sldChg chg="modSp new">
        <pc:chgData name="Alvarez, Gilbert" userId="S::galvarez6@miners.utep.edu::e9d335d9-a95e-49d7-94d5-81a713f38dc2" providerId="AD" clId="Web-{824F5B52-F535-4F76-932F-A0DFBF6FD954}" dt="2020-04-08T18:03:36.924" v="611" actId="20577"/>
        <pc:sldMkLst>
          <pc:docMk/>
          <pc:sldMk cId="1886931010" sldId="261"/>
        </pc:sldMkLst>
        <pc:spChg chg="mod">
          <ac:chgData name="Alvarez, Gilbert" userId="S::galvarez6@miners.utep.edu::e9d335d9-a95e-49d7-94d5-81a713f38dc2" providerId="AD" clId="Web-{824F5B52-F535-4F76-932F-A0DFBF6FD954}" dt="2020-04-08T18:03:36.924" v="611" actId="20577"/>
          <ac:spMkLst>
            <pc:docMk/>
            <pc:sldMk cId="1886931010" sldId="261"/>
            <ac:spMk id="2" creationId="{75B8AA44-AAF5-4CB7-AA32-BD30C8B8ADBD}"/>
          </ac:spMkLst>
        </pc:spChg>
      </pc:sldChg>
      <pc:sldChg chg="modSp new">
        <pc:chgData name="Alvarez, Gilbert" userId="S::galvarez6@miners.utep.edu::e9d335d9-a95e-49d7-94d5-81a713f38dc2" providerId="AD" clId="Web-{824F5B52-F535-4F76-932F-A0DFBF6FD954}" dt="2020-04-08T18:04:13.924" v="654" actId="20577"/>
        <pc:sldMkLst>
          <pc:docMk/>
          <pc:sldMk cId="173845136" sldId="262"/>
        </pc:sldMkLst>
        <pc:spChg chg="mod">
          <ac:chgData name="Alvarez, Gilbert" userId="S::galvarez6@miners.utep.edu::e9d335d9-a95e-49d7-94d5-81a713f38dc2" providerId="AD" clId="Web-{824F5B52-F535-4F76-932F-A0DFBF6FD954}" dt="2020-04-08T18:04:13.924" v="654" actId="20577"/>
          <ac:spMkLst>
            <pc:docMk/>
            <pc:sldMk cId="173845136" sldId="262"/>
            <ac:spMk id="2" creationId="{77E8AD55-D515-4CC6-B8F1-1F2B17304931}"/>
          </ac:spMkLst>
        </pc:spChg>
      </pc:sldChg>
      <pc:sldChg chg="modSp new">
        <pc:chgData name="Alvarez, Gilbert" userId="S::galvarez6@miners.utep.edu::e9d335d9-a95e-49d7-94d5-81a713f38dc2" providerId="AD" clId="Web-{824F5B52-F535-4F76-932F-A0DFBF6FD954}" dt="2020-04-08T18:04:42.752" v="678" actId="20577"/>
        <pc:sldMkLst>
          <pc:docMk/>
          <pc:sldMk cId="2006748468" sldId="263"/>
        </pc:sldMkLst>
        <pc:spChg chg="mod">
          <ac:chgData name="Alvarez, Gilbert" userId="S::galvarez6@miners.utep.edu::e9d335d9-a95e-49d7-94d5-81a713f38dc2" providerId="AD" clId="Web-{824F5B52-F535-4F76-932F-A0DFBF6FD954}" dt="2020-04-08T18:04:42.752" v="678" actId="20577"/>
          <ac:spMkLst>
            <pc:docMk/>
            <pc:sldMk cId="2006748468" sldId="263"/>
            <ac:spMk id="2" creationId="{A42E319B-C948-4228-98DC-8C98F1C5C91A}"/>
          </ac:spMkLst>
        </pc:spChg>
      </pc:sldChg>
      <pc:sldChg chg="modSp new">
        <pc:chgData name="Alvarez, Gilbert" userId="S::galvarez6@miners.utep.edu::e9d335d9-a95e-49d7-94d5-81a713f38dc2" providerId="AD" clId="Web-{824F5B52-F535-4F76-932F-A0DFBF6FD954}" dt="2020-04-08T18:04:51.268" v="689" actId="20577"/>
        <pc:sldMkLst>
          <pc:docMk/>
          <pc:sldMk cId="2962345721" sldId="264"/>
        </pc:sldMkLst>
        <pc:spChg chg="mod">
          <ac:chgData name="Alvarez, Gilbert" userId="S::galvarez6@miners.utep.edu::e9d335d9-a95e-49d7-94d5-81a713f38dc2" providerId="AD" clId="Web-{824F5B52-F535-4F76-932F-A0DFBF6FD954}" dt="2020-04-08T18:04:51.268" v="689" actId="20577"/>
          <ac:spMkLst>
            <pc:docMk/>
            <pc:sldMk cId="2962345721" sldId="264"/>
            <ac:spMk id="2" creationId="{88E6E96E-9F7E-4EBB-A6BB-F266856F7FF5}"/>
          </ac:spMkLst>
        </pc:spChg>
      </pc:sldChg>
      <pc:sldChg chg="delSp modSp new ord">
        <pc:chgData name="Alvarez, Gilbert" userId="S::galvarez6@miners.utep.edu::e9d335d9-a95e-49d7-94d5-81a713f38dc2" providerId="AD" clId="Web-{824F5B52-F535-4F76-932F-A0DFBF6FD954}" dt="2020-04-08T18:06:14.315" v="712"/>
        <pc:sldMkLst>
          <pc:docMk/>
          <pc:sldMk cId="4048931742" sldId="265"/>
        </pc:sldMkLst>
        <pc:spChg chg="mod">
          <ac:chgData name="Alvarez, Gilbert" userId="S::galvarez6@miners.utep.edu::e9d335d9-a95e-49d7-94d5-81a713f38dc2" providerId="AD" clId="Web-{824F5B52-F535-4F76-932F-A0DFBF6FD954}" dt="2020-04-08T18:06:00.283" v="710" actId="1076"/>
          <ac:spMkLst>
            <pc:docMk/>
            <pc:sldMk cId="4048931742" sldId="265"/>
            <ac:spMk id="2" creationId="{98E5BF7B-9772-4E04-B34B-B32804FC2C4C}"/>
          </ac:spMkLst>
        </pc:spChg>
        <pc:spChg chg="del">
          <ac:chgData name="Alvarez, Gilbert" userId="S::galvarez6@miners.utep.edu::e9d335d9-a95e-49d7-94d5-81a713f38dc2" providerId="AD" clId="Web-{824F5B52-F535-4F76-932F-A0DFBF6FD954}" dt="2020-04-08T18:05:53.565" v="709"/>
          <ac:spMkLst>
            <pc:docMk/>
            <pc:sldMk cId="4048931742" sldId="265"/>
            <ac:spMk id="3" creationId="{4EC3CC8D-B4C8-4050-908E-5D36E1B2ACC5}"/>
          </ac:spMkLst>
        </pc:spChg>
      </pc:sldChg>
      <pc:sldMasterChg chg="del delSldLayout">
        <pc:chgData name="Alvarez, Gilbert" userId="S::galvarez6@miners.utep.edu::e9d335d9-a95e-49d7-94d5-81a713f38dc2" providerId="AD" clId="Web-{824F5B52-F535-4F76-932F-A0DFBF6FD954}" dt="2020-04-08T17:20:07.115" v="28"/>
        <pc:sldMasterMkLst>
          <pc:docMk/>
          <pc:sldMasterMk cId="2460954070" sldId="2147483660"/>
        </pc:sldMasterMkLst>
        <pc:sldLayoutChg chg="del">
          <pc:chgData name="Alvarez, Gilbert" userId="S::galvarez6@miners.utep.edu::e9d335d9-a95e-49d7-94d5-81a713f38dc2" providerId="AD" clId="Web-{824F5B52-F535-4F76-932F-A0DFBF6FD954}" dt="2020-04-08T17:20:07.115" v="28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lvarez, Gilbert" userId="S::galvarez6@miners.utep.edu::e9d335d9-a95e-49d7-94d5-81a713f38dc2" providerId="AD" clId="Web-{824F5B52-F535-4F76-932F-A0DFBF6FD954}" dt="2020-04-08T17:20:07.115" v="28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lvarez, Gilbert" userId="S::galvarez6@miners.utep.edu::e9d335d9-a95e-49d7-94d5-81a713f38dc2" providerId="AD" clId="Web-{824F5B52-F535-4F76-932F-A0DFBF6FD954}" dt="2020-04-08T17:20:07.115" v="28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lvarez, Gilbert" userId="S::galvarez6@miners.utep.edu::e9d335d9-a95e-49d7-94d5-81a713f38dc2" providerId="AD" clId="Web-{824F5B52-F535-4F76-932F-A0DFBF6FD954}" dt="2020-04-08T17:20:07.115" v="28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lvarez, Gilbert" userId="S::galvarez6@miners.utep.edu::e9d335d9-a95e-49d7-94d5-81a713f38dc2" providerId="AD" clId="Web-{824F5B52-F535-4F76-932F-A0DFBF6FD954}" dt="2020-04-08T17:20:07.115" v="28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lvarez, Gilbert" userId="S::galvarez6@miners.utep.edu::e9d335d9-a95e-49d7-94d5-81a713f38dc2" providerId="AD" clId="Web-{824F5B52-F535-4F76-932F-A0DFBF6FD954}" dt="2020-04-08T17:20:07.115" v="28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lvarez, Gilbert" userId="S::galvarez6@miners.utep.edu::e9d335d9-a95e-49d7-94d5-81a713f38dc2" providerId="AD" clId="Web-{824F5B52-F535-4F76-932F-A0DFBF6FD954}" dt="2020-04-08T17:20:07.115" v="28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lvarez, Gilbert" userId="S::galvarez6@miners.utep.edu::e9d335d9-a95e-49d7-94d5-81a713f38dc2" providerId="AD" clId="Web-{824F5B52-F535-4F76-932F-A0DFBF6FD954}" dt="2020-04-08T17:20:07.115" v="28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lvarez, Gilbert" userId="S::galvarez6@miners.utep.edu::e9d335d9-a95e-49d7-94d5-81a713f38dc2" providerId="AD" clId="Web-{824F5B52-F535-4F76-932F-A0DFBF6FD954}" dt="2020-04-08T17:20:07.115" v="28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lvarez, Gilbert" userId="S::galvarez6@miners.utep.edu::e9d335d9-a95e-49d7-94d5-81a713f38dc2" providerId="AD" clId="Web-{824F5B52-F535-4F76-932F-A0DFBF6FD954}" dt="2020-04-08T17:20:07.115" v="28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lvarez, Gilbert" userId="S::galvarez6@miners.utep.edu::e9d335d9-a95e-49d7-94d5-81a713f38dc2" providerId="AD" clId="Web-{824F5B52-F535-4F76-932F-A0DFBF6FD954}" dt="2020-04-08T17:20:07.115" v="2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Alvarez, Gilbert" userId="S::galvarez6@miners.utep.edu::e9d335d9-a95e-49d7-94d5-81a713f38dc2" providerId="AD" clId="Web-{824F5B52-F535-4F76-932F-A0DFBF6FD954}" dt="2020-04-08T17:21:56.490" v="36"/>
        <pc:sldMasterMkLst>
          <pc:docMk/>
          <pc:sldMasterMk cId="1699987148" sldId="2147483718"/>
        </pc:sldMasterMkLst>
        <pc:sldLayoutChg chg="add del">
          <pc:chgData name="Alvarez, Gilbert" userId="S::galvarez6@miners.utep.edu::e9d335d9-a95e-49d7-94d5-81a713f38dc2" providerId="AD" clId="Web-{824F5B52-F535-4F76-932F-A0DFBF6FD954}" dt="2020-04-08T17:21:56.490" v="36"/>
          <pc:sldLayoutMkLst>
            <pc:docMk/>
            <pc:sldMasterMk cId="1699987148" sldId="2147483718"/>
            <pc:sldLayoutMk cId="2426812544" sldId="2147483707"/>
          </pc:sldLayoutMkLst>
        </pc:sldLayoutChg>
        <pc:sldLayoutChg chg="add del">
          <pc:chgData name="Alvarez, Gilbert" userId="S::galvarez6@miners.utep.edu::e9d335d9-a95e-49d7-94d5-81a713f38dc2" providerId="AD" clId="Web-{824F5B52-F535-4F76-932F-A0DFBF6FD954}" dt="2020-04-08T17:21:56.490" v="36"/>
          <pc:sldLayoutMkLst>
            <pc:docMk/>
            <pc:sldMasterMk cId="1699987148" sldId="2147483718"/>
            <pc:sldLayoutMk cId="2387780213" sldId="2147483708"/>
          </pc:sldLayoutMkLst>
        </pc:sldLayoutChg>
        <pc:sldLayoutChg chg="add del">
          <pc:chgData name="Alvarez, Gilbert" userId="S::galvarez6@miners.utep.edu::e9d335d9-a95e-49d7-94d5-81a713f38dc2" providerId="AD" clId="Web-{824F5B52-F535-4F76-932F-A0DFBF6FD954}" dt="2020-04-08T17:21:56.490" v="36"/>
          <pc:sldLayoutMkLst>
            <pc:docMk/>
            <pc:sldMasterMk cId="1699987148" sldId="2147483718"/>
            <pc:sldLayoutMk cId="523019431" sldId="2147483709"/>
          </pc:sldLayoutMkLst>
        </pc:sldLayoutChg>
        <pc:sldLayoutChg chg="add del">
          <pc:chgData name="Alvarez, Gilbert" userId="S::galvarez6@miners.utep.edu::e9d335d9-a95e-49d7-94d5-81a713f38dc2" providerId="AD" clId="Web-{824F5B52-F535-4F76-932F-A0DFBF6FD954}" dt="2020-04-08T17:21:56.490" v="36"/>
          <pc:sldLayoutMkLst>
            <pc:docMk/>
            <pc:sldMasterMk cId="1699987148" sldId="2147483718"/>
            <pc:sldLayoutMk cId="198284274" sldId="2147483710"/>
          </pc:sldLayoutMkLst>
        </pc:sldLayoutChg>
        <pc:sldLayoutChg chg="add del">
          <pc:chgData name="Alvarez, Gilbert" userId="S::galvarez6@miners.utep.edu::e9d335d9-a95e-49d7-94d5-81a713f38dc2" providerId="AD" clId="Web-{824F5B52-F535-4F76-932F-A0DFBF6FD954}" dt="2020-04-08T17:21:56.490" v="36"/>
          <pc:sldLayoutMkLst>
            <pc:docMk/>
            <pc:sldMasterMk cId="1699987148" sldId="2147483718"/>
            <pc:sldLayoutMk cId="4172083806" sldId="2147483711"/>
          </pc:sldLayoutMkLst>
        </pc:sldLayoutChg>
        <pc:sldLayoutChg chg="add del">
          <pc:chgData name="Alvarez, Gilbert" userId="S::galvarez6@miners.utep.edu::e9d335d9-a95e-49d7-94d5-81a713f38dc2" providerId="AD" clId="Web-{824F5B52-F535-4F76-932F-A0DFBF6FD954}" dt="2020-04-08T17:21:56.490" v="36"/>
          <pc:sldLayoutMkLst>
            <pc:docMk/>
            <pc:sldMasterMk cId="1699987148" sldId="2147483718"/>
            <pc:sldLayoutMk cId="3226210373" sldId="2147483712"/>
          </pc:sldLayoutMkLst>
        </pc:sldLayoutChg>
        <pc:sldLayoutChg chg="add del">
          <pc:chgData name="Alvarez, Gilbert" userId="S::galvarez6@miners.utep.edu::e9d335d9-a95e-49d7-94d5-81a713f38dc2" providerId="AD" clId="Web-{824F5B52-F535-4F76-932F-A0DFBF6FD954}" dt="2020-04-08T17:21:56.490" v="36"/>
          <pc:sldLayoutMkLst>
            <pc:docMk/>
            <pc:sldMasterMk cId="1699987148" sldId="2147483718"/>
            <pc:sldLayoutMk cId="4290894025" sldId="2147483713"/>
          </pc:sldLayoutMkLst>
        </pc:sldLayoutChg>
        <pc:sldLayoutChg chg="add del">
          <pc:chgData name="Alvarez, Gilbert" userId="S::galvarez6@miners.utep.edu::e9d335d9-a95e-49d7-94d5-81a713f38dc2" providerId="AD" clId="Web-{824F5B52-F535-4F76-932F-A0DFBF6FD954}" dt="2020-04-08T17:21:56.490" v="36"/>
          <pc:sldLayoutMkLst>
            <pc:docMk/>
            <pc:sldMasterMk cId="1699987148" sldId="2147483718"/>
            <pc:sldLayoutMk cId="321388898" sldId="2147483714"/>
          </pc:sldLayoutMkLst>
        </pc:sldLayoutChg>
        <pc:sldLayoutChg chg="add del">
          <pc:chgData name="Alvarez, Gilbert" userId="S::galvarez6@miners.utep.edu::e9d335d9-a95e-49d7-94d5-81a713f38dc2" providerId="AD" clId="Web-{824F5B52-F535-4F76-932F-A0DFBF6FD954}" dt="2020-04-08T17:21:56.490" v="36"/>
          <pc:sldLayoutMkLst>
            <pc:docMk/>
            <pc:sldMasterMk cId="1699987148" sldId="2147483718"/>
            <pc:sldLayoutMk cId="4038580278" sldId="2147483715"/>
          </pc:sldLayoutMkLst>
        </pc:sldLayoutChg>
        <pc:sldLayoutChg chg="add del">
          <pc:chgData name="Alvarez, Gilbert" userId="S::galvarez6@miners.utep.edu::e9d335d9-a95e-49d7-94d5-81a713f38dc2" providerId="AD" clId="Web-{824F5B52-F535-4F76-932F-A0DFBF6FD954}" dt="2020-04-08T17:21:56.490" v="36"/>
          <pc:sldLayoutMkLst>
            <pc:docMk/>
            <pc:sldMasterMk cId="1699987148" sldId="2147483718"/>
            <pc:sldLayoutMk cId="3201068155" sldId="2147483716"/>
          </pc:sldLayoutMkLst>
        </pc:sldLayoutChg>
        <pc:sldLayoutChg chg="add del">
          <pc:chgData name="Alvarez, Gilbert" userId="S::galvarez6@miners.utep.edu::e9d335d9-a95e-49d7-94d5-81a713f38dc2" providerId="AD" clId="Web-{824F5B52-F535-4F76-932F-A0DFBF6FD954}" dt="2020-04-08T17:21:56.490" v="36"/>
          <pc:sldLayoutMkLst>
            <pc:docMk/>
            <pc:sldMasterMk cId="1699987148" sldId="2147483718"/>
            <pc:sldLayoutMk cId="767319508" sldId="2147483717"/>
          </pc:sldLayoutMkLst>
        </pc:sldLayoutChg>
      </pc:sldMasterChg>
      <pc:sldMasterChg chg="add del addSldLayout delSldLayout modSldLayout">
        <pc:chgData name="Alvarez, Gilbert" userId="S::galvarez6@miners.utep.edu::e9d335d9-a95e-49d7-94d5-81a713f38dc2" providerId="AD" clId="Web-{824F5B52-F535-4F76-932F-A0DFBF6FD954}" dt="2020-04-08T17:22:15.755" v="37"/>
        <pc:sldMasterMkLst>
          <pc:docMk/>
          <pc:sldMasterMk cId="640161912" sldId="2147483719"/>
        </pc:sldMasterMkLst>
        <pc:sldLayoutChg chg="add del mod replId">
          <pc:chgData name="Alvarez, Gilbert" userId="S::galvarez6@miners.utep.edu::e9d335d9-a95e-49d7-94d5-81a713f38dc2" providerId="AD" clId="Web-{824F5B52-F535-4F76-932F-A0DFBF6FD954}" dt="2020-04-08T17:22:15.755" v="37"/>
          <pc:sldLayoutMkLst>
            <pc:docMk/>
            <pc:sldMasterMk cId="640161912" sldId="2147483719"/>
            <pc:sldLayoutMk cId="2370489559" sldId="2147483720"/>
          </pc:sldLayoutMkLst>
        </pc:sldLayoutChg>
        <pc:sldLayoutChg chg="add del mod replId">
          <pc:chgData name="Alvarez, Gilbert" userId="S::galvarez6@miners.utep.edu::e9d335d9-a95e-49d7-94d5-81a713f38dc2" providerId="AD" clId="Web-{824F5B52-F535-4F76-932F-A0DFBF6FD954}" dt="2020-04-08T17:22:15.755" v="37"/>
          <pc:sldLayoutMkLst>
            <pc:docMk/>
            <pc:sldMasterMk cId="640161912" sldId="2147483719"/>
            <pc:sldLayoutMk cId="1428178674" sldId="2147483721"/>
          </pc:sldLayoutMkLst>
        </pc:sldLayoutChg>
        <pc:sldLayoutChg chg="add del mod replId">
          <pc:chgData name="Alvarez, Gilbert" userId="S::galvarez6@miners.utep.edu::e9d335d9-a95e-49d7-94d5-81a713f38dc2" providerId="AD" clId="Web-{824F5B52-F535-4F76-932F-A0DFBF6FD954}" dt="2020-04-08T17:22:15.755" v="37"/>
          <pc:sldLayoutMkLst>
            <pc:docMk/>
            <pc:sldMasterMk cId="640161912" sldId="2147483719"/>
            <pc:sldLayoutMk cId="2673777088" sldId="2147483722"/>
          </pc:sldLayoutMkLst>
        </pc:sldLayoutChg>
        <pc:sldLayoutChg chg="add del mod replId">
          <pc:chgData name="Alvarez, Gilbert" userId="S::galvarez6@miners.utep.edu::e9d335d9-a95e-49d7-94d5-81a713f38dc2" providerId="AD" clId="Web-{824F5B52-F535-4F76-932F-A0DFBF6FD954}" dt="2020-04-08T17:22:15.755" v="37"/>
          <pc:sldLayoutMkLst>
            <pc:docMk/>
            <pc:sldMasterMk cId="640161912" sldId="2147483719"/>
            <pc:sldLayoutMk cId="2243051032" sldId="2147483723"/>
          </pc:sldLayoutMkLst>
        </pc:sldLayoutChg>
        <pc:sldLayoutChg chg="add del mod replId">
          <pc:chgData name="Alvarez, Gilbert" userId="S::galvarez6@miners.utep.edu::e9d335d9-a95e-49d7-94d5-81a713f38dc2" providerId="AD" clId="Web-{824F5B52-F535-4F76-932F-A0DFBF6FD954}" dt="2020-04-08T17:22:15.755" v="37"/>
          <pc:sldLayoutMkLst>
            <pc:docMk/>
            <pc:sldMasterMk cId="640161912" sldId="2147483719"/>
            <pc:sldLayoutMk cId="1909645882" sldId="2147483724"/>
          </pc:sldLayoutMkLst>
        </pc:sldLayoutChg>
        <pc:sldLayoutChg chg="add del mod replId">
          <pc:chgData name="Alvarez, Gilbert" userId="S::galvarez6@miners.utep.edu::e9d335d9-a95e-49d7-94d5-81a713f38dc2" providerId="AD" clId="Web-{824F5B52-F535-4F76-932F-A0DFBF6FD954}" dt="2020-04-08T17:22:15.755" v="37"/>
          <pc:sldLayoutMkLst>
            <pc:docMk/>
            <pc:sldMasterMk cId="640161912" sldId="2147483719"/>
            <pc:sldLayoutMk cId="1281623496" sldId="2147483725"/>
          </pc:sldLayoutMkLst>
        </pc:sldLayoutChg>
        <pc:sldLayoutChg chg="add del mod replId">
          <pc:chgData name="Alvarez, Gilbert" userId="S::galvarez6@miners.utep.edu::e9d335d9-a95e-49d7-94d5-81a713f38dc2" providerId="AD" clId="Web-{824F5B52-F535-4F76-932F-A0DFBF6FD954}" dt="2020-04-08T17:22:15.755" v="37"/>
          <pc:sldLayoutMkLst>
            <pc:docMk/>
            <pc:sldMasterMk cId="640161912" sldId="2147483719"/>
            <pc:sldLayoutMk cId="2806586045" sldId="2147483726"/>
          </pc:sldLayoutMkLst>
        </pc:sldLayoutChg>
        <pc:sldLayoutChg chg="add del mod replId">
          <pc:chgData name="Alvarez, Gilbert" userId="S::galvarez6@miners.utep.edu::e9d335d9-a95e-49d7-94d5-81a713f38dc2" providerId="AD" clId="Web-{824F5B52-F535-4F76-932F-A0DFBF6FD954}" dt="2020-04-08T17:22:15.755" v="37"/>
          <pc:sldLayoutMkLst>
            <pc:docMk/>
            <pc:sldMasterMk cId="640161912" sldId="2147483719"/>
            <pc:sldLayoutMk cId="4097784459" sldId="2147483727"/>
          </pc:sldLayoutMkLst>
        </pc:sldLayoutChg>
        <pc:sldLayoutChg chg="add del mod replId">
          <pc:chgData name="Alvarez, Gilbert" userId="S::galvarez6@miners.utep.edu::e9d335d9-a95e-49d7-94d5-81a713f38dc2" providerId="AD" clId="Web-{824F5B52-F535-4F76-932F-A0DFBF6FD954}" dt="2020-04-08T17:22:15.755" v="37"/>
          <pc:sldLayoutMkLst>
            <pc:docMk/>
            <pc:sldMasterMk cId="640161912" sldId="2147483719"/>
            <pc:sldLayoutMk cId="715337022" sldId="2147483728"/>
          </pc:sldLayoutMkLst>
        </pc:sldLayoutChg>
        <pc:sldLayoutChg chg="add del mod replId">
          <pc:chgData name="Alvarez, Gilbert" userId="S::galvarez6@miners.utep.edu::e9d335d9-a95e-49d7-94d5-81a713f38dc2" providerId="AD" clId="Web-{824F5B52-F535-4F76-932F-A0DFBF6FD954}" dt="2020-04-08T17:22:15.755" v="37"/>
          <pc:sldLayoutMkLst>
            <pc:docMk/>
            <pc:sldMasterMk cId="640161912" sldId="2147483719"/>
            <pc:sldLayoutMk cId="987418616" sldId="2147483729"/>
          </pc:sldLayoutMkLst>
        </pc:sldLayoutChg>
        <pc:sldLayoutChg chg="add del mod replId">
          <pc:chgData name="Alvarez, Gilbert" userId="S::galvarez6@miners.utep.edu::e9d335d9-a95e-49d7-94d5-81a713f38dc2" providerId="AD" clId="Web-{824F5B52-F535-4F76-932F-A0DFBF6FD954}" dt="2020-04-08T17:22:15.755" v="37"/>
          <pc:sldLayoutMkLst>
            <pc:docMk/>
            <pc:sldMasterMk cId="640161912" sldId="2147483719"/>
            <pc:sldLayoutMk cId="3585241032" sldId="2147483730"/>
          </pc:sldLayoutMkLst>
        </pc:sldLayoutChg>
      </pc:sldMasterChg>
      <pc:sldMasterChg chg="add del addSldLayout delSldLayout modSldLayout">
        <pc:chgData name="Alvarez, Gilbert" userId="S::galvarez6@miners.utep.edu::e9d335d9-a95e-49d7-94d5-81a713f38dc2" providerId="AD" clId="Web-{824F5B52-F535-4F76-932F-A0DFBF6FD954}" dt="2020-04-08T17:22:29.708" v="38"/>
        <pc:sldMasterMkLst>
          <pc:docMk/>
          <pc:sldMasterMk cId="649432201" sldId="2147483731"/>
        </pc:sldMasterMkLst>
        <pc:sldLayoutChg chg="add del mod replId">
          <pc:chgData name="Alvarez, Gilbert" userId="S::galvarez6@miners.utep.edu::e9d335d9-a95e-49d7-94d5-81a713f38dc2" providerId="AD" clId="Web-{824F5B52-F535-4F76-932F-A0DFBF6FD954}" dt="2020-04-08T17:22:29.708" v="38"/>
          <pc:sldLayoutMkLst>
            <pc:docMk/>
            <pc:sldMasterMk cId="649432201" sldId="2147483731"/>
            <pc:sldLayoutMk cId="1360874208" sldId="2147483732"/>
          </pc:sldLayoutMkLst>
        </pc:sldLayoutChg>
        <pc:sldLayoutChg chg="add del mod replId">
          <pc:chgData name="Alvarez, Gilbert" userId="S::galvarez6@miners.utep.edu::e9d335d9-a95e-49d7-94d5-81a713f38dc2" providerId="AD" clId="Web-{824F5B52-F535-4F76-932F-A0DFBF6FD954}" dt="2020-04-08T17:22:29.708" v="38"/>
          <pc:sldLayoutMkLst>
            <pc:docMk/>
            <pc:sldMasterMk cId="649432201" sldId="2147483731"/>
            <pc:sldLayoutMk cId="3563557109" sldId="2147483733"/>
          </pc:sldLayoutMkLst>
        </pc:sldLayoutChg>
        <pc:sldLayoutChg chg="add del mod replId">
          <pc:chgData name="Alvarez, Gilbert" userId="S::galvarez6@miners.utep.edu::e9d335d9-a95e-49d7-94d5-81a713f38dc2" providerId="AD" clId="Web-{824F5B52-F535-4F76-932F-A0DFBF6FD954}" dt="2020-04-08T17:22:29.708" v="38"/>
          <pc:sldLayoutMkLst>
            <pc:docMk/>
            <pc:sldMasterMk cId="649432201" sldId="2147483731"/>
            <pc:sldLayoutMk cId="2723642783" sldId="2147483734"/>
          </pc:sldLayoutMkLst>
        </pc:sldLayoutChg>
        <pc:sldLayoutChg chg="add del mod replId">
          <pc:chgData name="Alvarez, Gilbert" userId="S::galvarez6@miners.utep.edu::e9d335d9-a95e-49d7-94d5-81a713f38dc2" providerId="AD" clId="Web-{824F5B52-F535-4F76-932F-A0DFBF6FD954}" dt="2020-04-08T17:22:29.708" v="38"/>
          <pc:sldLayoutMkLst>
            <pc:docMk/>
            <pc:sldMasterMk cId="649432201" sldId="2147483731"/>
            <pc:sldLayoutMk cId="3695478210" sldId="2147483735"/>
          </pc:sldLayoutMkLst>
        </pc:sldLayoutChg>
        <pc:sldLayoutChg chg="add del mod replId">
          <pc:chgData name="Alvarez, Gilbert" userId="S::galvarez6@miners.utep.edu::e9d335d9-a95e-49d7-94d5-81a713f38dc2" providerId="AD" clId="Web-{824F5B52-F535-4F76-932F-A0DFBF6FD954}" dt="2020-04-08T17:22:29.708" v="38"/>
          <pc:sldLayoutMkLst>
            <pc:docMk/>
            <pc:sldMasterMk cId="649432201" sldId="2147483731"/>
            <pc:sldLayoutMk cId="2170151284" sldId="2147483736"/>
          </pc:sldLayoutMkLst>
        </pc:sldLayoutChg>
        <pc:sldLayoutChg chg="add del mod replId">
          <pc:chgData name="Alvarez, Gilbert" userId="S::galvarez6@miners.utep.edu::e9d335d9-a95e-49d7-94d5-81a713f38dc2" providerId="AD" clId="Web-{824F5B52-F535-4F76-932F-A0DFBF6FD954}" dt="2020-04-08T17:22:29.708" v="38"/>
          <pc:sldLayoutMkLst>
            <pc:docMk/>
            <pc:sldMasterMk cId="649432201" sldId="2147483731"/>
            <pc:sldLayoutMk cId="4265509356" sldId="2147483737"/>
          </pc:sldLayoutMkLst>
        </pc:sldLayoutChg>
        <pc:sldLayoutChg chg="add del mod replId">
          <pc:chgData name="Alvarez, Gilbert" userId="S::galvarez6@miners.utep.edu::e9d335d9-a95e-49d7-94d5-81a713f38dc2" providerId="AD" clId="Web-{824F5B52-F535-4F76-932F-A0DFBF6FD954}" dt="2020-04-08T17:22:29.708" v="38"/>
          <pc:sldLayoutMkLst>
            <pc:docMk/>
            <pc:sldMasterMk cId="649432201" sldId="2147483731"/>
            <pc:sldLayoutMk cId="3748250760" sldId="2147483738"/>
          </pc:sldLayoutMkLst>
        </pc:sldLayoutChg>
        <pc:sldLayoutChg chg="add del mod replId">
          <pc:chgData name="Alvarez, Gilbert" userId="S::galvarez6@miners.utep.edu::e9d335d9-a95e-49d7-94d5-81a713f38dc2" providerId="AD" clId="Web-{824F5B52-F535-4F76-932F-A0DFBF6FD954}" dt="2020-04-08T17:22:29.708" v="38"/>
          <pc:sldLayoutMkLst>
            <pc:docMk/>
            <pc:sldMasterMk cId="649432201" sldId="2147483731"/>
            <pc:sldLayoutMk cId="4278144779" sldId="2147483739"/>
          </pc:sldLayoutMkLst>
        </pc:sldLayoutChg>
        <pc:sldLayoutChg chg="add del mod replId">
          <pc:chgData name="Alvarez, Gilbert" userId="S::galvarez6@miners.utep.edu::e9d335d9-a95e-49d7-94d5-81a713f38dc2" providerId="AD" clId="Web-{824F5B52-F535-4F76-932F-A0DFBF6FD954}" dt="2020-04-08T17:22:29.708" v="38"/>
          <pc:sldLayoutMkLst>
            <pc:docMk/>
            <pc:sldMasterMk cId="649432201" sldId="2147483731"/>
            <pc:sldLayoutMk cId="52450952" sldId="2147483740"/>
          </pc:sldLayoutMkLst>
        </pc:sldLayoutChg>
        <pc:sldLayoutChg chg="add del mod replId">
          <pc:chgData name="Alvarez, Gilbert" userId="S::galvarez6@miners.utep.edu::e9d335d9-a95e-49d7-94d5-81a713f38dc2" providerId="AD" clId="Web-{824F5B52-F535-4F76-932F-A0DFBF6FD954}" dt="2020-04-08T17:22:29.708" v="38"/>
          <pc:sldLayoutMkLst>
            <pc:docMk/>
            <pc:sldMasterMk cId="649432201" sldId="2147483731"/>
            <pc:sldLayoutMk cId="4019502628" sldId="2147483741"/>
          </pc:sldLayoutMkLst>
        </pc:sldLayoutChg>
        <pc:sldLayoutChg chg="add del mod replId">
          <pc:chgData name="Alvarez, Gilbert" userId="S::galvarez6@miners.utep.edu::e9d335d9-a95e-49d7-94d5-81a713f38dc2" providerId="AD" clId="Web-{824F5B52-F535-4F76-932F-A0DFBF6FD954}" dt="2020-04-08T17:22:29.708" v="38"/>
          <pc:sldLayoutMkLst>
            <pc:docMk/>
            <pc:sldMasterMk cId="649432201" sldId="2147483731"/>
            <pc:sldLayoutMk cId="3721495763" sldId="2147483742"/>
          </pc:sldLayoutMkLst>
        </pc:sldLayoutChg>
        <pc:sldLayoutChg chg="add del mod replId">
          <pc:chgData name="Alvarez, Gilbert" userId="S::galvarez6@miners.utep.edu::e9d335d9-a95e-49d7-94d5-81a713f38dc2" providerId="AD" clId="Web-{824F5B52-F535-4F76-932F-A0DFBF6FD954}" dt="2020-04-08T17:22:29.708" v="38"/>
          <pc:sldLayoutMkLst>
            <pc:docMk/>
            <pc:sldMasterMk cId="649432201" sldId="2147483731"/>
            <pc:sldLayoutMk cId="1474558686" sldId="2147483743"/>
          </pc:sldLayoutMkLst>
        </pc:sldLayoutChg>
        <pc:sldLayoutChg chg="add del mod replId">
          <pc:chgData name="Alvarez, Gilbert" userId="S::galvarez6@miners.utep.edu::e9d335d9-a95e-49d7-94d5-81a713f38dc2" providerId="AD" clId="Web-{824F5B52-F535-4F76-932F-A0DFBF6FD954}" dt="2020-04-08T17:22:29.708" v="38"/>
          <pc:sldLayoutMkLst>
            <pc:docMk/>
            <pc:sldMasterMk cId="649432201" sldId="2147483731"/>
            <pc:sldLayoutMk cId="38026292" sldId="2147483744"/>
          </pc:sldLayoutMkLst>
        </pc:sldLayoutChg>
        <pc:sldLayoutChg chg="add del mod replId">
          <pc:chgData name="Alvarez, Gilbert" userId="S::galvarez6@miners.utep.edu::e9d335d9-a95e-49d7-94d5-81a713f38dc2" providerId="AD" clId="Web-{824F5B52-F535-4F76-932F-A0DFBF6FD954}" dt="2020-04-08T17:22:29.708" v="38"/>
          <pc:sldLayoutMkLst>
            <pc:docMk/>
            <pc:sldMasterMk cId="649432201" sldId="2147483731"/>
            <pc:sldLayoutMk cId="3448592776" sldId="2147483745"/>
          </pc:sldLayoutMkLst>
        </pc:sldLayoutChg>
        <pc:sldLayoutChg chg="add del mod replId">
          <pc:chgData name="Alvarez, Gilbert" userId="S::galvarez6@miners.utep.edu::e9d335d9-a95e-49d7-94d5-81a713f38dc2" providerId="AD" clId="Web-{824F5B52-F535-4F76-932F-A0DFBF6FD954}" dt="2020-04-08T17:22:29.708" v="38"/>
          <pc:sldLayoutMkLst>
            <pc:docMk/>
            <pc:sldMasterMk cId="649432201" sldId="2147483731"/>
            <pc:sldLayoutMk cId="2417048407" sldId="2147483746"/>
          </pc:sldLayoutMkLst>
        </pc:sldLayoutChg>
        <pc:sldLayoutChg chg="add del mod replId">
          <pc:chgData name="Alvarez, Gilbert" userId="S::galvarez6@miners.utep.edu::e9d335d9-a95e-49d7-94d5-81a713f38dc2" providerId="AD" clId="Web-{824F5B52-F535-4F76-932F-A0DFBF6FD954}" dt="2020-04-08T17:22:29.708" v="38"/>
          <pc:sldLayoutMkLst>
            <pc:docMk/>
            <pc:sldMasterMk cId="649432201" sldId="2147483731"/>
            <pc:sldLayoutMk cId="2072120646" sldId="2147483747"/>
          </pc:sldLayoutMkLst>
        </pc:sldLayoutChg>
        <pc:sldLayoutChg chg="add del mod replId">
          <pc:chgData name="Alvarez, Gilbert" userId="S::galvarez6@miners.utep.edu::e9d335d9-a95e-49d7-94d5-81a713f38dc2" providerId="AD" clId="Web-{824F5B52-F535-4F76-932F-A0DFBF6FD954}" dt="2020-04-08T17:22:29.708" v="38"/>
          <pc:sldLayoutMkLst>
            <pc:docMk/>
            <pc:sldMasterMk cId="649432201" sldId="2147483731"/>
            <pc:sldLayoutMk cId="2928123032" sldId="2147483748"/>
          </pc:sldLayoutMkLst>
        </pc:sldLayoutChg>
      </pc:sldMasterChg>
      <pc:sldMasterChg chg="add del addSldLayout delSldLayout modSldLayout">
        <pc:chgData name="Alvarez, Gilbert" userId="S::galvarez6@miners.utep.edu::e9d335d9-a95e-49d7-94d5-81a713f38dc2" providerId="AD" clId="Web-{824F5B52-F535-4F76-932F-A0DFBF6FD954}" dt="2020-04-08T17:22:39.739" v="39"/>
        <pc:sldMasterMkLst>
          <pc:docMk/>
          <pc:sldMasterMk cId="2281532778" sldId="2147483749"/>
        </pc:sldMasterMkLst>
        <pc:sldLayoutChg chg="add del mod replId">
          <pc:chgData name="Alvarez, Gilbert" userId="S::galvarez6@miners.utep.edu::e9d335d9-a95e-49d7-94d5-81a713f38dc2" providerId="AD" clId="Web-{824F5B52-F535-4F76-932F-A0DFBF6FD954}" dt="2020-04-08T17:22:39.739" v="39"/>
          <pc:sldLayoutMkLst>
            <pc:docMk/>
            <pc:sldMasterMk cId="2281532778" sldId="2147483749"/>
            <pc:sldLayoutMk cId="1738339115" sldId="2147483750"/>
          </pc:sldLayoutMkLst>
        </pc:sldLayoutChg>
        <pc:sldLayoutChg chg="add del mod replId">
          <pc:chgData name="Alvarez, Gilbert" userId="S::galvarez6@miners.utep.edu::e9d335d9-a95e-49d7-94d5-81a713f38dc2" providerId="AD" clId="Web-{824F5B52-F535-4F76-932F-A0DFBF6FD954}" dt="2020-04-08T17:22:39.739" v="39"/>
          <pc:sldLayoutMkLst>
            <pc:docMk/>
            <pc:sldMasterMk cId="2281532778" sldId="2147483749"/>
            <pc:sldLayoutMk cId="1029088187" sldId="2147483751"/>
          </pc:sldLayoutMkLst>
        </pc:sldLayoutChg>
        <pc:sldLayoutChg chg="add del mod replId">
          <pc:chgData name="Alvarez, Gilbert" userId="S::galvarez6@miners.utep.edu::e9d335d9-a95e-49d7-94d5-81a713f38dc2" providerId="AD" clId="Web-{824F5B52-F535-4F76-932F-A0DFBF6FD954}" dt="2020-04-08T17:22:39.739" v="39"/>
          <pc:sldLayoutMkLst>
            <pc:docMk/>
            <pc:sldMasterMk cId="2281532778" sldId="2147483749"/>
            <pc:sldLayoutMk cId="212263704" sldId="2147483752"/>
          </pc:sldLayoutMkLst>
        </pc:sldLayoutChg>
        <pc:sldLayoutChg chg="add del mod replId">
          <pc:chgData name="Alvarez, Gilbert" userId="S::galvarez6@miners.utep.edu::e9d335d9-a95e-49d7-94d5-81a713f38dc2" providerId="AD" clId="Web-{824F5B52-F535-4F76-932F-A0DFBF6FD954}" dt="2020-04-08T17:22:39.739" v="39"/>
          <pc:sldLayoutMkLst>
            <pc:docMk/>
            <pc:sldMasterMk cId="2281532778" sldId="2147483749"/>
            <pc:sldLayoutMk cId="1450096984" sldId="2147483753"/>
          </pc:sldLayoutMkLst>
        </pc:sldLayoutChg>
        <pc:sldLayoutChg chg="add del mod replId">
          <pc:chgData name="Alvarez, Gilbert" userId="S::galvarez6@miners.utep.edu::e9d335d9-a95e-49d7-94d5-81a713f38dc2" providerId="AD" clId="Web-{824F5B52-F535-4F76-932F-A0DFBF6FD954}" dt="2020-04-08T17:22:39.739" v="39"/>
          <pc:sldLayoutMkLst>
            <pc:docMk/>
            <pc:sldMasterMk cId="2281532778" sldId="2147483749"/>
            <pc:sldLayoutMk cId="1384775425" sldId="2147483754"/>
          </pc:sldLayoutMkLst>
        </pc:sldLayoutChg>
        <pc:sldLayoutChg chg="add del mod replId">
          <pc:chgData name="Alvarez, Gilbert" userId="S::galvarez6@miners.utep.edu::e9d335d9-a95e-49d7-94d5-81a713f38dc2" providerId="AD" clId="Web-{824F5B52-F535-4F76-932F-A0DFBF6FD954}" dt="2020-04-08T17:22:39.739" v="39"/>
          <pc:sldLayoutMkLst>
            <pc:docMk/>
            <pc:sldMasterMk cId="2281532778" sldId="2147483749"/>
            <pc:sldLayoutMk cId="1815441401" sldId="2147483755"/>
          </pc:sldLayoutMkLst>
        </pc:sldLayoutChg>
        <pc:sldLayoutChg chg="add del mod replId">
          <pc:chgData name="Alvarez, Gilbert" userId="S::galvarez6@miners.utep.edu::e9d335d9-a95e-49d7-94d5-81a713f38dc2" providerId="AD" clId="Web-{824F5B52-F535-4F76-932F-A0DFBF6FD954}" dt="2020-04-08T17:22:39.739" v="39"/>
          <pc:sldLayoutMkLst>
            <pc:docMk/>
            <pc:sldMasterMk cId="2281532778" sldId="2147483749"/>
            <pc:sldLayoutMk cId="2826065579" sldId="2147483756"/>
          </pc:sldLayoutMkLst>
        </pc:sldLayoutChg>
        <pc:sldLayoutChg chg="add del mod replId">
          <pc:chgData name="Alvarez, Gilbert" userId="S::galvarez6@miners.utep.edu::e9d335d9-a95e-49d7-94d5-81a713f38dc2" providerId="AD" clId="Web-{824F5B52-F535-4F76-932F-A0DFBF6FD954}" dt="2020-04-08T17:22:39.739" v="39"/>
          <pc:sldLayoutMkLst>
            <pc:docMk/>
            <pc:sldMasterMk cId="2281532778" sldId="2147483749"/>
            <pc:sldLayoutMk cId="1381520980" sldId="2147483757"/>
          </pc:sldLayoutMkLst>
        </pc:sldLayoutChg>
        <pc:sldLayoutChg chg="add del mod replId">
          <pc:chgData name="Alvarez, Gilbert" userId="S::galvarez6@miners.utep.edu::e9d335d9-a95e-49d7-94d5-81a713f38dc2" providerId="AD" clId="Web-{824F5B52-F535-4F76-932F-A0DFBF6FD954}" dt="2020-04-08T17:22:39.739" v="39"/>
          <pc:sldLayoutMkLst>
            <pc:docMk/>
            <pc:sldMasterMk cId="2281532778" sldId="2147483749"/>
            <pc:sldLayoutMk cId="60305710" sldId="2147483758"/>
          </pc:sldLayoutMkLst>
        </pc:sldLayoutChg>
        <pc:sldLayoutChg chg="add del mod replId">
          <pc:chgData name="Alvarez, Gilbert" userId="S::galvarez6@miners.utep.edu::e9d335d9-a95e-49d7-94d5-81a713f38dc2" providerId="AD" clId="Web-{824F5B52-F535-4F76-932F-A0DFBF6FD954}" dt="2020-04-08T17:22:39.739" v="39"/>
          <pc:sldLayoutMkLst>
            <pc:docMk/>
            <pc:sldMasterMk cId="2281532778" sldId="2147483749"/>
            <pc:sldLayoutMk cId="1421093340" sldId="2147483759"/>
          </pc:sldLayoutMkLst>
        </pc:sldLayoutChg>
        <pc:sldLayoutChg chg="add del mod replId">
          <pc:chgData name="Alvarez, Gilbert" userId="S::galvarez6@miners.utep.edu::e9d335d9-a95e-49d7-94d5-81a713f38dc2" providerId="AD" clId="Web-{824F5B52-F535-4F76-932F-A0DFBF6FD954}" dt="2020-04-08T17:22:39.739" v="39"/>
          <pc:sldLayoutMkLst>
            <pc:docMk/>
            <pc:sldMasterMk cId="2281532778" sldId="2147483749"/>
            <pc:sldLayoutMk cId="2494049544" sldId="2147483760"/>
          </pc:sldLayoutMkLst>
        </pc:sldLayoutChg>
        <pc:sldLayoutChg chg="add del mod replId">
          <pc:chgData name="Alvarez, Gilbert" userId="S::galvarez6@miners.utep.edu::e9d335d9-a95e-49d7-94d5-81a713f38dc2" providerId="AD" clId="Web-{824F5B52-F535-4F76-932F-A0DFBF6FD954}" dt="2020-04-08T17:22:39.739" v="39"/>
          <pc:sldLayoutMkLst>
            <pc:docMk/>
            <pc:sldMasterMk cId="2281532778" sldId="2147483749"/>
            <pc:sldLayoutMk cId="4088893552" sldId="2147483761"/>
          </pc:sldLayoutMkLst>
        </pc:sldLayoutChg>
        <pc:sldLayoutChg chg="add del mod replId">
          <pc:chgData name="Alvarez, Gilbert" userId="S::galvarez6@miners.utep.edu::e9d335d9-a95e-49d7-94d5-81a713f38dc2" providerId="AD" clId="Web-{824F5B52-F535-4F76-932F-A0DFBF6FD954}" dt="2020-04-08T17:22:39.739" v="39"/>
          <pc:sldLayoutMkLst>
            <pc:docMk/>
            <pc:sldMasterMk cId="2281532778" sldId="2147483749"/>
            <pc:sldLayoutMk cId="3973278973" sldId="2147483762"/>
          </pc:sldLayoutMkLst>
        </pc:sldLayoutChg>
        <pc:sldLayoutChg chg="add del mod replId">
          <pc:chgData name="Alvarez, Gilbert" userId="S::galvarez6@miners.utep.edu::e9d335d9-a95e-49d7-94d5-81a713f38dc2" providerId="AD" clId="Web-{824F5B52-F535-4F76-932F-A0DFBF6FD954}" dt="2020-04-08T17:22:39.739" v="39"/>
          <pc:sldLayoutMkLst>
            <pc:docMk/>
            <pc:sldMasterMk cId="2281532778" sldId="2147483749"/>
            <pc:sldLayoutMk cId="3295876946" sldId="2147483763"/>
          </pc:sldLayoutMkLst>
        </pc:sldLayoutChg>
        <pc:sldLayoutChg chg="add del mod replId">
          <pc:chgData name="Alvarez, Gilbert" userId="S::galvarez6@miners.utep.edu::e9d335d9-a95e-49d7-94d5-81a713f38dc2" providerId="AD" clId="Web-{824F5B52-F535-4F76-932F-A0DFBF6FD954}" dt="2020-04-08T17:22:39.739" v="39"/>
          <pc:sldLayoutMkLst>
            <pc:docMk/>
            <pc:sldMasterMk cId="2281532778" sldId="2147483749"/>
            <pc:sldLayoutMk cId="1553744915" sldId="2147483764"/>
          </pc:sldLayoutMkLst>
        </pc:sldLayoutChg>
        <pc:sldLayoutChg chg="add del mod replId">
          <pc:chgData name="Alvarez, Gilbert" userId="S::galvarez6@miners.utep.edu::e9d335d9-a95e-49d7-94d5-81a713f38dc2" providerId="AD" clId="Web-{824F5B52-F535-4F76-932F-A0DFBF6FD954}" dt="2020-04-08T17:22:39.739" v="39"/>
          <pc:sldLayoutMkLst>
            <pc:docMk/>
            <pc:sldMasterMk cId="2281532778" sldId="2147483749"/>
            <pc:sldLayoutMk cId="3807025404" sldId="2147483765"/>
          </pc:sldLayoutMkLst>
        </pc:sldLayoutChg>
        <pc:sldLayoutChg chg="add del mod replId">
          <pc:chgData name="Alvarez, Gilbert" userId="S::galvarez6@miners.utep.edu::e9d335d9-a95e-49d7-94d5-81a713f38dc2" providerId="AD" clId="Web-{824F5B52-F535-4F76-932F-A0DFBF6FD954}" dt="2020-04-08T17:22:39.739" v="39"/>
          <pc:sldLayoutMkLst>
            <pc:docMk/>
            <pc:sldMasterMk cId="2281532778" sldId="2147483749"/>
            <pc:sldLayoutMk cId="2397708807" sldId="2147483766"/>
          </pc:sldLayoutMkLst>
        </pc:sldLayoutChg>
      </pc:sldMasterChg>
      <pc:sldMasterChg chg="add addSldLayout">
        <pc:chgData name="Alvarez, Gilbert" userId="S::galvarez6@miners.utep.edu::e9d335d9-a95e-49d7-94d5-81a713f38dc2" providerId="AD" clId="Web-{824F5B52-F535-4F76-932F-A0DFBF6FD954}" dt="2020-04-08T17:22:39.739" v="39"/>
        <pc:sldMasterMkLst>
          <pc:docMk/>
          <pc:sldMasterMk cId="362041398" sldId="2147483820"/>
        </pc:sldMasterMkLst>
        <pc:sldLayoutChg chg="add">
          <pc:chgData name="Alvarez, Gilbert" userId="S::galvarez6@miners.utep.edu::e9d335d9-a95e-49d7-94d5-81a713f38dc2" providerId="AD" clId="Web-{824F5B52-F535-4F76-932F-A0DFBF6FD954}" dt="2020-04-08T17:22:39.739" v="39"/>
          <pc:sldLayoutMkLst>
            <pc:docMk/>
            <pc:sldMasterMk cId="362041398" sldId="2147483820"/>
            <pc:sldLayoutMk cId="1449056928" sldId="2147483803"/>
          </pc:sldLayoutMkLst>
        </pc:sldLayoutChg>
        <pc:sldLayoutChg chg="add">
          <pc:chgData name="Alvarez, Gilbert" userId="S::galvarez6@miners.utep.edu::e9d335d9-a95e-49d7-94d5-81a713f38dc2" providerId="AD" clId="Web-{824F5B52-F535-4F76-932F-A0DFBF6FD954}" dt="2020-04-08T17:22:39.739" v="39"/>
          <pc:sldLayoutMkLst>
            <pc:docMk/>
            <pc:sldMasterMk cId="362041398" sldId="2147483820"/>
            <pc:sldLayoutMk cId="759188867" sldId="2147483804"/>
          </pc:sldLayoutMkLst>
        </pc:sldLayoutChg>
        <pc:sldLayoutChg chg="add">
          <pc:chgData name="Alvarez, Gilbert" userId="S::galvarez6@miners.utep.edu::e9d335d9-a95e-49d7-94d5-81a713f38dc2" providerId="AD" clId="Web-{824F5B52-F535-4F76-932F-A0DFBF6FD954}" dt="2020-04-08T17:22:39.739" v="39"/>
          <pc:sldLayoutMkLst>
            <pc:docMk/>
            <pc:sldMasterMk cId="362041398" sldId="2147483820"/>
            <pc:sldLayoutMk cId="1886547394" sldId="2147483805"/>
          </pc:sldLayoutMkLst>
        </pc:sldLayoutChg>
        <pc:sldLayoutChg chg="add">
          <pc:chgData name="Alvarez, Gilbert" userId="S::galvarez6@miners.utep.edu::e9d335d9-a95e-49d7-94d5-81a713f38dc2" providerId="AD" clId="Web-{824F5B52-F535-4F76-932F-A0DFBF6FD954}" dt="2020-04-08T17:22:39.739" v="39"/>
          <pc:sldLayoutMkLst>
            <pc:docMk/>
            <pc:sldMasterMk cId="362041398" sldId="2147483820"/>
            <pc:sldLayoutMk cId="2808542166" sldId="2147483806"/>
          </pc:sldLayoutMkLst>
        </pc:sldLayoutChg>
        <pc:sldLayoutChg chg="add">
          <pc:chgData name="Alvarez, Gilbert" userId="S::galvarez6@miners.utep.edu::e9d335d9-a95e-49d7-94d5-81a713f38dc2" providerId="AD" clId="Web-{824F5B52-F535-4F76-932F-A0DFBF6FD954}" dt="2020-04-08T17:22:39.739" v="39"/>
          <pc:sldLayoutMkLst>
            <pc:docMk/>
            <pc:sldMasterMk cId="362041398" sldId="2147483820"/>
            <pc:sldLayoutMk cId="151827349" sldId="2147483807"/>
          </pc:sldLayoutMkLst>
        </pc:sldLayoutChg>
        <pc:sldLayoutChg chg="add">
          <pc:chgData name="Alvarez, Gilbert" userId="S::galvarez6@miners.utep.edu::e9d335d9-a95e-49d7-94d5-81a713f38dc2" providerId="AD" clId="Web-{824F5B52-F535-4F76-932F-A0DFBF6FD954}" dt="2020-04-08T17:22:39.739" v="39"/>
          <pc:sldLayoutMkLst>
            <pc:docMk/>
            <pc:sldMasterMk cId="362041398" sldId="2147483820"/>
            <pc:sldLayoutMk cId="1202659023" sldId="2147483808"/>
          </pc:sldLayoutMkLst>
        </pc:sldLayoutChg>
        <pc:sldLayoutChg chg="add">
          <pc:chgData name="Alvarez, Gilbert" userId="S::galvarez6@miners.utep.edu::e9d335d9-a95e-49d7-94d5-81a713f38dc2" providerId="AD" clId="Web-{824F5B52-F535-4F76-932F-A0DFBF6FD954}" dt="2020-04-08T17:22:39.739" v="39"/>
          <pc:sldLayoutMkLst>
            <pc:docMk/>
            <pc:sldMasterMk cId="362041398" sldId="2147483820"/>
            <pc:sldLayoutMk cId="2652254816" sldId="2147483809"/>
          </pc:sldLayoutMkLst>
        </pc:sldLayoutChg>
        <pc:sldLayoutChg chg="add">
          <pc:chgData name="Alvarez, Gilbert" userId="S::galvarez6@miners.utep.edu::e9d335d9-a95e-49d7-94d5-81a713f38dc2" providerId="AD" clId="Web-{824F5B52-F535-4F76-932F-A0DFBF6FD954}" dt="2020-04-08T17:22:39.739" v="39"/>
          <pc:sldLayoutMkLst>
            <pc:docMk/>
            <pc:sldMasterMk cId="362041398" sldId="2147483820"/>
            <pc:sldLayoutMk cId="3652163796" sldId="2147483810"/>
          </pc:sldLayoutMkLst>
        </pc:sldLayoutChg>
        <pc:sldLayoutChg chg="add">
          <pc:chgData name="Alvarez, Gilbert" userId="S::galvarez6@miners.utep.edu::e9d335d9-a95e-49d7-94d5-81a713f38dc2" providerId="AD" clId="Web-{824F5B52-F535-4F76-932F-A0DFBF6FD954}" dt="2020-04-08T17:22:39.739" v="39"/>
          <pc:sldLayoutMkLst>
            <pc:docMk/>
            <pc:sldMasterMk cId="362041398" sldId="2147483820"/>
            <pc:sldLayoutMk cId="3641035562" sldId="2147483811"/>
          </pc:sldLayoutMkLst>
        </pc:sldLayoutChg>
        <pc:sldLayoutChg chg="add">
          <pc:chgData name="Alvarez, Gilbert" userId="S::galvarez6@miners.utep.edu::e9d335d9-a95e-49d7-94d5-81a713f38dc2" providerId="AD" clId="Web-{824F5B52-F535-4F76-932F-A0DFBF6FD954}" dt="2020-04-08T17:22:39.739" v="39"/>
          <pc:sldLayoutMkLst>
            <pc:docMk/>
            <pc:sldMasterMk cId="362041398" sldId="2147483820"/>
            <pc:sldLayoutMk cId="1024482260" sldId="2147483812"/>
          </pc:sldLayoutMkLst>
        </pc:sldLayoutChg>
        <pc:sldLayoutChg chg="add">
          <pc:chgData name="Alvarez, Gilbert" userId="S::galvarez6@miners.utep.edu::e9d335d9-a95e-49d7-94d5-81a713f38dc2" providerId="AD" clId="Web-{824F5B52-F535-4F76-932F-A0DFBF6FD954}" dt="2020-04-08T17:22:39.739" v="39"/>
          <pc:sldLayoutMkLst>
            <pc:docMk/>
            <pc:sldMasterMk cId="362041398" sldId="2147483820"/>
            <pc:sldLayoutMk cId="1520874647" sldId="2147483813"/>
          </pc:sldLayoutMkLst>
        </pc:sldLayoutChg>
        <pc:sldLayoutChg chg="add">
          <pc:chgData name="Alvarez, Gilbert" userId="S::galvarez6@miners.utep.edu::e9d335d9-a95e-49d7-94d5-81a713f38dc2" providerId="AD" clId="Web-{824F5B52-F535-4F76-932F-A0DFBF6FD954}" dt="2020-04-08T17:22:39.739" v="39"/>
          <pc:sldLayoutMkLst>
            <pc:docMk/>
            <pc:sldMasterMk cId="362041398" sldId="2147483820"/>
            <pc:sldLayoutMk cId="102744644" sldId="2147483814"/>
          </pc:sldLayoutMkLst>
        </pc:sldLayoutChg>
        <pc:sldLayoutChg chg="add">
          <pc:chgData name="Alvarez, Gilbert" userId="S::galvarez6@miners.utep.edu::e9d335d9-a95e-49d7-94d5-81a713f38dc2" providerId="AD" clId="Web-{824F5B52-F535-4F76-932F-A0DFBF6FD954}" dt="2020-04-08T17:22:39.739" v="39"/>
          <pc:sldLayoutMkLst>
            <pc:docMk/>
            <pc:sldMasterMk cId="362041398" sldId="2147483820"/>
            <pc:sldLayoutMk cId="3931989482" sldId="2147483815"/>
          </pc:sldLayoutMkLst>
        </pc:sldLayoutChg>
        <pc:sldLayoutChg chg="add">
          <pc:chgData name="Alvarez, Gilbert" userId="S::galvarez6@miners.utep.edu::e9d335d9-a95e-49d7-94d5-81a713f38dc2" providerId="AD" clId="Web-{824F5B52-F535-4F76-932F-A0DFBF6FD954}" dt="2020-04-08T17:22:39.739" v="39"/>
          <pc:sldLayoutMkLst>
            <pc:docMk/>
            <pc:sldMasterMk cId="362041398" sldId="2147483820"/>
            <pc:sldLayoutMk cId="614168180" sldId="2147483816"/>
          </pc:sldLayoutMkLst>
        </pc:sldLayoutChg>
        <pc:sldLayoutChg chg="add">
          <pc:chgData name="Alvarez, Gilbert" userId="S::galvarez6@miners.utep.edu::e9d335d9-a95e-49d7-94d5-81a713f38dc2" providerId="AD" clId="Web-{824F5B52-F535-4F76-932F-A0DFBF6FD954}" dt="2020-04-08T17:22:39.739" v="39"/>
          <pc:sldLayoutMkLst>
            <pc:docMk/>
            <pc:sldMasterMk cId="362041398" sldId="2147483820"/>
            <pc:sldLayoutMk cId="2290882837" sldId="2147483817"/>
          </pc:sldLayoutMkLst>
        </pc:sldLayoutChg>
        <pc:sldLayoutChg chg="add">
          <pc:chgData name="Alvarez, Gilbert" userId="S::galvarez6@miners.utep.edu::e9d335d9-a95e-49d7-94d5-81a713f38dc2" providerId="AD" clId="Web-{824F5B52-F535-4F76-932F-A0DFBF6FD954}" dt="2020-04-08T17:22:39.739" v="39"/>
          <pc:sldLayoutMkLst>
            <pc:docMk/>
            <pc:sldMasterMk cId="362041398" sldId="2147483820"/>
            <pc:sldLayoutMk cId="901999222" sldId="2147483818"/>
          </pc:sldLayoutMkLst>
        </pc:sldLayoutChg>
        <pc:sldLayoutChg chg="add">
          <pc:chgData name="Alvarez, Gilbert" userId="S::galvarez6@miners.utep.edu::e9d335d9-a95e-49d7-94d5-81a713f38dc2" providerId="AD" clId="Web-{824F5B52-F535-4F76-932F-A0DFBF6FD954}" dt="2020-04-08T17:22:39.739" v="39"/>
          <pc:sldLayoutMkLst>
            <pc:docMk/>
            <pc:sldMasterMk cId="362041398" sldId="2147483820"/>
            <pc:sldLayoutMk cId="3698694131" sldId="2147483819"/>
          </pc:sldLayoutMkLst>
        </pc:sldLayoutChg>
      </pc:sldMasterChg>
    </pc:docChg>
  </pc:docChgLst>
  <pc:docChgLst>
    <pc:chgData name="Gallardo, Jose A" userId="S::jagallardo6@miners.utep.edu::cb81ed03-e276-4d1e-a25f-35f099c9a799" providerId="AD" clId="Web-{17DEFEAA-D7C7-43FF-A7B0-21979D38F2E8}"/>
    <pc:docChg chg="addSld modSld">
      <pc:chgData name="Gallardo, Jose A" userId="S::jagallardo6@miners.utep.edu::cb81ed03-e276-4d1e-a25f-35f099c9a799" providerId="AD" clId="Web-{17DEFEAA-D7C7-43FF-A7B0-21979D38F2E8}" dt="2020-04-08T21:46:26.913" v="1163" actId="1076"/>
      <pc:docMkLst>
        <pc:docMk/>
      </pc:docMkLst>
      <pc:sldChg chg="modSp">
        <pc:chgData name="Gallardo, Jose A" userId="S::jagallardo6@miners.utep.edu::cb81ed03-e276-4d1e-a25f-35f099c9a799" providerId="AD" clId="Web-{17DEFEAA-D7C7-43FF-A7B0-21979D38F2E8}" dt="2020-04-08T21:46:26.913" v="1163" actId="1076"/>
        <pc:sldMkLst>
          <pc:docMk/>
          <pc:sldMk cId="1084950763" sldId="257"/>
        </pc:sldMkLst>
        <pc:spChg chg="mod">
          <ac:chgData name="Gallardo, Jose A" userId="S::jagallardo6@miners.utep.edu::cb81ed03-e276-4d1e-a25f-35f099c9a799" providerId="AD" clId="Web-{17DEFEAA-D7C7-43FF-A7B0-21979D38F2E8}" dt="2020-04-08T20:47:03.703" v="626" actId="20577"/>
          <ac:spMkLst>
            <pc:docMk/>
            <pc:sldMk cId="1084950763" sldId="257"/>
            <ac:spMk id="3" creationId="{37EF5DD7-55D2-4C67-AD86-6BA21EE22796}"/>
          </ac:spMkLst>
        </pc:spChg>
        <pc:spChg chg="mod">
          <ac:chgData name="Gallardo, Jose A" userId="S::jagallardo6@miners.utep.edu::cb81ed03-e276-4d1e-a25f-35f099c9a799" providerId="AD" clId="Web-{17DEFEAA-D7C7-43FF-A7B0-21979D38F2E8}" dt="2020-04-08T21:46:22.428" v="1162" actId="14100"/>
          <ac:spMkLst>
            <pc:docMk/>
            <pc:sldMk cId="1084950763" sldId="257"/>
            <ac:spMk id="8" creationId="{017D7815-1FAE-416F-8366-DB3926D74AE9}"/>
          </ac:spMkLst>
        </pc:spChg>
        <pc:picChg chg="mod">
          <ac:chgData name="Gallardo, Jose A" userId="S::jagallardo6@miners.utep.edu::cb81ed03-e276-4d1e-a25f-35f099c9a799" providerId="AD" clId="Web-{17DEFEAA-D7C7-43FF-A7B0-21979D38F2E8}" dt="2020-04-08T21:46:26.913" v="1163" actId="1076"/>
          <ac:picMkLst>
            <pc:docMk/>
            <pc:sldMk cId="1084950763" sldId="257"/>
            <ac:picMk id="9" creationId="{F4B2107A-C311-4DE2-8EB9-31CD809ED057}"/>
          </ac:picMkLst>
        </pc:picChg>
      </pc:sldChg>
      <pc:sldChg chg="modSp">
        <pc:chgData name="Gallardo, Jose A" userId="S::jagallardo6@miners.utep.edu::cb81ed03-e276-4d1e-a25f-35f099c9a799" providerId="AD" clId="Web-{17DEFEAA-D7C7-43FF-A7B0-21979D38F2E8}" dt="2020-04-08T21:15:37.610" v="682" actId="20577"/>
        <pc:sldMkLst>
          <pc:docMk/>
          <pc:sldMk cId="1886931010" sldId="261"/>
        </pc:sldMkLst>
        <pc:spChg chg="mod">
          <ac:chgData name="Gallardo, Jose A" userId="S::jagallardo6@miners.utep.edu::cb81ed03-e276-4d1e-a25f-35f099c9a799" providerId="AD" clId="Web-{17DEFEAA-D7C7-43FF-A7B0-21979D38F2E8}" dt="2020-04-08T21:15:37.610" v="682" actId="20577"/>
          <ac:spMkLst>
            <pc:docMk/>
            <pc:sldMk cId="1886931010" sldId="261"/>
            <ac:spMk id="3" creationId="{A6F2BAEE-F26C-4BD7-848B-5D0B9A8F518B}"/>
          </ac:spMkLst>
        </pc:spChg>
      </pc:sldChg>
      <pc:sldChg chg="modSp">
        <pc:chgData name="Gallardo, Jose A" userId="S::jagallardo6@miners.utep.edu::cb81ed03-e276-4d1e-a25f-35f099c9a799" providerId="AD" clId="Web-{17DEFEAA-D7C7-43FF-A7B0-21979D38F2E8}" dt="2020-04-08T21:19:56.528" v="1159" actId="20577"/>
        <pc:sldMkLst>
          <pc:docMk/>
          <pc:sldMk cId="173845136" sldId="262"/>
        </pc:sldMkLst>
        <pc:spChg chg="mod">
          <ac:chgData name="Gallardo, Jose A" userId="S::jagallardo6@miners.utep.edu::cb81ed03-e276-4d1e-a25f-35f099c9a799" providerId="AD" clId="Web-{17DEFEAA-D7C7-43FF-A7B0-21979D38F2E8}" dt="2020-04-08T21:19:56.528" v="1159" actId="20577"/>
          <ac:spMkLst>
            <pc:docMk/>
            <pc:sldMk cId="173845136" sldId="262"/>
            <ac:spMk id="3" creationId="{268C91D4-CFDC-4C0C-8A38-FC8B4E7CAE3F}"/>
          </ac:spMkLst>
        </pc:spChg>
      </pc:sldChg>
      <pc:sldChg chg="modSp">
        <pc:chgData name="Gallardo, Jose A" userId="S::jagallardo6@miners.utep.edu::cb81ed03-e276-4d1e-a25f-35f099c9a799" providerId="AD" clId="Web-{17DEFEAA-D7C7-43FF-A7B0-21979D38F2E8}" dt="2020-04-08T19:57:48.708" v="32" actId="20577"/>
        <pc:sldMkLst>
          <pc:docMk/>
          <pc:sldMk cId="2962345721" sldId="264"/>
        </pc:sldMkLst>
        <pc:spChg chg="mod">
          <ac:chgData name="Gallardo, Jose A" userId="S::jagallardo6@miners.utep.edu::cb81ed03-e276-4d1e-a25f-35f099c9a799" providerId="AD" clId="Web-{17DEFEAA-D7C7-43FF-A7B0-21979D38F2E8}" dt="2020-04-08T19:57:48.708" v="32" actId="20577"/>
          <ac:spMkLst>
            <pc:docMk/>
            <pc:sldMk cId="2962345721" sldId="264"/>
            <ac:spMk id="3" creationId="{91963AFE-A43B-4F38-82C5-36D2AF89730B}"/>
          </ac:spMkLst>
        </pc:spChg>
      </pc:sldChg>
      <pc:sldChg chg="addSp modSp new">
        <pc:chgData name="Gallardo, Jose A" userId="S::jagallardo6@miners.utep.edu::cb81ed03-e276-4d1e-a25f-35f099c9a799" providerId="AD" clId="Web-{17DEFEAA-D7C7-43FF-A7B0-21979D38F2E8}" dt="2020-04-08T20:44:58.010" v="597" actId="1076"/>
        <pc:sldMkLst>
          <pc:docMk/>
          <pc:sldMk cId="587606122" sldId="266"/>
        </pc:sldMkLst>
        <pc:spChg chg="mod">
          <ac:chgData name="Gallardo, Jose A" userId="S::jagallardo6@miners.utep.edu::cb81ed03-e276-4d1e-a25f-35f099c9a799" providerId="AD" clId="Web-{17DEFEAA-D7C7-43FF-A7B0-21979D38F2E8}" dt="2020-04-08T20:39:58.980" v="209" actId="20577"/>
          <ac:spMkLst>
            <pc:docMk/>
            <pc:sldMk cId="587606122" sldId="266"/>
            <ac:spMk id="2" creationId="{2505AB18-5208-4B8A-9307-26C8B4A04E32}"/>
          </ac:spMkLst>
        </pc:spChg>
        <pc:spChg chg="mod">
          <ac:chgData name="Gallardo, Jose A" userId="S::jagallardo6@miners.utep.edu::cb81ed03-e276-4d1e-a25f-35f099c9a799" providerId="AD" clId="Web-{17DEFEAA-D7C7-43FF-A7B0-21979D38F2E8}" dt="2020-04-08T20:40:02.496" v="215" actId="20577"/>
          <ac:spMkLst>
            <pc:docMk/>
            <pc:sldMk cId="587606122" sldId="266"/>
            <ac:spMk id="3" creationId="{481304F2-E432-4204-AA06-F63EA802E5C5}"/>
          </ac:spMkLst>
        </pc:spChg>
        <pc:spChg chg="mod">
          <ac:chgData name="Gallardo, Jose A" userId="S::jagallardo6@miners.utep.edu::cb81ed03-e276-4d1e-a25f-35f099c9a799" providerId="AD" clId="Web-{17DEFEAA-D7C7-43FF-A7B0-21979D38F2E8}" dt="2020-04-08T20:42:39.269" v="398" actId="20577"/>
          <ac:spMkLst>
            <pc:docMk/>
            <pc:sldMk cId="587606122" sldId="266"/>
            <ac:spMk id="4" creationId="{0D499EBE-B061-4081-BF73-75860051C5E7}"/>
          </ac:spMkLst>
        </pc:spChg>
        <pc:spChg chg="mod">
          <ac:chgData name="Gallardo, Jose A" userId="S::jagallardo6@miners.utep.edu::cb81ed03-e276-4d1e-a25f-35f099c9a799" providerId="AD" clId="Web-{17DEFEAA-D7C7-43FF-A7B0-21979D38F2E8}" dt="2020-04-08T20:40:06.246" v="219" actId="20577"/>
          <ac:spMkLst>
            <pc:docMk/>
            <pc:sldMk cId="587606122" sldId="266"/>
            <ac:spMk id="5" creationId="{32E2BADF-FFE5-4673-96C0-5F184BF3FC79}"/>
          </ac:spMkLst>
        </pc:spChg>
        <pc:spChg chg="mod">
          <ac:chgData name="Gallardo, Jose A" userId="S::jagallardo6@miners.utep.edu::cb81ed03-e276-4d1e-a25f-35f099c9a799" providerId="AD" clId="Web-{17DEFEAA-D7C7-43FF-A7B0-21979D38F2E8}" dt="2020-04-08T20:43:56.663" v="592" actId="20577"/>
          <ac:spMkLst>
            <pc:docMk/>
            <pc:sldMk cId="587606122" sldId="266"/>
            <ac:spMk id="6" creationId="{8566F996-C034-4914-84D3-4CB642BDD15D}"/>
          </ac:spMkLst>
        </pc:spChg>
        <pc:picChg chg="add mod">
          <ac:chgData name="Gallardo, Jose A" userId="S::jagallardo6@miners.utep.edu::cb81ed03-e276-4d1e-a25f-35f099c9a799" providerId="AD" clId="Web-{17DEFEAA-D7C7-43FF-A7B0-21979D38F2E8}" dt="2020-04-08T20:44:37.243" v="595" actId="1076"/>
          <ac:picMkLst>
            <pc:docMk/>
            <pc:sldMk cId="587606122" sldId="266"/>
            <ac:picMk id="7" creationId="{DC20B459-1889-4BC3-9D66-2E76D80C1199}"/>
          </ac:picMkLst>
        </pc:picChg>
        <pc:picChg chg="add mod">
          <ac:chgData name="Gallardo, Jose A" userId="S::jagallardo6@miners.utep.edu::cb81ed03-e276-4d1e-a25f-35f099c9a799" providerId="AD" clId="Web-{17DEFEAA-D7C7-43FF-A7B0-21979D38F2E8}" dt="2020-04-08T20:44:58.010" v="597" actId="1076"/>
          <ac:picMkLst>
            <pc:docMk/>
            <pc:sldMk cId="587606122" sldId="266"/>
            <ac:picMk id="9" creationId="{099A609E-ACC7-4C8F-A076-367D7260167C}"/>
          </ac:picMkLst>
        </pc:picChg>
      </pc:sldChg>
    </pc:docChg>
  </pc:docChgLst>
  <pc:docChgLst>
    <pc:chgData name="Rodriguez, Eder I" userId="S::eirodriguez5@miners.utep.edu::5457a0d9-2d2f-4844-b154-0698fc33a348" providerId="AD" clId="Web-{C6B72DC0-84BC-4355-2E5A-F5AA50B9CCF7}"/>
    <pc:docChg chg="modSld">
      <pc:chgData name="Rodriguez, Eder I" userId="S::eirodriguez5@miners.utep.edu::5457a0d9-2d2f-4844-b154-0698fc33a348" providerId="AD" clId="Web-{C6B72DC0-84BC-4355-2E5A-F5AA50B9CCF7}" dt="2020-04-08T20:40:30.646" v="698" actId="20577"/>
      <pc:docMkLst>
        <pc:docMk/>
      </pc:docMkLst>
      <pc:sldChg chg="modSp">
        <pc:chgData name="Rodriguez, Eder I" userId="S::eirodriguez5@miners.utep.edu::5457a0d9-2d2f-4844-b154-0698fc33a348" providerId="AD" clId="Web-{C6B72DC0-84BC-4355-2E5A-F5AA50B9CCF7}" dt="2020-04-08T19:47:54.684" v="40" actId="20577"/>
        <pc:sldMkLst>
          <pc:docMk/>
          <pc:sldMk cId="1084950763" sldId="257"/>
        </pc:sldMkLst>
        <pc:spChg chg="mod">
          <ac:chgData name="Rodriguez, Eder I" userId="S::eirodriguez5@miners.utep.edu::5457a0d9-2d2f-4844-b154-0698fc33a348" providerId="AD" clId="Web-{C6B72DC0-84BC-4355-2E5A-F5AA50B9CCF7}" dt="2020-04-08T19:45:13.278" v="2" actId="20577"/>
          <ac:spMkLst>
            <pc:docMk/>
            <pc:sldMk cId="1084950763" sldId="257"/>
            <ac:spMk id="2" creationId="{9CF1D2A1-97D9-452C-BCA8-9438228148F2}"/>
          </ac:spMkLst>
        </pc:spChg>
        <pc:spChg chg="mod">
          <ac:chgData name="Rodriguez, Eder I" userId="S::eirodriguez5@miners.utep.edu::5457a0d9-2d2f-4844-b154-0698fc33a348" providerId="AD" clId="Web-{C6B72DC0-84BC-4355-2E5A-F5AA50B9CCF7}" dt="2020-04-08T19:47:54.684" v="40" actId="20577"/>
          <ac:spMkLst>
            <pc:docMk/>
            <pc:sldMk cId="1084950763" sldId="257"/>
            <ac:spMk id="3" creationId="{37EF5DD7-55D2-4C67-AD86-6BA21EE22796}"/>
          </ac:spMkLst>
        </pc:spChg>
      </pc:sldChg>
      <pc:sldChg chg="modSp">
        <pc:chgData name="Rodriguez, Eder I" userId="S::eirodriguez5@miners.utep.edu::5457a0d9-2d2f-4844-b154-0698fc33a348" providerId="AD" clId="Web-{C6B72DC0-84BC-4355-2E5A-F5AA50B9CCF7}" dt="2020-04-08T20:40:30.646" v="697" actId="20577"/>
        <pc:sldMkLst>
          <pc:docMk/>
          <pc:sldMk cId="1886931010" sldId="261"/>
        </pc:sldMkLst>
        <pc:spChg chg="mod">
          <ac:chgData name="Rodriguez, Eder I" userId="S::eirodriguez5@miners.utep.edu::5457a0d9-2d2f-4844-b154-0698fc33a348" providerId="AD" clId="Web-{C6B72DC0-84BC-4355-2E5A-F5AA50B9CCF7}" dt="2020-04-08T20:40:30.646" v="697" actId="20577"/>
          <ac:spMkLst>
            <pc:docMk/>
            <pc:sldMk cId="1886931010" sldId="261"/>
            <ac:spMk id="3" creationId="{A6F2BAEE-F26C-4BD7-848B-5D0B9A8F518B}"/>
          </ac:spMkLst>
        </pc:spChg>
      </pc:sldChg>
    </pc:docChg>
  </pc:docChgLst>
  <pc:docChgLst>
    <pc:chgData name="Alvarez, Gilbert" userId="S::galvarez6@miners.utep.edu::e9d335d9-a95e-49d7-94d5-81a713f38dc2" providerId="AD" clId="Web-{5783357C-C64D-4643-BCDA-43539AD2F460}"/>
    <pc:docChg chg="modSld">
      <pc:chgData name="Alvarez, Gilbert" userId="S::galvarez6@miners.utep.edu::e9d335d9-a95e-49d7-94d5-81a713f38dc2" providerId="AD" clId="Web-{5783357C-C64D-4643-BCDA-43539AD2F460}" dt="2020-04-10T22:53:32.205" v="45" actId="20577"/>
      <pc:docMkLst>
        <pc:docMk/>
      </pc:docMkLst>
      <pc:sldChg chg="modSp">
        <pc:chgData name="Alvarez, Gilbert" userId="S::galvarez6@miners.utep.edu::e9d335d9-a95e-49d7-94d5-81a713f38dc2" providerId="AD" clId="Web-{5783357C-C64D-4643-BCDA-43539AD2F460}" dt="2020-04-10T22:53:31.330" v="43" actId="20577"/>
        <pc:sldMkLst>
          <pc:docMk/>
          <pc:sldMk cId="3698181083" sldId="267"/>
        </pc:sldMkLst>
        <pc:spChg chg="mod">
          <ac:chgData name="Alvarez, Gilbert" userId="S::galvarez6@miners.utep.edu::e9d335d9-a95e-49d7-94d5-81a713f38dc2" providerId="AD" clId="Web-{5783357C-C64D-4643-BCDA-43539AD2F460}" dt="2020-04-10T22:53:31.330" v="43" actId="20577"/>
          <ac:spMkLst>
            <pc:docMk/>
            <pc:sldMk cId="3698181083" sldId="267"/>
            <ac:spMk id="3" creationId="{F200E742-209C-43C4-8B46-BBE42E29E314}"/>
          </ac:spMkLst>
        </pc:spChg>
      </pc:sldChg>
    </pc:docChg>
  </pc:docChgLst>
  <pc:docChgLst>
    <pc:chgData name="Alvarez, Gilbert" userId="S::galvarez6@miners.utep.edu::e9d335d9-a95e-49d7-94d5-81a713f38dc2" providerId="AD" clId="Web-{BC7565AA-481B-4A94-9351-142DC38B0D46}"/>
    <pc:docChg chg="modSld">
      <pc:chgData name="Alvarez, Gilbert" userId="S::galvarez6@miners.utep.edu::e9d335d9-a95e-49d7-94d5-81a713f38dc2" providerId="AD" clId="Web-{BC7565AA-481B-4A94-9351-142DC38B0D46}" dt="2020-04-10T23:08:03.381" v="355"/>
      <pc:docMkLst>
        <pc:docMk/>
      </pc:docMkLst>
      <pc:sldChg chg="modNotes">
        <pc:chgData name="Alvarez, Gilbert" userId="S::galvarez6@miners.utep.edu::e9d335d9-a95e-49d7-94d5-81a713f38dc2" providerId="AD" clId="Web-{BC7565AA-481B-4A94-9351-142DC38B0D46}" dt="2020-04-10T23:00:10.190" v="77"/>
        <pc:sldMkLst>
          <pc:docMk/>
          <pc:sldMk cId="587606122" sldId="266"/>
        </pc:sldMkLst>
      </pc:sldChg>
      <pc:sldChg chg="modSp modNotes">
        <pc:chgData name="Alvarez, Gilbert" userId="S::galvarez6@miners.utep.edu::e9d335d9-a95e-49d7-94d5-81a713f38dc2" providerId="AD" clId="Web-{BC7565AA-481B-4A94-9351-142DC38B0D46}" dt="2020-04-10T23:08:03.381" v="355"/>
        <pc:sldMkLst>
          <pc:docMk/>
          <pc:sldMk cId="3698181083" sldId="267"/>
        </pc:sldMkLst>
        <pc:spChg chg="mod">
          <ac:chgData name="Alvarez, Gilbert" userId="S::galvarez6@miners.utep.edu::e9d335d9-a95e-49d7-94d5-81a713f38dc2" providerId="AD" clId="Web-{BC7565AA-481B-4A94-9351-142DC38B0D46}" dt="2020-04-10T23:06:48.959" v="302" actId="20577"/>
          <ac:spMkLst>
            <pc:docMk/>
            <pc:sldMk cId="3698181083" sldId="267"/>
            <ac:spMk id="3" creationId="{F200E742-209C-43C4-8B46-BBE42E29E314}"/>
          </ac:spMkLst>
        </pc:spChg>
      </pc:sldChg>
    </pc:docChg>
  </pc:docChgLst>
  <pc:docChgLst>
    <pc:chgData name="Gallardo, Jose A" userId="S::jagallardo6@miners.utep.edu::cb81ed03-e276-4d1e-a25f-35f099c9a799" providerId="AD" clId="Web-{46FC272E-C694-4925-BCB7-90215F728C69}"/>
    <pc:docChg chg="addSld modSld">
      <pc:chgData name="Gallardo, Jose A" userId="S::jagallardo6@miners.utep.edu::cb81ed03-e276-4d1e-a25f-35f099c9a799" providerId="AD" clId="Web-{46FC272E-C694-4925-BCB7-90215F728C69}" dt="2020-04-10T03:15:48.914" v="364" actId="20577"/>
      <pc:docMkLst>
        <pc:docMk/>
      </pc:docMkLst>
      <pc:sldChg chg="modSp">
        <pc:chgData name="Gallardo, Jose A" userId="S::jagallardo6@miners.utep.edu::cb81ed03-e276-4d1e-a25f-35f099c9a799" providerId="AD" clId="Web-{46FC272E-C694-4925-BCB7-90215F728C69}" dt="2020-04-10T02:53:44.063" v="48" actId="20577"/>
        <pc:sldMkLst>
          <pc:docMk/>
          <pc:sldMk cId="2962345721" sldId="264"/>
        </pc:sldMkLst>
        <pc:spChg chg="mod">
          <ac:chgData name="Gallardo, Jose A" userId="S::jagallardo6@miners.utep.edu::cb81ed03-e276-4d1e-a25f-35f099c9a799" providerId="AD" clId="Web-{46FC272E-C694-4925-BCB7-90215F728C69}" dt="2020-04-10T02:53:44.063" v="48" actId="20577"/>
          <ac:spMkLst>
            <pc:docMk/>
            <pc:sldMk cId="2962345721" sldId="264"/>
            <ac:spMk id="3" creationId="{91963AFE-A43B-4F38-82C5-36D2AF89730B}"/>
          </ac:spMkLst>
        </pc:spChg>
      </pc:sldChg>
      <pc:sldChg chg="modSp new modNotes">
        <pc:chgData name="Gallardo, Jose A" userId="S::jagallardo6@miners.utep.edu::cb81ed03-e276-4d1e-a25f-35f099c9a799" providerId="AD" clId="Web-{46FC272E-C694-4925-BCB7-90215F728C69}" dt="2020-04-10T03:15:48.914" v="363" actId="20577"/>
        <pc:sldMkLst>
          <pc:docMk/>
          <pc:sldMk cId="3698181083" sldId="267"/>
        </pc:sldMkLst>
        <pc:spChg chg="mod">
          <ac:chgData name="Gallardo, Jose A" userId="S::jagallardo6@miners.utep.edu::cb81ed03-e276-4d1e-a25f-35f099c9a799" providerId="AD" clId="Web-{46FC272E-C694-4925-BCB7-90215F728C69}" dt="2020-04-10T02:56:21.705" v="53" actId="20577"/>
          <ac:spMkLst>
            <pc:docMk/>
            <pc:sldMk cId="3698181083" sldId="267"/>
            <ac:spMk id="2" creationId="{1562F08C-B903-4D20-8578-FCE1E0852C8D}"/>
          </ac:spMkLst>
        </pc:spChg>
        <pc:spChg chg="mod">
          <ac:chgData name="Gallardo, Jose A" userId="S::jagallardo6@miners.utep.edu::cb81ed03-e276-4d1e-a25f-35f099c9a799" providerId="AD" clId="Web-{46FC272E-C694-4925-BCB7-90215F728C69}" dt="2020-04-10T03:15:48.914" v="363" actId="20577"/>
          <ac:spMkLst>
            <pc:docMk/>
            <pc:sldMk cId="3698181083" sldId="267"/>
            <ac:spMk id="3" creationId="{F200E742-209C-43C4-8B46-BBE42E29E314}"/>
          </ac:spMkLst>
        </pc:spChg>
      </pc:sldChg>
    </pc:docChg>
  </pc:docChgLst>
  <pc:docChgLst>
    <pc:chgData name="Rivas Pena, Itzel E" userId="S::ierivaspena@miners.utep.edu::bcb58db4-523e-41aa-beb3-d30019b929d9" providerId="AD" clId="Web-{3C3D1C2E-1D7B-460F-8640-FDCE4C68DA88}"/>
    <pc:docChg chg="modSld">
      <pc:chgData name="Rivas Pena, Itzel E" userId="S::ierivaspena@miners.utep.edu::bcb58db4-523e-41aa-beb3-d30019b929d9" providerId="AD" clId="Web-{3C3D1C2E-1D7B-460F-8640-FDCE4C68DA88}" dt="2020-04-08T21:02:55.818" v="63" actId="20577"/>
      <pc:docMkLst>
        <pc:docMk/>
      </pc:docMkLst>
      <pc:sldChg chg="modSp">
        <pc:chgData name="Rivas Pena, Itzel E" userId="S::ierivaspena@miners.utep.edu::bcb58db4-523e-41aa-beb3-d30019b929d9" providerId="AD" clId="Web-{3C3D1C2E-1D7B-460F-8640-FDCE4C68DA88}" dt="2020-04-08T20:58:15.637" v="61" actId="20577"/>
        <pc:sldMkLst>
          <pc:docMk/>
          <pc:sldMk cId="915489081" sldId="258"/>
        </pc:sldMkLst>
        <pc:spChg chg="mod">
          <ac:chgData name="Rivas Pena, Itzel E" userId="S::ierivaspena@miners.utep.edu::bcb58db4-523e-41aa-beb3-d30019b929d9" providerId="AD" clId="Web-{3C3D1C2E-1D7B-460F-8640-FDCE4C68DA88}" dt="2020-04-08T20:58:15.637" v="61" actId="20577"/>
          <ac:spMkLst>
            <pc:docMk/>
            <pc:sldMk cId="915489081" sldId="258"/>
            <ac:spMk id="3" creationId="{F3E8C929-4CE3-4959-BA8C-2B4DCF1404D8}"/>
          </ac:spMkLst>
        </pc:spChg>
      </pc:sldChg>
    </pc:docChg>
  </pc:docChgLst>
  <pc:docChgLst>
    <pc:chgData name="Sarmin, Nusrat" userId="S::nsarmin@miners.utep.edu::929eb524-0742-42e3-9d94-75edda6bbd94" providerId="AD" clId="Web-{1C076110-9B85-4559-8908-A1C671B7A38F}"/>
    <pc:docChg chg="modSld">
      <pc:chgData name="Sarmin, Nusrat" userId="S::nsarmin@miners.utep.edu::929eb524-0742-42e3-9d94-75edda6bbd94" providerId="AD" clId="Web-{1C076110-9B85-4559-8908-A1C671B7A38F}" dt="2020-04-08T21:31:04.568" v="273" actId="20577"/>
      <pc:docMkLst>
        <pc:docMk/>
      </pc:docMkLst>
      <pc:sldChg chg="modSp">
        <pc:chgData name="Sarmin, Nusrat" userId="S::nsarmin@miners.utep.edu::929eb524-0742-42e3-9d94-75edda6bbd94" providerId="AD" clId="Web-{1C076110-9B85-4559-8908-A1C671B7A38F}" dt="2020-04-08T20:55:45.007" v="37" actId="20577"/>
        <pc:sldMkLst>
          <pc:docMk/>
          <pc:sldMk cId="915489081" sldId="258"/>
        </pc:sldMkLst>
        <pc:spChg chg="mod">
          <ac:chgData name="Sarmin, Nusrat" userId="S::nsarmin@miners.utep.edu::929eb524-0742-42e3-9d94-75edda6bbd94" providerId="AD" clId="Web-{1C076110-9B85-4559-8908-A1C671B7A38F}" dt="2020-04-08T20:55:45.007" v="37" actId="20577"/>
          <ac:spMkLst>
            <pc:docMk/>
            <pc:sldMk cId="915489081" sldId="258"/>
            <ac:spMk id="3" creationId="{F3E8C929-4CE3-4959-BA8C-2B4DCF1404D8}"/>
          </ac:spMkLst>
        </pc:spChg>
      </pc:sldChg>
      <pc:sldChg chg="modSp">
        <pc:chgData name="Sarmin, Nusrat" userId="S::nsarmin@miners.utep.edu::929eb524-0742-42e3-9d94-75edda6bbd94" providerId="AD" clId="Web-{1C076110-9B85-4559-8908-A1C671B7A38F}" dt="2020-04-08T21:31:04.568" v="272" actId="20577"/>
        <pc:sldMkLst>
          <pc:docMk/>
          <pc:sldMk cId="2006748468" sldId="263"/>
        </pc:sldMkLst>
        <pc:spChg chg="mod">
          <ac:chgData name="Sarmin, Nusrat" userId="S::nsarmin@miners.utep.edu::929eb524-0742-42e3-9d94-75edda6bbd94" providerId="AD" clId="Web-{1C076110-9B85-4559-8908-A1C671B7A38F}" dt="2020-04-08T21:31:04.568" v="272" actId="20577"/>
          <ac:spMkLst>
            <pc:docMk/>
            <pc:sldMk cId="2006748468" sldId="263"/>
            <ac:spMk id="3" creationId="{50598722-8D99-4752-BA1D-93567EE39BBA}"/>
          </ac:spMkLst>
        </pc:spChg>
      </pc:sldChg>
      <pc:sldChg chg="modSp">
        <pc:chgData name="Sarmin, Nusrat" userId="S::nsarmin@miners.utep.edu::929eb524-0742-42e3-9d94-75edda6bbd94" providerId="AD" clId="Web-{1C076110-9B85-4559-8908-A1C671B7A38F}" dt="2020-04-08T21:29:06.693" v="173" actId="20577"/>
        <pc:sldMkLst>
          <pc:docMk/>
          <pc:sldMk cId="2962345721" sldId="264"/>
        </pc:sldMkLst>
        <pc:spChg chg="mod">
          <ac:chgData name="Sarmin, Nusrat" userId="S::nsarmin@miners.utep.edu::929eb524-0742-42e3-9d94-75edda6bbd94" providerId="AD" clId="Web-{1C076110-9B85-4559-8908-A1C671B7A38F}" dt="2020-04-08T21:29:06.693" v="173" actId="20577"/>
          <ac:spMkLst>
            <pc:docMk/>
            <pc:sldMk cId="2962345721" sldId="264"/>
            <ac:spMk id="3" creationId="{91963AFE-A43B-4F38-82C5-36D2AF89730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798AC-F768-40AE-9DC7-87103C9CB7AD}" type="datetimeFigureOut">
              <a:rPr lang="en-US"/>
              <a:t>4/10/2020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8CA5B-E408-45A8-851B-E5EC54D537E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81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Topology: arrangement of systems on a computer network. In this case it is the arrangement of how the event handlers execute according to the event that took place.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CA5B-E408-45A8-851B-E5EC54D537E2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18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Answer1: Mediator and Broker</a:t>
            </a:r>
          </a:p>
          <a:p>
            <a:r>
              <a:rPr lang="en-US">
                <a:cs typeface="Calibri"/>
              </a:rPr>
              <a:t>Answer2: User/Event, Listener, Handler</a:t>
            </a:r>
          </a:p>
          <a:p>
            <a:r>
              <a:rPr lang="en-US">
                <a:cs typeface="Calibri"/>
              </a:rPr>
              <a:t>Answer3: when you have a lot of different events that are not related to each other occurring all at the same time.</a:t>
            </a:r>
          </a:p>
          <a:p>
            <a:r>
              <a:rPr lang="en-US">
                <a:cs typeface="Calibri"/>
              </a:rPr>
              <a:t>Answer 4: Moderator </a:t>
            </a:r>
          </a:p>
          <a:p>
            <a:r>
              <a:rPr lang="en-US">
                <a:cs typeface="Calibri"/>
              </a:rPr>
              <a:t>Answer 5: Yes/they usually wait for user generated commands to occur and handle the event based on the task a user asked for.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CA5B-E408-45A8-851B-E5EC54D537E2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0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9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6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35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0882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82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7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4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89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6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9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5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8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4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5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5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1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7" r:id="rId12"/>
    <p:sldLayoutId id="2147483812" r:id="rId13"/>
    <p:sldLayoutId id="2147483813" r:id="rId14"/>
    <p:sldLayoutId id="2147483814" r:id="rId15"/>
    <p:sldLayoutId id="2147483815" r:id="rId16"/>
    <p:sldLayoutId id="2147483816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source.com/article/19/10/event-driven-security/security" TargetMode="External"/><Relationship Id="rId3" Type="http://schemas.openxmlformats.org/officeDocument/2006/relationships/hyperlink" Target="https://www.computerhope.com/jargon/e/event-listener.htm" TargetMode="External"/><Relationship Id="rId7" Type="http://schemas.openxmlformats.org/officeDocument/2006/relationships/hyperlink" Target="https://medium.com/@brad.mcallister123/event-driven-architecture-64d1a620dca4" TargetMode="External"/><Relationship Id="rId2" Type="http://schemas.openxmlformats.org/officeDocument/2006/relationships/hyperlink" Target="https://searchapparchitecture.techtarget.com/definition/event-handl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bscription.packtpub.com/book/application_development/9781787287495/1/ch01lvl1sec9/software-architecture-patterns" TargetMode="External"/><Relationship Id="rId5" Type="http://schemas.openxmlformats.org/officeDocument/2006/relationships/hyperlink" Target="https://towardsdatascience.com/event-driven-architecture-pattern-b54fc50276cd" TargetMode="External"/><Relationship Id="rId4" Type="http://schemas.openxmlformats.org/officeDocument/2006/relationships/hyperlink" Target="https://searchapparchitecture.techtarget.com/definition/event" TargetMode="External"/><Relationship Id="rId9" Type="http://schemas.openxmlformats.org/officeDocument/2006/relationships/hyperlink" Target="https://link.springer.com/content/pdf/10.1007/978-0-387-35586-3_11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5" descr="A car driving on a city street filled with lots of traffic&#10;&#10;Description generated with very high confidence">
            <a:extLst>
              <a:ext uri="{FF2B5EF4-FFF2-40B4-BE49-F238E27FC236}">
                <a16:creationId xmlns:a16="http://schemas.microsoft.com/office/drawing/2014/main" id="{9365CDBB-7479-4686-9D4B-42AB09A06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12" y="-998733"/>
            <a:ext cx="12189751" cy="918937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40E6B12-40F3-48E8-8F8E-4AF1A1C0E241}"/>
              </a:ext>
            </a:extLst>
          </p:cNvPr>
          <p:cNvSpPr txBox="1"/>
          <p:nvPr/>
        </p:nvSpPr>
        <p:spPr>
          <a:xfrm>
            <a:off x="3012039" y="2352783"/>
            <a:ext cx="5337423" cy="11772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50">
                <a:latin typeface="Franklin Gothic Heavy"/>
              </a:rPr>
              <a:t>EVENT-</a:t>
            </a:r>
            <a:endParaRPr lang="en-US" sz="7050">
              <a:latin typeface="Dubai" panose="02040603050505030304"/>
              <a:cs typeface="Dubai" panose="0204060305050503030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6730DF-C89A-482F-87DF-F4EC1CAC8390}"/>
              </a:ext>
            </a:extLst>
          </p:cNvPr>
          <p:cNvSpPr txBox="1"/>
          <p:nvPr/>
        </p:nvSpPr>
        <p:spPr>
          <a:xfrm>
            <a:off x="5055633" y="3480263"/>
            <a:ext cx="3188412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500"/>
              <a:t>ARCHITECTURE</a:t>
            </a:r>
            <a:endParaRPr lang="en-US" sz="2500">
              <a:cs typeface="Duba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BBFB5B-4AEC-4849-8CA9-91CD203FB296}"/>
              </a:ext>
            </a:extLst>
          </p:cNvPr>
          <p:cNvSpPr txBox="1"/>
          <p:nvPr/>
        </p:nvSpPr>
        <p:spPr>
          <a:xfrm>
            <a:off x="6008669" y="2361344"/>
            <a:ext cx="3625065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50">
                <a:latin typeface="Franklin Gothic Heavy"/>
              </a:rPr>
              <a:t>DRIVEN</a:t>
            </a:r>
            <a:endParaRPr lang="en-US" sz="705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D7FB68E-37FE-48B4-BDEC-AFFC89DD5AFF}"/>
              </a:ext>
            </a:extLst>
          </p:cNvPr>
          <p:cNvCxnSpPr/>
          <p:nvPr/>
        </p:nvCxnSpPr>
        <p:spPr>
          <a:xfrm>
            <a:off x="2357442" y="4279613"/>
            <a:ext cx="7405954" cy="3424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9469A0C-EF89-4921-91F6-9DFF7A29F1A0}"/>
              </a:ext>
            </a:extLst>
          </p:cNvPr>
          <p:cNvSpPr txBox="1"/>
          <p:nvPr/>
        </p:nvSpPr>
        <p:spPr>
          <a:xfrm>
            <a:off x="1493925" y="4644667"/>
            <a:ext cx="92758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Team 7 Runtime Terror: Eder Rodriguez, Jose Gallardo, Itzel Rivas, Gilbert Alvarez, Nusrat </a:t>
            </a:r>
            <a:r>
              <a:rPr lang="en-US" err="1"/>
              <a:t>Sarmin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E96E-9F7E-4EBB-A6BB-F266856F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Dubai Medium"/>
                <a:cs typeface="Dubai Medium"/>
              </a:rPr>
              <a:t>Sources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63AFE-A43B-4F38-82C5-36D2AF897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30752"/>
            <a:ext cx="10353762" cy="4764296"/>
          </a:xfrm>
        </p:spPr>
        <p:txBody>
          <a:bodyPr>
            <a:normAutofit/>
          </a:bodyPr>
          <a:lstStyle/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  <a:hlinkClick r:id="rId2"/>
              </a:rPr>
              <a:t>https://searchapparchitecture.techtarget.com/definition/event-handler</a:t>
            </a:r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  <a:hlinkClick r:id="rId3"/>
              </a:rPr>
              <a:t>https://www.computerhope.com/jargon/e/event-listener.htm</a:t>
            </a:r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  <a:hlinkClick r:id="rId4"/>
              </a:rPr>
              <a:t>https://searchapparchitecture.techtarget.com/definition/event</a:t>
            </a:r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  <a:hlinkClick r:id="rId5"/>
              </a:rPr>
              <a:t>https://towardsdatascience.com/event-driven-architecture-pattern-b54fc50276cd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</a:t>
            </a:r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cs typeface="Dubai" panose="02040603050505030304"/>
            </a:endParaRPr>
          </a:p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  <a:hlinkClick r:id="rId6"/>
              </a:rPr>
              <a:t>https://subscription.packtpub.com/book/application_development/9781787287495/1/ch01lvl1sec9/software-architecture-patterns</a:t>
            </a:r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cs typeface="Dubai" panose="02040603050505030304"/>
            </a:endParaRPr>
          </a:p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  <a:hlinkClick r:id="rId7"/>
              </a:rPr>
              <a:t>https://medium.com/@brad.mcallister123/event-driven-architecture-64d1a620dca4</a:t>
            </a:r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cs typeface="Dubai" panose="02040603050505030304"/>
            </a:endParaRPr>
          </a:p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  <a:hlinkClick r:id="rId8"/>
              </a:rPr>
              <a:t>https://opensource.com/article/19/10/event-driven-security//security</a:t>
            </a:r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cs typeface="Dubai" panose="02040603050505030304"/>
            </a:endParaRPr>
          </a:p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  <a:hlinkClick r:id="rId9"/>
              </a:rPr>
              <a:t>https://link.springer.com/content/pdf/10.1007/978-0-387-35586-3_11.pdf</a:t>
            </a:r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cs typeface="Dubai" panose="02040603050505030304"/>
            </a:endParaRPr>
          </a:p>
          <a:p>
            <a:pPr indent="-305435"/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cs typeface="Dubai" panose="02040603050505030304"/>
            </a:endParaRPr>
          </a:p>
        </p:txBody>
      </p:sp>
    </p:spTree>
    <p:extLst>
      <p:ext uri="{BB962C8B-B14F-4D97-AF65-F5344CB8AC3E}">
        <p14:creationId xmlns:p14="http://schemas.microsoft.com/office/powerpoint/2010/main" val="2962345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BF7B-9772-4E04-B34B-B32804FC2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15880"/>
            <a:ext cx="9440034" cy="1828801"/>
          </a:xfrm>
        </p:spPr>
        <p:txBody>
          <a:bodyPr/>
          <a:lstStyle/>
          <a:p>
            <a:r>
              <a:rPr lang="en-US" b="1" i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Dubai Medium"/>
                <a:cs typeface="Dubai Medium"/>
              </a:rPr>
              <a:t>Thank you !</a:t>
            </a:r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8931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F08C-B903-4D20-8578-FCE1E085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QUIZ TIME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0E742-209C-43C4-8B46-BBE42E29E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cs typeface="Dubai"/>
              </a:rPr>
              <a:t>1. What are the names of the two topologies for Event Driven Architecture?</a:t>
            </a:r>
          </a:p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cs typeface="Dubai"/>
              </a:rPr>
              <a:t>2. Name the three main components of an Event Driven Architecture?</a:t>
            </a:r>
          </a:p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3) When is it not feasible to utilize Event-Driven architecture? </a:t>
            </a:r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cs typeface="Dubai"/>
            </a:endParaRPr>
          </a:p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4) Would Event-driven architecture be useful for a system that utilizes a printer to print documents? </a:t>
            </a:r>
            <a:endParaRPr lang="en-US"/>
          </a:p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5)  Would voice assistants utilize Event-Driven architecture?</a:t>
            </a:r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cs typeface="Dubai" panose="02040603050505030304"/>
            </a:endParaRPr>
          </a:p>
        </p:txBody>
      </p:sp>
    </p:spTree>
    <p:extLst>
      <p:ext uri="{BB962C8B-B14F-4D97-AF65-F5344CB8AC3E}">
        <p14:creationId xmlns:p14="http://schemas.microsoft.com/office/powerpoint/2010/main" val="369818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1D2A1-97D9-452C-BCA8-943822814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Dubai"/>
              </a:rPr>
              <a:t>What is Event-Driven Architecture?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F5DD7-55D2-4C67-AD86-6BA21EE22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Message based architecture consisting of single-purpose event processing components that listen to events and process them asynchronously.</a:t>
            </a:r>
          </a:p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cs typeface="Dubai"/>
              </a:rPr>
              <a:t>Consists of two main topologies: Mediator and Broker</a:t>
            </a:r>
          </a:p>
        </p:txBody>
      </p:sp>
    </p:spTree>
    <p:extLst>
      <p:ext uri="{BB962C8B-B14F-4D97-AF65-F5344CB8AC3E}">
        <p14:creationId xmlns:p14="http://schemas.microsoft.com/office/powerpoint/2010/main" val="108495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AB18-5208-4B8A-9307-26C8B4A0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Topologies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304F2-E432-4204-AA06-F63EA802E5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cs typeface="Dubai"/>
              </a:rPr>
              <a:t>Mediator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99EBE-B061-4081-BF73-75860051C5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cs typeface="Dubai"/>
              </a:rPr>
              <a:t>Has a single event queue in which the mediator passes the events to the relevant event processor. 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2BADF-FFE5-4673-96C0-5F184BF3F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cs typeface="Dubai"/>
              </a:rPr>
              <a:t>Broker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66F996-C034-4914-84D3-4CB642BDD1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cs typeface="Dubai"/>
              </a:rPr>
              <a:t>Involves no event queue,  it is the event processers that are responsible for obtaining the events. </a:t>
            </a:r>
          </a:p>
        </p:txBody>
      </p:sp>
      <p:pic>
        <p:nvPicPr>
          <p:cNvPr id="7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DC20B459-1889-4BC3-9D66-2E76D80C1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754478"/>
            <a:ext cx="2743200" cy="1735686"/>
          </a:xfrm>
          <a:prstGeom prst="rect">
            <a:avLst/>
          </a:prstGeom>
        </p:spPr>
      </p:pic>
      <p:pic>
        <p:nvPicPr>
          <p:cNvPr id="9" name="Picture 9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099A609E-ACC7-4C8F-A076-367D72601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475" y="3821387"/>
            <a:ext cx="2743200" cy="160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0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3FE9E-5DC9-4FEF-9AF3-2D90EAAE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Dubai Medium"/>
              </a:rPr>
              <a:t>Problems it Solves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8C929-4CE3-4959-BA8C-2B4DCF140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-305435"/>
            <a:r>
              <a:rPr lang="en-US" b="1"/>
              <a:t>Loose Coupling</a:t>
            </a:r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cs typeface="Dubai" panose="02040603050505030304"/>
            </a:endParaRPr>
          </a:p>
          <a:p>
            <a:pPr indent="-305435"/>
            <a:r>
              <a:rPr lang="en-US" b="1"/>
              <a:t>Independently Scale Microservices</a:t>
            </a:r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cs typeface="Dubai" panose="02040603050505030304"/>
            </a:endParaRPr>
          </a:p>
          <a:p>
            <a:pPr indent="-305435"/>
            <a:r>
              <a:rPr lang="en-US" b="1"/>
              <a:t>Handle Speed Mismatch</a:t>
            </a:r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cs typeface="Dubai" panose="02040603050505030304"/>
            </a:endParaRPr>
          </a:p>
          <a:p>
            <a:pPr indent="-305435"/>
            <a:r>
              <a:rPr lang="en-US" b="1"/>
              <a:t>Fault Tolerant</a:t>
            </a:r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cs typeface="Dubai" panose="02040603050505030304"/>
            </a:endParaRPr>
          </a:p>
          <a:p>
            <a:pPr indent="-305435"/>
            <a:r>
              <a:rPr lang="en-US" b="1"/>
              <a:t>Producer Simplification</a:t>
            </a:r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cs typeface="Dubai" panose="02040603050505030304"/>
            </a:endParaRPr>
          </a:p>
          <a:p>
            <a:pPr indent="-305435"/>
            <a:r>
              <a:rPr lang="en-US" b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cs typeface="Dubai" panose="02040603050505030304"/>
              </a:rPr>
              <a:t>Scalability</a:t>
            </a:r>
          </a:p>
          <a:p>
            <a:pPr indent="-305435"/>
            <a:r>
              <a:rPr lang="en-US" b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cs typeface="Dubai" panose="02040603050505030304"/>
              </a:rPr>
              <a:t>Traceability</a:t>
            </a:r>
          </a:p>
          <a:p>
            <a:pPr indent="-305435"/>
            <a:r>
              <a:rPr lang="en-US" b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cs typeface="Dubai" panose="02040603050505030304"/>
              </a:rPr>
              <a:t>Immutability</a:t>
            </a:r>
          </a:p>
          <a:p>
            <a:pPr marL="37465" indent="0">
              <a:buNone/>
            </a:pPr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cs typeface="Dubai" panose="02040603050505030304"/>
            </a:endParaRPr>
          </a:p>
        </p:txBody>
      </p:sp>
    </p:spTree>
    <p:extLst>
      <p:ext uri="{BB962C8B-B14F-4D97-AF65-F5344CB8AC3E}">
        <p14:creationId xmlns:p14="http://schemas.microsoft.com/office/powerpoint/2010/main" val="91548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3FE9E-5DC9-4FEF-9AF3-2D90EAAE1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86" y="451449"/>
            <a:ext cx="10353762" cy="1257300"/>
          </a:xfrm>
        </p:spPr>
        <p:txBody>
          <a:bodyPr/>
          <a:lstStyle/>
          <a:p>
            <a:pPr algn="l"/>
            <a:r>
              <a:rPr lang="en-US" b="1" i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Dubai Medium"/>
                <a:ea typeface="+mj-lt"/>
                <a:cs typeface="Dubai Medium"/>
              </a:rPr>
              <a:t>Main Actors (elements)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8C929-4CE3-4959-BA8C-2B4DCF140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153" y="1717016"/>
            <a:ext cx="5925536" cy="4505503"/>
          </a:xfrm>
        </p:spPr>
        <p:txBody>
          <a:bodyPr>
            <a:normAutofit lnSpcReduction="10000"/>
          </a:bodyPr>
          <a:lstStyle/>
          <a:p>
            <a:pPr indent="-305435"/>
            <a:r>
              <a:rPr lang="en-US" sz="3200" b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cs typeface="Dubai"/>
              </a:rPr>
              <a:t>Event</a:t>
            </a:r>
            <a:endParaRPr lang="en-US" b="1"/>
          </a:p>
          <a:p>
            <a:pPr marL="37465" indent="0">
              <a:buNone/>
            </a:pP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cs typeface="Dubai"/>
              </a:rPr>
              <a:t> an action that has occurred (user or system generated) that can be identified by the program. </a:t>
            </a:r>
          </a:p>
          <a:p>
            <a:pPr indent="-305435"/>
            <a:r>
              <a:rPr lang="en-US" sz="3200" b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cs typeface="Dubai"/>
              </a:rPr>
              <a:t>Event-Listener</a:t>
            </a:r>
          </a:p>
          <a:p>
            <a:pPr marL="37465" indent="0">
              <a:buNone/>
            </a:pP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cs typeface="Dubai"/>
              </a:rPr>
              <a:t> a function that waits for an event to occur. </a:t>
            </a:r>
          </a:p>
          <a:p>
            <a:pPr indent="-305435"/>
            <a:r>
              <a:rPr lang="en-US" sz="3200" b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cs typeface="Dubai"/>
              </a:rPr>
              <a:t>Event-Handler</a:t>
            </a:r>
          </a:p>
          <a:p>
            <a:pPr marL="37465" indent="0">
              <a:buNone/>
            </a:pP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cs typeface="Dubai"/>
              </a:rPr>
              <a:t>a routine (function) that gets called when the listener has detected an event. It executes code based on the type of event. </a:t>
            </a:r>
          </a:p>
        </p:txBody>
      </p:sp>
      <p:pic>
        <p:nvPicPr>
          <p:cNvPr id="15" name="Picture 15" descr="A close up of a hand holding a black keyboard&#10;&#10;Description generated with very high confidence">
            <a:extLst>
              <a:ext uri="{FF2B5EF4-FFF2-40B4-BE49-F238E27FC236}">
                <a16:creationId xmlns:a16="http://schemas.microsoft.com/office/drawing/2014/main" id="{551528AC-A223-425A-8534-1CD894989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834" y="804413"/>
            <a:ext cx="1650521" cy="1266646"/>
          </a:xfrm>
          <a:prstGeom prst="rect">
            <a:avLst/>
          </a:prstGeom>
        </p:spPr>
      </p:pic>
      <p:pic>
        <p:nvPicPr>
          <p:cNvPr id="17" name="Picture 17" descr="A hand holding a computer mouse&#10;&#10;Description generated with high confidence">
            <a:extLst>
              <a:ext uri="{FF2B5EF4-FFF2-40B4-BE49-F238E27FC236}">
                <a16:creationId xmlns:a16="http://schemas.microsoft.com/office/drawing/2014/main" id="{4B457658-61D2-4021-8CE2-AB4DF3A3D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804414"/>
            <a:ext cx="1679276" cy="1252268"/>
          </a:xfrm>
          <a:prstGeom prst="rect">
            <a:avLst/>
          </a:prstGeom>
        </p:spPr>
      </p:pic>
      <p:pic>
        <p:nvPicPr>
          <p:cNvPr id="19" name="Picture 19" descr="A clock is shown at the time&#10;&#10;Description generated with very high confidence">
            <a:extLst>
              <a:ext uri="{FF2B5EF4-FFF2-40B4-BE49-F238E27FC236}">
                <a16:creationId xmlns:a16="http://schemas.microsoft.com/office/drawing/2014/main" id="{68492DBF-0D25-424C-BCDA-720CBB054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9721" y="728188"/>
            <a:ext cx="1449238" cy="1433472"/>
          </a:xfrm>
          <a:prstGeom prst="rect">
            <a:avLst/>
          </a:prstGeom>
        </p:spPr>
      </p:pic>
      <p:pic>
        <p:nvPicPr>
          <p:cNvPr id="21" name="Picture 21" descr="A picture containing photo, table, man, different&#10;&#10;Description generated with very high confidence">
            <a:extLst>
              <a:ext uri="{FF2B5EF4-FFF2-40B4-BE49-F238E27FC236}">
                <a16:creationId xmlns:a16="http://schemas.microsoft.com/office/drawing/2014/main" id="{718C37C3-6D4A-43CA-BA0A-9F702E3D1D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9306" y="2753916"/>
            <a:ext cx="2743200" cy="1350169"/>
          </a:xfrm>
          <a:prstGeom prst="rect">
            <a:avLst/>
          </a:prstGeom>
        </p:spPr>
      </p:pic>
      <p:pic>
        <p:nvPicPr>
          <p:cNvPr id="23" name="Picture 23" descr="An open computer sitting on top of a wooden table&#10;&#10;Description generated with very high confidence">
            <a:extLst>
              <a:ext uri="{FF2B5EF4-FFF2-40B4-BE49-F238E27FC236}">
                <a16:creationId xmlns:a16="http://schemas.microsoft.com/office/drawing/2014/main" id="{0BCCBAA1-CE51-4688-A34A-A9B0480140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7494" y="4785720"/>
            <a:ext cx="2153729" cy="145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01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8804-7285-45EE-98C0-531845BEB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95223"/>
            <a:ext cx="4430291" cy="1257300"/>
          </a:xfrm>
        </p:spPr>
        <p:txBody>
          <a:bodyPr>
            <a:normAutofit/>
          </a:bodyPr>
          <a:lstStyle/>
          <a:p>
            <a:pPr algn="l"/>
            <a:r>
              <a:rPr lang="en-US" sz="3700" b="1" i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Dubai Medium"/>
                <a:ea typeface="+mj-lt"/>
                <a:cs typeface="Dubai Medium"/>
              </a:rPr>
              <a:t>How do the elements</a:t>
            </a:r>
            <a:br>
              <a:rPr lang="en-US" sz="3700" b="1" i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Dubai Medium"/>
                <a:ea typeface="+mj-lt"/>
                <a:cs typeface="Dubai Medium"/>
              </a:rPr>
            </a:br>
            <a:r>
              <a:rPr lang="en-US" sz="3700" b="1" i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Dubai Medium"/>
                <a:ea typeface="+mj-lt"/>
                <a:cs typeface="Dubai Medium"/>
              </a:rPr>
              <a:t>relate to each other?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95C3E-6D30-4C57-8563-E0D56E6FE1F3}"/>
              </a:ext>
            </a:extLst>
          </p:cNvPr>
          <p:cNvSpPr txBox="1"/>
          <p:nvPr/>
        </p:nvSpPr>
        <p:spPr>
          <a:xfrm>
            <a:off x="986286" y="2596552"/>
            <a:ext cx="5431766" cy="23544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>
                <a:cs typeface="Dubai"/>
              </a:rPr>
              <a:t>A user or system generated event occurs. </a:t>
            </a:r>
            <a:endParaRPr lang="en-US"/>
          </a:p>
          <a:p>
            <a:endParaRPr lang="en-US" sz="2100">
              <a:cs typeface="Dubai"/>
            </a:endParaRPr>
          </a:p>
          <a:p>
            <a:r>
              <a:rPr lang="en-US" sz="2100">
                <a:cs typeface="Dubai"/>
              </a:rPr>
              <a:t>The listener then detects an event occurring and calls the event handler.  </a:t>
            </a:r>
            <a:endParaRPr lang="en-US">
              <a:cs typeface="Dubai"/>
            </a:endParaRPr>
          </a:p>
          <a:p>
            <a:endParaRPr lang="en-US" sz="2100">
              <a:cs typeface="Dubai"/>
            </a:endParaRPr>
          </a:p>
          <a:p>
            <a:r>
              <a:rPr lang="en-US" sz="2100">
                <a:cs typeface="Dubai"/>
              </a:rPr>
              <a:t>The event handler then executes a function based on the event that occurred. </a:t>
            </a:r>
          </a:p>
        </p:txBody>
      </p:sp>
      <p:pic>
        <p:nvPicPr>
          <p:cNvPr id="5" name="Picture 4" descr="A picture containing person, indoor, table, cutting&#10;&#10;Description generated with very high confidence">
            <a:extLst>
              <a:ext uri="{FF2B5EF4-FFF2-40B4-BE49-F238E27FC236}">
                <a16:creationId xmlns:a16="http://schemas.microsoft.com/office/drawing/2014/main" id="{12A06F1A-21CF-4FFE-83F9-E38217CF0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985" y="588034"/>
            <a:ext cx="1952446" cy="1268084"/>
          </a:xfrm>
          <a:prstGeom prst="rect">
            <a:avLst/>
          </a:prstGeom>
        </p:spPr>
      </p:pic>
      <p:pic>
        <p:nvPicPr>
          <p:cNvPr id="6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F4C33831-8FC8-43DC-9185-7F00570DF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400" y="2601852"/>
            <a:ext cx="1424258" cy="1424258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77C55EB7-2380-474C-AD4C-897FB43CDD48}"/>
              </a:ext>
            </a:extLst>
          </p:cNvPr>
          <p:cNvSpPr/>
          <p:nvPr/>
        </p:nvSpPr>
        <p:spPr>
          <a:xfrm>
            <a:off x="9836212" y="2019645"/>
            <a:ext cx="488830" cy="44569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B19FFE3-9632-4080-8345-8B8276124C87}"/>
              </a:ext>
            </a:extLst>
          </p:cNvPr>
          <p:cNvSpPr/>
          <p:nvPr/>
        </p:nvSpPr>
        <p:spPr>
          <a:xfrm>
            <a:off x="9807456" y="4262512"/>
            <a:ext cx="488830" cy="44569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 descr="A desktop computer monitor sitting on top of a desk&#10;&#10;Description generated with very high confidence">
            <a:extLst>
              <a:ext uri="{FF2B5EF4-FFF2-40B4-BE49-F238E27FC236}">
                <a16:creationId xmlns:a16="http://schemas.microsoft.com/office/drawing/2014/main" id="{74CBFDB6-047C-45BE-AC59-49609FCD4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3230" y="4881681"/>
            <a:ext cx="2009955" cy="1436603"/>
          </a:xfrm>
          <a:prstGeom prst="rect">
            <a:avLst/>
          </a:prstGeom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1E8A9E96-E1A7-4BBB-B82A-B8EA1F346B9F}"/>
              </a:ext>
            </a:extLst>
          </p:cNvPr>
          <p:cNvSpPr txBox="1"/>
          <p:nvPr/>
        </p:nvSpPr>
        <p:spPr>
          <a:xfrm>
            <a:off x="8261230" y="3128513"/>
            <a:ext cx="188055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listener</a:t>
            </a:r>
            <a:endParaRPr lang="en-US">
              <a:cs typeface="Dubai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EF7B029D-11AF-44D9-8520-4FDCC2E4B795}"/>
              </a:ext>
            </a:extLst>
          </p:cNvPr>
          <p:cNvSpPr txBox="1"/>
          <p:nvPr/>
        </p:nvSpPr>
        <p:spPr>
          <a:xfrm>
            <a:off x="8117456" y="1043796"/>
            <a:ext cx="188055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event</a:t>
            </a:r>
            <a:endParaRPr lang="en-US">
              <a:cs typeface="Dubai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15370504-904B-4330-BD28-8AF0D03DAB86}"/>
              </a:ext>
            </a:extLst>
          </p:cNvPr>
          <p:cNvSpPr txBox="1"/>
          <p:nvPr/>
        </p:nvSpPr>
        <p:spPr>
          <a:xfrm>
            <a:off x="7973683" y="5414513"/>
            <a:ext cx="188055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handler</a:t>
            </a:r>
          </a:p>
        </p:txBody>
      </p:sp>
    </p:spTree>
    <p:extLst>
      <p:ext uri="{BB962C8B-B14F-4D97-AF65-F5344CB8AC3E}">
        <p14:creationId xmlns:p14="http://schemas.microsoft.com/office/powerpoint/2010/main" val="4009366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AA44-AAF5-4CB7-AA32-BD30C8B8A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Dubai Medium"/>
                <a:cs typeface="Dubai Medium"/>
              </a:rPr>
              <a:t>Strengths and Drawbacks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2BAEE-F26C-4BD7-848B-5D0B9A8F5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cs typeface="Dubai"/>
              </a:rPr>
              <a:t>Strength – An application will not be stopped waiting for an event to happen, the application could set up a listener, so that it will be notified  when the event happens. Therefore the application will be able to perform other task, rather than blocking just to wait for the event.</a:t>
            </a:r>
            <a:endParaRPr lang="en-US"/>
          </a:p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cs typeface="Dubai"/>
              </a:rPr>
              <a:t>Drawbacks – 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The </a:t>
            </a:r>
            <a:r>
              <a:rPr lang="en-US" b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disadvantages of EDA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include security risks and increased complexity. Because </a:t>
            </a:r>
            <a:r>
              <a:rPr lang="en-US" b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EDA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systems are often extremely loosely coupled and highly distributed: we don't always know exactly what components are part of the system and the dependencies between them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31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AD55-D515-4CC6-B8F1-1F2B1730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Dubai Medium"/>
                <a:cs typeface="Dubai Medium"/>
              </a:rPr>
              <a:t>Example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C91D4-CFDC-4C0C-8A38-FC8B4E7CA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cs typeface="Dubai"/>
              </a:rPr>
              <a:t>GPS navigation system: system displays fastest route according to events. If an event such as a traffic accident occurs, system will re-route to the new fastest route.  </a:t>
            </a:r>
          </a:p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cs typeface="Dubai"/>
              </a:rPr>
              <a:t>Video games: most video games require input from a controller to perform an action in the game such as moving, performing an attack or opening a menu. </a:t>
            </a:r>
          </a:p>
        </p:txBody>
      </p:sp>
    </p:spTree>
    <p:extLst>
      <p:ext uri="{BB962C8B-B14F-4D97-AF65-F5344CB8AC3E}">
        <p14:creationId xmlns:p14="http://schemas.microsoft.com/office/powerpoint/2010/main" val="17384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E319B-C948-4228-98DC-8C98F1C5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Dubai Medium"/>
                <a:cs typeface="Dubai Medium"/>
              </a:rPr>
              <a:t>Security Implications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98722-8D99-4752-BA1D-93567EE39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cs typeface="Dubai"/>
              </a:rPr>
              <a:t>A lot of incoming data can make it difficult for traceability (locate a problem). </a:t>
            </a:r>
            <a:endParaRPr lang="en-US"/>
          </a:p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Unauthorized access to objects.</a:t>
            </a:r>
          </a:p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Execution of malicious code</a:t>
            </a:r>
          </a:p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Event interception</a:t>
            </a:r>
          </a:p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Modification of running application.</a:t>
            </a:r>
          </a:p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Event-driven security is far from being a truly impenetrable wall. Hackers evolve and adapt rather quickly.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48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33E31"/>
      </a:dk2>
      <a:lt2>
        <a:srgbClr val="E7E8E2"/>
      </a:lt2>
      <a:accent1>
        <a:srgbClr val="6C56C6"/>
      </a:accent1>
      <a:accent2>
        <a:srgbClr val="4D64B9"/>
      </a:accent2>
      <a:accent3>
        <a:srgbClr val="4D98C3"/>
      </a:accent3>
      <a:accent4>
        <a:srgbClr val="3BB1AB"/>
      </a:accent4>
      <a:accent5>
        <a:srgbClr val="48B683"/>
      </a:accent5>
      <a:accent6>
        <a:srgbClr val="3BB149"/>
      </a:accent6>
      <a:hlink>
        <a:srgbClr val="319476"/>
      </a:hlink>
      <a:folHlink>
        <a:srgbClr val="848484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0142122979FF49B9E3B7F8475445BF" ma:contentTypeVersion="9" ma:contentTypeDescription="Create a new document." ma:contentTypeScope="" ma:versionID="0956351f71625fb6c68deef2dcd6c2f6">
  <xsd:schema xmlns:xsd="http://www.w3.org/2001/XMLSchema" xmlns:xs="http://www.w3.org/2001/XMLSchema" xmlns:p="http://schemas.microsoft.com/office/2006/metadata/properties" xmlns:ns2="c5fa402f-53ec-4b2a-b19a-c314125128fb" targetNamespace="http://schemas.microsoft.com/office/2006/metadata/properties" ma:root="true" ma:fieldsID="af86c1878d0adc4bd59f0e87e4faa618" ns2:_="">
    <xsd:import namespace="c5fa402f-53ec-4b2a-b19a-c314125128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fa402f-53ec-4b2a-b19a-c314125128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8E33FC-3169-4C0D-B7F6-04D076DD30F8}">
  <ds:schemaRefs>
    <ds:schemaRef ds:uri="c5fa402f-53ec-4b2a-b19a-c314125128f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F1022DF-18AA-4EF0-96DF-3F83B917322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E2DE260-C48D-44AF-93C3-A8D20AD51C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SlateVTI</vt:lpstr>
      <vt:lpstr>PowerPoint Presentation</vt:lpstr>
      <vt:lpstr>What is Event-Driven Architecture?</vt:lpstr>
      <vt:lpstr>Topologies</vt:lpstr>
      <vt:lpstr>Problems it Solves</vt:lpstr>
      <vt:lpstr>Main Actors (elements)</vt:lpstr>
      <vt:lpstr>How do the elements relate to each other?</vt:lpstr>
      <vt:lpstr>Strengths and Drawbacks</vt:lpstr>
      <vt:lpstr>Example Applications</vt:lpstr>
      <vt:lpstr>Security Implications</vt:lpstr>
      <vt:lpstr>Sources</vt:lpstr>
      <vt:lpstr>Thank you !</vt:lpstr>
      <vt:lpstr>QUIZ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2020-04-08T17:17:34Z</dcterms:created>
  <dcterms:modified xsi:type="dcterms:W3CDTF">2020-04-10T23:08:12Z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0x010100DE0142122979FF49B9E3B7F8475445BF</vt:lpwstr>
  </property>
</Properties>
</file>