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37"/>
    <p:restoredTop sz="86420"/>
  </p:normalViewPr>
  <p:slideViewPr>
    <p:cSldViewPr snapToGrid="0" snapToObjects="1">
      <p:cViewPr varScale="1">
        <p:scale>
          <a:sx n="59" d="100"/>
          <a:sy n="59" d="100"/>
        </p:scale>
        <p:origin x="102" y="10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88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EB427BB-2D29-F545-8DF4-290626A2F545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52F0908-CE24-9B48-B9F1-3B6F691B4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901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F0908-CE24-9B48-B9F1-3B6F691B4F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5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F0908-CE24-9B48-B9F1-3B6F691B4F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30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F0908-CE24-9B48-B9F1-3B6F691B4F8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63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F0908-CE24-9B48-B9F1-3B6F691B4F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59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F0908-CE24-9B48-B9F1-3B6F691B4F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734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F0908-CE24-9B48-B9F1-3B6F691B4F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03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F0908-CE24-9B48-B9F1-3B6F691B4F8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62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F0908-CE24-9B48-B9F1-3B6F691B4F8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88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F0908-CE24-9B48-B9F1-3B6F691B4F8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79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914400" y="991800"/>
            <a:ext cx="7729200" cy="154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49610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914400" y="1298333"/>
            <a:ext cx="7729200" cy="154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914400" y="2973933"/>
            <a:ext cx="7729200" cy="62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9184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758367" y="1381400"/>
            <a:ext cx="6885200" cy="488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92652" rtl="0">
              <a:spcBef>
                <a:spcPts val="800"/>
              </a:spcBef>
              <a:spcAft>
                <a:spcPts val="0"/>
              </a:spcAft>
              <a:buSzPts val="3400"/>
              <a:buChar char="▰"/>
              <a:defRPr sz="4533"/>
            </a:lvl1pPr>
            <a:lvl2pPr marL="1219170" lvl="1" indent="-592652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4533"/>
            </a:lvl2pPr>
            <a:lvl3pPr marL="1828754" lvl="2" indent="-592652" rtl="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4533"/>
            </a:lvl3pPr>
            <a:lvl4pPr marL="2438339" lvl="3" indent="-592652" rtl="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4533"/>
            </a:lvl4pPr>
            <a:lvl5pPr marL="3047924" lvl="4" indent="-592652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4533"/>
            </a:lvl5pPr>
            <a:lvl6pPr marL="3657509" lvl="5" indent="-592652" rtl="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4533"/>
            </a:lvl6pPr>
            <a:lvl7pPr marL="4267093" lvl="6" indent="-592652" rtl="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4533"/>
            </a:lvl7pPr>
            <a:lvl8pPr marL="4876678" lvl="7" indent="-592652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4533"/>
            </a:lvl8pPr>
            <a:lvl9pPr marL="5486263" lvl="8" indent="-592652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4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Google Shape;19;p4"/>
          <p:cNvSpPr txBox="1"/>
          <p:nvPr/>
        </p:nvSpPr>
        <p:spPr>
          <a:xfrm>
            <a:off x="805800" y="836233"/>
            <a:ext cx="11612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800" b="1">
                <a:solidFill>
                  <a:srgbClr val="7DFFB1"/>
                </a:solidFill>
                <a:latin typeface="Titillium Web"/>
                <a:ea typeface="Titillium Web"/>
                <a:cs typeface="Titillium Web"/>
                <a:sym typeface="Titillium Web"/>
              </a:rPr>
              <a:t>“</a:t>
            </a:r>
            <a:endParaRPr sz="12800" b="1">
              <a:solidFill>
                <a:srgbClr val="7DFFB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CCC76DC-35CD-1C4E-AC10-BCCBDECD1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57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609600" y="579433"/>
            <a:ext cx="80340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609600" y="1905000"/>
            <a:ext cx="3899600" cy="420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▰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744127" y="1905000"/>
            <a:ext cx="3899600" cy="420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▰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CCC76DC-35CD-1C4E-AC10-BCCBDECD1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95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609600" y="579433"/>
            <a:ext cx="80340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609600" y="1905000"/>
            <a:ext cx="2468800" cy="442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▰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3392207" y="1905000"/>
            <a:ext cx="2468800" cy="442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▰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6174815" y="1905000"/>
            <a:ext cx="2468800" cy="442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▰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CCC76DC-35CD-1C4E-AC10-BCCBDECD1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99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609600" y="579433"/>
            <a:ext cx="80340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CCC76DC-35CD-1C4E-AC10-BCCBDECD1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7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609600" y="5875067"/>
            <a:ext cx="8034000" cy="69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CCC76DC-35CD-1C4E-AC10-BCCBDECD1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83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CCC76DC-35CD-1C4E-AC10-BCCBDECD1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5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617EF-4BA2-0146-B294-2DD5EF0DC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46B5D7-BA4D-BA45-ADC6-66FCA623C6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18C1E-FC0A-1141-A1DD-F142D1A79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ACCA3-8D52-B248-BDC2-D48581AA862F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60118-F9B1-A74B-8656-A811B694C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608F8-B9CC-A14A-98FB-C1FF09570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76DC-35CD-1C4E-AC10-BCCBDECD1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14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DFFB1"/>
            </a:gs>
            <a:gs pos="12000">
              <a:srgbClr val="00AAC6"/>
            </a:gs>
            <a:gs pos="51000">
              <a:srgbClr val="0037B3"/>
            </a:gs>
            <a:gs pos="100000">
              <a:srgbClr val="00001A"/>
            </a:gs>
          </a:gsLst>
          <a:lin ang="1350003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579433"/>
            <a:ext cx="80340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0" y="1904997"/>
            <a:ext cx="8034000" cy="41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733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algn="r">
              <a:buNone/>
              <a:defRPr sz="1733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algn="r">
              <a:buNone/>
              <a:defRPr sz="1733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algn="r">
              <a:buNone/>
              <a:defRPr sz="1733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algn="r">
              <a:buNone/>
              <a:defRPr sz="1733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algn="r">
              <a:buNone/>
              <a:defRPr sz="1733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algn="r">
              <a:buNone/>
              <a:defRPr sz="1733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algn="r">
              <a:buNone/>
              <a:defRPr sz="1733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algn="r">
              <a:buNone/>
              <a:defRPr sz="1733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fld id="{ECCC76DC-35CD-1C4E-AC10-BCCBDECD1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0108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90F4ED5-AC41-4B18-B02A-51B348B3D8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9850" y="708671"/>
            <a:ext cx="9048308" cy="1546400"/>
          </a:xfrm>
        </p:spPr>
        <p:txBody>
          <a:bodyPr/>
          <a:lstStyle/>
          <a:p>
            <a:r>
              <a:rPr lang="en-US" sz="6000" dirty="0">
                <a:latin typeface="Monaco" pitchFamily="2" charset="77"/>
              </a:rPr>
              <a:t>Project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84AC22-18D1-AE4B-AEF4-C565BA14F7A6}"/>
              </a:ext>
            </a:extLst>
          </p:cNvPr>
          <p:cNvSpPr txBox="1"/>
          <p:nvPr/>
        </p:nvSpPr>
        <p:spPr>
          <a:xfrm>
            <a:off x="669850" y="3909848"/>
            <a:ext cx="67842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Monaco" pitchFamily="2" charset="77"/>
              </a:rPr>
              <a:t>CSC 4370</a:t>
            </a:r>
          </a:p>
          <a:p>
            <a:r>
              <a:rPr lang="en-US" sz="2800" dirty="0">
                <a:solidFill>
                  <a:schemeClr val="bg1"/>
                </a:solidFill>
                <a:latin typeface="Monaco" pitchFamily="2" charset="77"/>
              </a:rPr>
              <a:t>Group 4</a:t>
            </a:r>
          </a:p>
          <a:p>
            <a:r>
              <a:rPr lang="en-US" sz="2800" dirty="0">
                <a:solidFill>
                  <a:schemeClr val="bg1"/>
                </a:solidFill>
                <a:latin typeface="Monaco" pitchFamily="2" charset="77"/>
              </a:rPr>
              <a:t>Jared McKinney (Leader)</a:t>
            </a:r>
          </a:p>
          <a:p>
            <a:r>
              <a:rPr lang="en-US" sz="2800" dirty="0">
                <a:solidFill>
                  <a:schemeClr val="bg1"/>
                </a:solidFill>
                <a:latin typeface="Monaco" pitchFamily="2" charset="77"/>
              </a:rPr>
              <a:t>Michael Dinh</a:t>
            </a:r>
          </a:p>
          <a:p>
            <a:r>
              <a:rPr lang="en-US" sz="2800" dirty="0">
                <a:solidFill>
                  <a:schemeClr val="bg1"/>
                </a:solidFill>
                <a:latin typeface="Monaco" pitchFamily="2" charset="77"/>
              </a:rPr>
              <a:t>Shuang Li</a:t>
            </a:r>
          </a:p>
        </p:txBody>
      </p:sp>
    </p:spTree>
    <p:extLst>
      <p:ext uri="{BB962C8B-B14F-4D97-AF65-F5344CB8AC3E}">
        <p14:creationId xmlns:p14="http://schemas.microsoft.com/office/powerpoint/2010/main" val="2126041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A772-925E-9A4A-9E9A-AB3D6F7CF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216421" y="3161668"/>
            <a:ext cx="5838500" cy="702829"/>
          </a:xfrm>
        </p:spPr>
        <p:txBody>
          <a:bodyPr/>
          <a:lstStyle/>
          <a:p>
            <a:r>
              <a:rPr lang="en-US" dirty="0">
                <a:latin typeface="Monaco" pitchFamily="2" charset="77"/>
              </a:rPr>
              <a:t>Style.css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92F0D9-C006-4F91-AAFA-5218C5431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1245414"/>
            <a:ext cx="10107528" cy="436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706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A772-925E-9A4A-9E9A-AB3D6F7CF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216421" y="3161668"/>
            <a:ext cx="5838500" cy="702829"/>
          </a:xfrm>
        </p:spPr>
        <p:txBody>
          <a:bodyPr/>
          <a:lstStyle/>
          <a:p>
            <a:r>
              <a:rPr lang="en-US" sz="5400" dirty="0" err="1">
                <a:latin typeface="Monaco" pitchFamily="2" charset="77"/>
              </a:rPr>
              <a:t>Index.php</a:t>
            </a:r>
            <a:endParaRPr lang="en-US" sz="5400" dirty="0">
              <a:latin typeface="Monaco" pitchFamily="2" charset="77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7044D-7B8D-984E-8BB2-F6C317782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8897" y="593834"/>
            <a:ext cx="10387917" cy="5838499"/>
          </a:xfrm>
        </p:spPr>
        <p:txBody>
          <a:bodyPr/>
          <a:lstStyle/>
          <a:p>
            <a:pPr marL="101598" indent="0" fontAlgn="base">
              <a:buNone/>
            </a:pPr>
            <a:endParaRPr lang="en-US" sz="2200" dirty="0">
              <a:latin typeface="Monaco" pitchFamily="2" charset="77"/>
            </a:endParaRPr>
          </a:p>
          <a:p>
            <a:pPr marL="101598" indent="0" fontAlgn="base">
              <a:buNone/>
            </a:pPr>
            <a:endParaRPr lang="en-US" sz="2200" dirty="0">
              <a:latin typeface="Monaco" pitchFamily="2" charset="77"/>
            </a:endParaRPr>
          </a:p>
          <a:p>
            <a:pPr marL="101598" indent="0" fontAlgn="base">
              <a:buNone/>
            </a:pPr>
            <a:endParaRPr lang="en-US" sz="2200" dirty="0">
              <a:latin typeface="Monaco" pitchFamily="2" charset="77"/>
            </a:endParaRPr>
          </a:p>
          <a:p>
            <a:pPr marL="135464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32ADCF-FC26-4C95-9B19-09D407D6B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612" y="166688"/>
            <a:ext cx="9606974" cy="640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144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A772-925E-9A4A-9E9A-AB3D6F7CF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216421" y="3161668"/>
            <a:ext cx="5838500" cy="702829"/>
          </a:xfrm>
        </p:spPr>
        <p:txBody>
          <a:bodyPr/>
          <a:lstStyle/>
          <a:p>
            <a:r>
              <a:rPr lang="en-US" dirty="0" err="1">
                <a:latin typeface="Monaco" pitchFamily="2" charset="77"/>
              </a:rPr>
              <a:t>Questions.php</a:t>
            </a:r>
            <a:endParaRPr lang="en-US" dirty="0">
              <a:latin typeface="Monaco" pitchFamily="2" charset="77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7044D-7B8D-984E-8BB2-F6C317782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5645" y="593834"/>
            <a:ext cx="5037213" cy="5838499"/>
          </a:xfrm>
        </p:spPr>
        <p:txBody>
          <a:bodyPr/>
          <a:lstStyle/>
          <a:p>
            <a:pPr marL="101598" indent="0" fontAlgn="base">
              <a:buNone/>
            </a:pPr>
            <a:br>
              <a:rPr lang="en-US" sz="2200" dirty="0">
                <a:latin typeface="Monaco" pitchFamily="2" charset="77"/>
              </a:rPr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19C077-1991-4B82-B776-85881A606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712" y="425666"/>
            <a:ext cx="10488202" cy="600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437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A772-925E-9A4A-9E9A-AB3D6F7CF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216421" y="3161668"/>
            <a:ext cx="5838500" cy="702829"/>
          </a:xfrm>
        </p:spPr>
        <p:txBody>
          <a:bodyPr/>
          <a:lstStyle/>
          <a:p>
            <a:r>
              <a:rPr lang="en-US" dirty="0" err="1">
                <a:latin typeface="Monaco" pitchFamily="2" charset="77"/>
              </a:rPr>
              <a:t>Questions.php</a:t>
            </a:r>
            <a:r>
              <a:rPr lang="en-US" dirty="0">
                <a:latin typeface="Monaco" pitchFamily="2" charset="77"/>
              </a:rPr>
              <a:t>(continued)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7044D-7B8D-984E-8BB2-F6C317782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5645" y="593834"/>
            <a:ext cx="7200059" cy="5838499"/>
          </a:xfrm>
        </p:spPr>
        <p:txBody>
          <a:bodyPr/>
          <a:lstStyle/>
          <a:p>
            <a:pPr marL="101598" indent="0" fontAlgn="base">
              <a:buNone/>
            </a:pPr>
            <a:br>
              <a:rPr lang="en-US" sz="2800" dirty="0">
                <a:latin typeface="Monaco" pitchFamily="2" charset="77"/>
              </a:rPr>
            </a:br>
            <a:br>
              <a:rPr lang="en-US" sz="2800" dirty="0">
                <a:latin typeface="Monaco" pitchFamily="2" charset="77"/>
              </a:rPr>
            </a:br>
            <a:endParaRPr lang="en-US" sz="2800" dirty="0">
              <a:latin typeface="Monaco" pitchFamily="2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89B456-6765-40DE-9302-1D34E2A3D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645" y="593832"/>
            <a:ext cx="9894984" cy="567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599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A772-925E-9A4A-9E9A-AB3D6F7CF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216421" y="3161668"/>
            <a:ext cx="5838500" cy="702829"/>
          </a:xfrm>
        </p:spPr>
        <p:txBody>
          <a:bodyPr/>
          <a:lstStyle/>
          <a:p>
            <a:r>
              <a:rPr lang="en-US" dirty="0">
                <a:latin typeface="Monaco" pitchFamily="2" charset="77"/>
              </a:rPr>
              <a:t>Top.html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A4C15E-9172-44AA-BAF4-D322E2274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189" y="593832"/>
            <a:ext cx="10195125" cy="583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137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A772-925E-9A4A-9E9A-AB3D6F7CF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216421" y="3161668"/>
            <a:ext cx="5838500" cy="702829"/>
          </a:xfrm>
        </p:spPr>
        <p:txBody>
          <a:bodyPr/>
          <a:lstStyle/>
          <a:p>
            <a:r>
              <a:rPr lang="en-US" dirty="0">
                <a:latin typeface="Monaco" pitchFamily="2" charset="77"/>
              </a:rPr>
              <a:t>Bottom.html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CCAADC-480A-4D36-B3DA-32CB8483D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244" y="425667"/>
            <a:ext cx="10786342" cy="605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907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A772-925E-9A4A-9E9A-AB3D6F7CF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216421" y="3161668"/>
            <a:ext cx="5838500" cy="702829"/>
          </a:xfrm>
        </p:spPr>
        <p:txBody>
          <a:bodyPr/>
          <a:lstStyle/>
          <a:p>
            <a:r>
              <a:rPr lang="en-US" dirty="0" err="1">
                <a:latin typeface="Monaco" pitchFamily="2" charset="77"/>
              </a:rPr>
              <a:t>Results.php</a:t>
            </a:r>
            <a:endParaRPr lang="en-US" dirty="0">
              <a:latin typeface="Monaco" pitchFamily="2" charset="77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C9183F-B0B5-47A8-9FF4-57EEFDEA8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245" y="473529"/>
            <a:ext cx="10786342" cy="595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005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A772-925E-9A4A-9E9A-AB3D6F7CF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216421" y="3161668"/>
            <a:ext cx="5838500" cy="702829"/>
          </a:xfrm>
        </p:spPr>
        <p:txBody>
          <a:bodyPr/>
          <a:lstStyle/>
          <a:p>
            <a:r>
              <a:rPr lang="en-US" dirty="0" err="1">
                <a:latin typeface="Monaco" pitchFamily="2" charset="77"/>
              </a:rPr>
              <a:t>Results.php</a:t>
            </a:r>
            <a:r>
              <a:rPr lang="en-US" dirty="0">
                <a:latin typeface="Monaco" pitchFamily="2" charset="77"/>
              </a:rPr>
              <a:t>(continued)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7044D-7B8D-984E-8BB2-F6C317782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5645" y="593834"/>
            <a:ext cx="8103388" cy="5838499"/>
          </a:xfrm>
        </p:spPr>
        <p:txBody>
          <a:bodyPr/>
          <a:lstStyle/>
          <a:p>
            <a:pPr marL="101598" indent="0" fontAlgn="base">
              <a:buNone/>
            </a:pPr>
            <a:br>
              <a:rPr lang="en-US" sz="2800" dirty="0">
                <a:latin typeface="Monaco" pitchFamily="2" charset="77"/>
              </a:rPr>
            </a:br>
            <a:br>
              <a:rPr lang="en-US" sz="2800" dirty="0">
                <a:latin typeface="Monaco" pitchFamily="2" charset="77"/>
              </a:rPr>
            </a:br>
            <a:endParaRPr lang="en-US" sz="2800" dirty="0">
              <a:latin typeface="Monaco" pitchFamily="2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2B39A1-C235-4074-8EBD-84E0ACDF7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050" y="504825"/>
            <a:ext cx="9916536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217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A772-925E-9A4A-9E9A-AB3D6F7CF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216421" y="3161668"/>
            <a:ext cx="5838500" cy="702829"/>
          </a:xfrm>
        </p:spPr>
        <p:txBody>
          <a:bodyPr/>
          <a:lstStyle/>
          <a:p>
            <a:r>
              <a:rPr lang="en-US" dirty="0" err="1">
                <a:latin typeface="Monaco" pitchFamily="2" charset="77"/>
              </a:rPr>
              <a:t>Scores.php</a:t>
            </a:r>
            <a:endParaRPr lang="en-US" dirty="0">
              <a:latin typeface="Monaco" pitchFamily="2" charset="77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5F9392-E669-4CAD-AB54-F8304498A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456" y="982148"/>
            <a:ext cx="9617530" cy="489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886008"/>
      </p:ext>
    </p:extLst>
  </p:cSld>
  <p:clrMapOvr>
    <a:masterClrMapping/>
  </p:clrMapOvr>
</p:sld>
</file>

<file path=ppt/theme/theme1.xml><?xml version="1.0" encoding="utf-8"?>
<a:theme xmlns:a="http://schemas.openxmlformats.org/drawingml/2006/main" name="Ninacor template">
  <a:themeElements>
    <a:clrScheme name="Custom 347">
      <a:dk1>
        <a:srgbClr val="000000"/>
      </a:dk1>
      <a:lt1>
        <a:srgbClr val="FFFFFF"/>
      </a:lt1>
      <a:dk2>
        <a:srgbClr val="9199AA"/>
      </a:dk2>
      <a:lt2>
        <a:srgbClr val="E4E7EC"/>
      </a:lt2>
      <a:accent1>
        <a:srgbClr val="002988"/>
      </a:accent1>
      <a:accent2>
        <a:srgbClr val="004CF8"/>
      </a:accent2>
      <a:accent3>
        <a:srgbClr val="7DFFB1"/>
      </a:accent3>
      <a:accent4>
        <a:srgbClr val="E0FF7D"/>
      </a:accent4>
      <a:accent5>
        <a:srgbClr val="FFF16B"/>
      </a:accent5>
      <a:accent6>
        <a:srgbClr val="FFFF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62</Words>
  <Application>Microsoft Office PowerPoint</Application>
  <PresentationFormat>Widescreen</PresentationFormat>
  <Paragraphs>29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Monaco</vt:lpstr>
      <vt:lpstr>Titillium Web</vt:lpstr>
      <vt:lpstr>Titillium Web Light</vt:lpstr>
      <vt:lpstr>Ninacor template</vt:lpstr>
      <vt:lpstr>Project 2</vt:lpstr>
      <vt:lpstr>Index.php</vt:lpstr>
      <vt:lpstr>Questions.php</vt:lpstr>
      <vt:lpstr>Questions.php(continued)</vt:lpstr>
      <vt:lpstr>Top.html</vt:lpstr>
      <vt:lpstr>Bottom.html</vt:lpstr>
      <vt:lpstr>Results.php</vt:lpstr>
      <vt:lpstr>Results.php(continued)</vt:lpstr>
      <vt:lpstr>Scores.php</vt:lpstr>
      <vt:lpstr>Style.css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Tammy Da Thao Phan</dc:creator>
  <cp:lastModifiedBy>Michael Dinh</cp:lastModifiedBy>
  <cp:revision>11</cp:revision>
  <cp:lastPrinted>2020-10-07T19:48:51Z</cp:lastPrinted>
  <dcterms:created xsi:type="dcterms:W3CDTF">2020-10-07T01:26:01Z</dcterms:created>
  <dcterms:modified xsi:type="dcterms:W3CDTF">2020-11-07T07:40:26Z</dcterms:modified>
</cp:coreProperties>
</file>